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41" r:id="rId2"/>
    <p:sldId id="342" r:id="rId3"/>
    <p:sldId id="270" r:id="rId4"/>
    <p:sldId id="263" r:id="rId5"/>
    <p:sldId id="262" r:id="rId6"/>
    <p:sldId id="268" r:id="rId7"/>
    <p:sldId id="271" r:id="rId8"/>
    <p:sldId id="269" r:id="rId9"/>
    <p:sldId id="256" r:id="rId10"/>
    <p:sldId id="273" r:id="rId11"/>
    <p:sldId id="257" r:id="rId12"/>
    <p:sldId id="274" r:id="rId13"/>
    <p:sldId id="258" r:id="rId14"/>
    <p:sldId id="306" r:id="rId15"/>
    <p:sldId id="309" r:id="rId16"/>
    <p:sldId id="275" r:id="rId17"/>
    <p:sldId id="282" r:id="rId18"/>
    <p:sldId id="291" r:id="rId19"/>
    <p:sldId id="292" r:id="rId20"/>
    <p:sldId id="293" r:id="rId21"/>
    <p:sldId id="296" r:id="rId22"/>
    <p:sldId id="298" r:id="rId23"/>
    <p:sldId id="294" r:id="rId24"/>
    <p:sldId id="301" r:id="rId25"/>
    <p:sldId id="305" r:id="rId26"/>
    <p:sldId id="319" r:id="rId27"/>
    <p:sldId id="325" r:id="rId28"/>
    <p:sldId id="311" r:id="rId29"/>
    <p:sldId id="313" r:id="rId30"/>
    <p:sldId id="314" r:id="rId31"/>
    <p:sldId id="318" r:id="rId32"/>
    <p:sldId id="326" r:id="rId33"/>
    <p:sldId id="317" r:id="rId34"/>
    <p:sldId id="327" r:id="rId35"/>
    <p:sldId id="315" r:id="rId36"/>
    <p:sldId id="320" r:id="rId37"/>
    <p:sldId id="331" r:id="rId38"/>
    <p:sldId id="332" r:id="rId39"/>
    <p:sldId id="336" r:id="rId40"/>
    <p:sldId id="335" r:id="rId41"/>
    <p:sldId id="276" r:id="rId42"/>
    <p:sldId id="265" r:id="rId43"/>
    <p:sldId id="337" r:id="rId44"/>
    <p:sldId id="338" r:id="rId45"/>
    <p:sldId id="339" r:id="rId46"/>
    <p:sldId id="279" r:id="rId47"/>
    <p:sldId id="330" r:id="rId48"/>
    <p:sldId id="34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나눔고딕" panose="020D0604000000000000" pitchFamily="50" charset="-127"/>
      <p:regular r:id="rId56"/>
      <p:bold r:id="rId57"/>
    </p:embeddedFont>
    <p:embeddedFont>
      <p:font typeface="나눔명조" panose="02020603020101020101" pitchFamily="18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함초롬바탕" panose="02030604000101010101" pitchFamily="18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1" id="{1954EB70-6A4F-48C2-AA31-806CC0BE0C68}">
          <p14:sldIdLst>
            <p14:sldId id="341"/>
            <p14:sldId id="342"/>
            <p14:sldId id="270"/>
            <p14:sldId id="263"/>
            <p14:sldId id="262"/>
            <p14:sldId id="268"/>
            <p14:sldId id="271"/>
            <p14:sldId id="269"/>
            <p14:sldId id="256"/>
            <p14:sldId id="273"/>
            <p14:sldId id="257"/>
            <p14:sldId id="274"/>
            <p14:sldId id="258"/>
            <p14:sldId id="306"/>
            <p14:sldId id="309"/>
            <p14:sldId id="275"/>
            <p14:sldId id="282"/>
            <p14:sldId id="291"/>
            <p14:sldId id="292"/>
            <p14:sldId id="293"/>
            <p14:sldId id="296"/>
            <p14:sldId id="298"/>
            <p14:sldId id="294"/>
            <p14:sldId id="301"/>
            <p14:sldId id="305"/>
            <p14:sldId id="319"/>
            <p14:sldId id="325"/>
            <p14:sldId id="311"/>
            <p14:sldId id="313"/>
            <p14:sldId id="314"/>
            <p14:sldId id="318"/>
            <p14:sldId id="326"/>
            <p14:sldId id="317"/>
            <p14:sldId id="327"/>
            <p14:sldId id="315"/>
            <p14:sldId id="320"/>
            <p14:sldId id="331"/>
            <p14:sldId id="332"/>
            <p14:sldId id="336"/>
            <p14:sldId id="335"/>
            <p14:sldId id="276"/>
            <p14:sldId id="265"/>
            <p14:sldId id="337"/>
            <p14:sldId id="338"/>
            <p14:sldId id="339"/>
            <p14:sldId id="279"/>
            <p14:sldId id="330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00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72" userDrawn="1">
          <p15:clr>
            <a:srgbClr val="A4A3A4"/>
          </p15:clr>
        </p15:guide>
        <p15:guide id="7" pos="7491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pos="2638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50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gdata01058" initials="b" lastIdx="4" clrIdx="0">
    <p:extLst>
      <p:ext uri="{19B8F6BF-5375-455C-9EA6-DF929625EA0E}">
        <p15:presenceInfo xmlns:p15="http://schemas.microsoft.com/office/powerpoint/2012/main" userId="S::bigdata01058@gbig4.onmicrosoft.com::59230125-3110-4ac2-b67d-68bea2b4c0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515"/>
    <a:srgbClr val="BFA9A0"/>
    <a:srgbClr val="605A55"/>
    <a:srgbClr val="62544B"/>
    <a:srgbClr val="E6E6E6"/>
    <a:srgbClr val="000000"/>
    <a:srgbClr val="4472C4"/>
    <a:srgbClr val="F3F3F3"/>
    <a:srgbClr val="2E6CA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1436" autoAdjust="0"/>
  </p:normalViewPr>
  <p:slideViewPr>
    <p:cSldViewPr snapToGrid="0">
      <p:cViewPr varScale="1">
        <p:scale>
          <a:sx n="75" d="100"/>
          <a:sy n="75" d="100"/>
        </p:scale>
        <p:origin x="667" y="48"/>
      </p:cViewPr>
      <p:guideLst>
        <p:guide orient="horz" pos="300"/>
        <p:guide orient="horz" pos="4042"/>
        <p:guide orient="horz" pos="572"/>
        <p:guide pos="7491"/>
        <p:guide pos="211"/>
        <p:guide pos="2638"/>
        <p:guide pos="3840"/>
        <p:guide pos="501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4256;&#47161;&#54868;&#51648;&#4968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SPOTFIRE_TEMPLATE_1_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고령화지수!$B$3</c:f>
              <c:strCache>
                <c:ptCount val="1"/>
                <c:pt idx="0">
                  <c:v>전국</c:v>
                </c:pt>
              </c:strCache>
            </c:strRef>
          </c:tx>
          <c:spPr>
            <a:ln w="28575" cap="rnd">
              <a:solidFill>
                <a:srgbClr val="995515"/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rgbClr val="995515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7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6C5-4D46-A44A-161D1411BF10}"/>
                </c:ext>
              </c:extLst>
            </c:dLbl>
            <c:dLbl>
              <c:idx val="1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C5-4D46-A44A-161D1411BF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고령화지수!$C$2:$M$2</c:f>
              <c:strCache>
                <c:ptCount val="11"/>
                <c:pt idx="0">
                  <c:v>14'</c:v>
                </c:pt>
                <c:pt idx="1">
                  <c:v>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2026(예상)</c:v>
                </c:pt>
                <c:pt idx="10">
                  <c:v>2030(예상)</c:v>
                </c:pt>
              </c:strCache>
            </c:strRef>
          </c:cat>
          <c:val>
            <c:numRef>
              <c:f>고령화지수!$C$3:$M$3</c:f>
              <c:numCache>
                <c:formatCode>0.0%</c:formatCode>
                <c:ptCount val="11"/>
                <c:pt idx="0">
                  <c:v>0.127</c:v>
                </c:pt>
                <c:pt idx="1">
                  <c:v>0.13100000000000001</c:v>
                </c:pt>
                <c:pt idx="2">
                  <c:v>0.13500000000000001</c:v>
                </c:pt>
                <c:pt idx="3">
                  <c:v>0.13800000000000001</c:v>
                </c:pt>
                <c:pt idx="4">
                  <c:v>0.14299999999999999</c:v>
                </c:pt>
                <c:pt idx="5">
                  <c:v>0.14899999999999999</c:v>
                </c:pt>
                <c:pt idx="6">
                  <c:v>0.157</c:v>
                </c:pt>
                <c:pt idx="7">
                  <c:v>0.16500000000000001</c:v>
                </c:pt>
                <c:pt idx="8">
                  <c:v>0.17299999999999999</c:v>
                </c:pt>
                <c:pt idx="9">
                  <c:v>0.214</c:v>
                </c:pt>
                <c:pt idx="10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C5-4D46-A44A-161D1411BF10}"/>
            </c:ext>
          </c:extLst>
        </c:ser>
        <c:ser>
          <c:idx val="1"/>
          <c:order val="1"/>
          <c:tx>
            <c:strRef>
              <c:f>고령화지수!$B$4</c:f>
              <c:strCache>
                <c:ptCount val="1"/>
                <c:pt idx="0">
                  <c:v>부산</c:v>
                </c:pt>
              </c:strCache>
            </c:strRef>
          </c:tx>
          <c:spPr>
            <a:ln w="28575" cap="rnd">
              <a:solidFill>
                <a:srgbClr val="605A55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rgbClr val="605A55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C5-4D46-A44A-161D1411BF10}"/>
                </c:ext>
              </c:extLst>
            </c:dLbl>
            <c:dLbl>
              <c:idx val="1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6C5-4D46-A44A-161D1411BF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고령화지수!$C$2:$M$2</c:f>
              <c:strCache>
                <c:ptCount val="11"/>
                <c:pt idx="0">
                  <c:v>14'</c:v>
                </c:pt>
                <c:pt idx="1">
                  <c:v>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2026(예상)</c:v>
                </c:pt>
                <c:pt idx="10">
                  <c:v>2030(예상)</c:v>
                </c:pt>
              </c:strCache>
            </c:strRef>
          </c:cat>
          <c:val>
            <c:numRef>
              <c:f>고령화지수!$C$4:$M$4</c:f>
              <c:numCache>
                <c:formatCode>0.0%</c:formatCode>
                <c:ptCount val="11"/>
                <c:pt idx="0">
                  <c:v>0.13800000000000001</c:v>
                </c:pt>
                <c:pt idx="1">
                  <c:v>0.14499999999999999</c:v>
                </c:pt>
                <c:pt idx="2">
                  <c:v>0.15160000000000001</c:v>
                </c:pt>
                <c:pt idx="3">
                  <c:v>0.161</c:v>
                </c:pt>
                <c:pt idx="4">
                  <c:v>0.17</c:v>
                </c:pt>
                <c:pt idx="5">
                  <c:v>0.17899999999999999</c:v>
                </c:pt>
                <c:pt idx="6">
                  <c:v>0.188</c:v>
                </c:pt>
                <c:pt idx="7">
                  <c:v>0.1981</c:v>
                </c:pt>
                <c:pt idx="8">
                  <c:v>0.20899999999999999</c:v>
                </c:pt>
                <c:pt idx="9">
                  <c:v>0.252</c:v>
                </c:pt>
                <c:pt idx="10">
                  <c:v>0.28799999999999998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6C5-4D46-A44A-161D1411B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6232864"/>
        <c:axId val="736235776"/>
      </c:lineChart>
      <c:catAx>
        <c:axId val="73623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736235776"/>
        <c:crosses val="autoZero"/>
        <c:auto val="1"/>
        <c:lblAlgn val="ctr"/>
        <c:lblOffset val="100"/>
        <c:noMultiLvlLbl val="0"/>
      </c:catAx>
      <c:valAx>
        <c:axId val="736235776"/>
        <c:scaling>
          <c:orientation val="minMax"/>
          <c:max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73623286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명조" panose="02020603020101020101" pitchFamily="18" charset="-127"/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60대</c:v>
                </c:pt>
              </c:strCache>
            </c:strRef>
          </c:tx>
          <c:spPr>
            <a:ln w="28575" cap="rnd">
              <a:solidFill>
                <a:srgbClr val="62544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2544B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multiLvlStrRef>
              <c:f>Sheet1!$B$2:$D$3</c:f>
              <c:multiLvlStrCache>
                <c:ptCount val="3"/>
                <c:lvl>
                  <c:pt idx="0">
                    <c:v>2018</c:v>
                  </c:pt>
                  <c:pt idx="1">
                    <c:v>2019</c:v>
                  </c:pt>
                  <c:pt idx="2">
                    <c:v>2020</c:v>
                  </c:pt>
                </c:lvl>
                <c:lvl>
                  <c:pt idx="0">
                    <c:v>참여활발</c:v>
                  </c:pt>
                </c:lvl>
              </c:multiLvlStrCache>
            </c:multiLvlStrRef>
          </c:cat>
          <c:val>
            <c:numRef>
              <c:f>Sheet1!$B$4:$D$4</c:f>
              <c:numCache>
                <c:formatCode>0%</c:formatCode>
                <c:ptCount val="3"/>
                <c:pt idx="0">
                  <c:v>0.70099999999999996</c:v>
                </c:pt>
                <c:pt idx="1">
                  <c:v>0.79200000000000004</c:v>
                </c:pt>
                <c:pt idx="2">
                  <c:v>0.70799999999999996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90-404B-9D5F-26C2B13587F9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70대 이상</c:v>
                </c:pt>
              </c:strCache>
            </c:strRef>
          </c:tx>
          <c:spPr>
            <a:ln w="28575" cap="rnd">
              <a:solidFill>
                <a:srgbClr val="BFA9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BFA9A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multiLvlStrRef>
              <c:f>Sheet1!$B$2:$D$3</c:f>
              <c:multiLvlStrCache>
                <c:ptCount val="3"/>
                <c:lvl>
                  <c:pt idx="0">
                    <c:v>2018</c:v>
                  </c:pt>
                  <c:pt idx="1">
                    <c:v>2019</c:v>
                  </c:pt>
                  <c:pt idx="2">
                    <c:v>2020</c:v>
                  </c:pt>
                </c:lvl>
                <c:lvl>
                  <c:pt idx="0">
                    <c:v>참여활발</c:v>
                  </c:pt>
                </c:lvl>
              </c:multiLvlStrCache>
            </c:multiLvlStrRef>
          </c:cat>
          <c:val>
            <c:numRef>
              <c:f>Sheet1!$B$5:$D$5</c:f>
              <c:numCache>
                <c:formatCode>0%</c:formatCode>
                <c:ptCount val="3"/>
                <c:pt idx="0">
                  <c:v>0.59199999999999997</c:v>
                </c:pt>
                <c:pt idx="1">
                  <c:v>0.64700000000000002</c:v>
                </c:pt>
                <c:pt idx="2">
                  <c:v>0.63600000000000001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90-404B-9D5F-26C2B1358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127695"/>
        <c:axId val="139128527"/>
      </c:lineChart>
      <c:catAx>
        <c:axId val="13912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139128527"/>
        <c:crosses val="autoZero"/>
        <c:auto val="1"/>
        <c:lblAlgn val="ctr"/>
        <c:lblOffset val="100"/>
        <c:noMultiLvlLbl val="0"/>
      </c:catAx>
      <c:valAx>
        <c:axId val="139128527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13912769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명조" panose="02020603020101020101" pitchFamily="18" charset="-127"/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65세 이상 노인</c:v>
                </c:pt>
              </c:strCache>
            </c:strRef>
          </c:tx>
          <c:spPr>
            <a:ln w="28575" cap="rnd">
              <a:solidFill>
                <a:srgbClr val="62544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95515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multiLvlStrRef>
              <c:f>Sheet1!$B$2:$L$3</c:f>
              <c:multiLvlStrCache>
                <c:ptCount val="11"/>
                <c:lvl>
                  <c:pt idx="0">
                    <c:v>6월</c:v>
                  </c:pt>
                  <c:pt idx="1">
                    <c:v>5월</c:v>
                  </c:pt>
                  <c:pt idx="2">
                    <c:v>4월</c:v>
                  </c:pt>
                  <c:pt idx="3">
                    <c:v>12월</c:v>
                  </c:pt>
                  <c:pt idx="4">
                    <c:v>6월</c:v>
                  </c:pt>
                  <c:pt idx="5">
                    <c:v>5월</c:v>
                  </c:pt>
                  <c:pt idx="6">
                    <c:v>4월</c:v>
                  </c:pt>
                  <c:pt idx="7">
                    <c:v>12월</c:v>
                  </c:pt>
                  <c:pt idx="8">
                    <c:v>6월</c:v>
                  </c:pt>
                  <c:pt idx="9">
                    <c:v>5월 </c:v>
                  </c:pt>
                  <c:pt idx="10">
                    <c:v>4월</c:v>
                  </c:pt>
                </c:lvl>
                <c:lvl>
                  <c:pt idx="0">
                    <c:v>2020</c:v>
                  </c:pt>
                  <c:pt idx="3">
                    <c:v>2019</c:v>
                  </c:pt>
                  <c:pt idx="7">
                    <c:v>2018</c:v>
                  </c:pt>
                </c:lvl>
              </c:multiLvlStrCache>
            </c:multiLvlStrRef>
          </c:cat>
          <c:val>
            <c:numRef>
              <c:f>Sheet1!$B$4:$L$4</c:f>
              <c:numCache>
                <c:formatCode>0%</c:formatCode>
                <c:ptCount val="11"/>
                <c:pt idx="0">
                  <c:v>0.35499999999999998</c:v>
                </c:pt>
                <c:pt idx="1">
                  <c:v>0.34799999999999998</c:v>
                </c:pt>
                <c:pt idx="2">
                  <c:v>0.33400000000000002</c:v>
                </c:pt>
                <c:pt idx="3">
                  <c:v>0.315</c:v>
                </c:pt>
                <c:pt idx="4">
                  <c:v>0.34899999999999998</c:v>
                </c:pt>
                <c:pt idx="5">
                  <c:v>0.34399999999999997</c:v>
                </c:pt>
                <c:pt idx="6">
                  <c:v>0.33300000000000002</c:v>
                </c:pt>
                <c:pt idx="7">
                  <c:v>0.28999999999999998</c:v>
                </c:pt>
                <c:pt idx="8">
                  <c:v>0.33400000000000002</c:v>
                </c:pt>
                <c:pt idx="9">
                  <c:v>0.33100000000000002</c:v>
                </c:pt>
                <c:pt idx="10">
                  <c:v>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37-47AB-A568-0E28337FE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3872255"/>
        <c:axId val="1743872671"/>
      </c:lineChart>
      <c:catAx>
        <c:axId val="174387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1743872671"/>
        <c:crosses val="autoZero"/>
        <c:auto val="1"/>
        <c:lblAlgn val="ctr"/>
        <c:lblOffset val="100"/>
        <c:noMultiLvlLbl val="0"/>
      </c:catAx>
      <c:valAx>
        <c:axId val="1743872671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endParaRPr lang="ko-KR"/>
          </a:p>
        </c:txPr>
        <c:crossAx val="174387225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62544B"/>
          </a:solidFill>
          <a:latin typeface="나눔명조" panose="02020603020101020101" pitchFamily="18" charset="-127"/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0D348-ADFB-4186-A7BD-01B4B5C895EC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D0BFA-6863-47A1-BBAB-2470C7C26A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23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34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44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23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9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78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56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55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85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29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87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10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7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96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893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38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712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063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744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890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766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483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67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839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332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646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322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280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44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531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277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300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096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49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47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746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72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51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87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53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3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D0BFA-6863-47A1-BBAB-2470C7C26AB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2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E365A-A287-4C40-B89D-6CEAE974C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AB882D-963B-45FC-88DF-683751B10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F412D-0274-4343-8EB2-7A06C425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39F3C-EAA0-498E-9A05-9BCBA635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8FA06-0416-46DA-B7DE-CE889775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62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4206-AF76-49B7-80CE-3F11B83D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796480-55D2-42CD-8A44-DBB48DEF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8A393-B7EF-4BB2-8111-C71AD6D50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CFE6B-AAE6-4E91-BB63-10A39DC3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9CC93-77B1-4551-BAF9-FBC6ED94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3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5F2715-C472-4C47-B282-102B5362E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30AE5F-1C34-4350-B5C0-73BD085D6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9C0E4-B8CD-4DB8-85B8-00082BF9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6B302-6F5B-4A3B-8750-99D934AF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2E1C9-F41D-4563-B93A-337DA4CD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13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F0B56-7005-4E07-935C-ED5DF325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C6E76-B4E6-4529-8C27-E22FEDC4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441D9-4A0A-42DD-820C-3D82F0E5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12BE8-A0CB-48D1-9712-5E8D93E8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FD1BB-C25A-406B-A44D-509CB8C5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23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8C42C-B2AA-475D-AD64-ED5C819E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C9D3A6-66B0-436E-AF30-DA825AFD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2664-B0E4-4914-B014-F5AC0249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6C5DE-926F-4EAB-8D90-3855F00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4DF26-2A60-4FFA-BD0A-02ABE8E1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23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F2E0E-7B4D-4DB0-B1A9-E8BF60DA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4CDAD-0C5F-4C4C-A7B8-E5B7539E0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59487-0B6A-4EF1-9C3D-3A97B5D64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8D454-E6AF-4ED7-A2DA-7003A000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E00BB9-F6EF-4F13-A3DD-FED374EA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9C7AE-3E61-4E5C-8E09-F7689673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82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784F4-961D-4E2B-972E-9B2AB5E9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424F5-7398-4734-BFD4-5802767EA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B6DB83-0D60-4E4C-AB53-E7DD681F1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038962-1E9A-46FF-8101-546254B57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BDF35F-7219-4843-888D-3CD22E779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C26555-D4F8-4F9E-B25E-A613FCF9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436464-2E8C-4154-852A-323DF34A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F9D8FF-D90F-4A3C-AC98-3C12F24F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48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E13F0-B713-4821-98A1-019E995E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D4BE8-CE00-4314-A418-CEB85503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0B17E-4BE4-4954-852C-6389AE86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1C56E-3B64-40DC-A7F0-29DF9816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17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E0E49E-43C5-403B-B182-94F4853D1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210800-B3E6-4028-8C34-D57900EB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9ED9B-E3B6-44A2-9B95-0ECF41F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44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2F995-ADA2-4391-82EE-5BFA4610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37117-4107-4245-B505-EF304C127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DB2506-9DEF-4FB7-A3CA-4079F6D14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0ADBB-137E-40F7-A49D-3BB035D1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D39FA-C32F-455B-93E9-A83158FA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8FD02F-F82E-4CEA-A4B9-3D4AF273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79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B0050-2C57-4209-BB9D-D7D1F294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388A0D-88A0-44D3-9014-8FC733420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38D447-4073-46B5-88DD-971F42CFA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C1494-65B1-4881-B222-E5B82AFE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B15D4-9949-41AB-9CB3-26275052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AC0FD-6ECF-4943-9D5D-E5BD687F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73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207487-52A6-45B7-AF34-861575F0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4DCAE-446D-4C39-926F-B71B504CA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F5B0F-3DFF-400C-B697-5F42048F0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AF5B-E78A-4C04-97A4-1C14BFD3729B}" type="datetimeFigureOut">
              <a:rPr lang="ko-KR" altLang="en-US" smtClean="0"/>
              <a:t>2021-08-18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A45EE-8E27-4790-A668-184DB85EF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FF029-C216-4679-998A-3062FDDC0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80975-F2BD-42FF-98F9-6A979FF192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0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jn.co.kr/news/articleView.html?idxno=824358" TargetMode="External"/><Relationship Id="rId3" Type="http://schemas.openxmlformats.org/officeDocument/2006/relationships/hyperlink" Target="http://stat.mcst.go.kr/mcst/WebPortal/public/subject/subject04.html" TargetMode="External"/><Relationship Id="rId7" Type="http://schemas.openxmlformats.org/officeDocument/2006/relationships/hyperlink" Target="http://bravo.etoday.co.kr/view/atc_view.php?varAtcId=1256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ukjenews.com/news/articleView.html?idxno=2275943" TargetMode="External"/><Relationship Id="rId5" Type="http://schemas.openxmlformats.org/officeDocument/2006/relationships/hyperlink" Target="https://kosis.kr/search/search.do" TargetMode="External"/><Relationship Id="rId4" Type="http://schemas.openxmlformats.org/officeDocument/2006/relationships/hyperlink" Target="https://kordi.or.kr/content.do?bid=248&amp;mode=view&amp;page=&amp;cid=397296&amp;sf_category=N107_1&amp;cmsId=173" TargetMode="External"/><Relationship Id="rId9" Type="http://schemas.openxmlformats.org/officeDocument/2006/relationships/hyperlink" Target="http://www.busan.com/view/busan/view.php?code=202108121919029594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C2F853-C960-4692-B3F9-9D72C09E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6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계단, 피트, 양말, 다리털, 여자, 저리 가요, 계단을 내려가서, 발 반사 영역 마사지, 영역">
            <a:extLst>
              <a:ext uri="{FF2B5EF4-FFF2-40B4-BE49-F238E27FC236}">
                <a16:creationId xmlns:a16="http://schemas.microsoft.com/office/drawing/2014/main" id="{C21D4EE5-0D7F-46D2-95CF-956FE68AF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" b="74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6C30CA-0DB9-4FEE-8870-94B2AA48F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551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159548-5355-4D53-AE0F-A2C2DDCD511F}"/>
              </a:ext>
            </a:extLst>
          </p:cNvPr>
          <p:cNvSpPr/>
          <p:nvPr/>
        </p:nvSpPr>
        <p:spPr>
          <a:xfrm>
            <a:off x="5316855" y="3947161"/>
            <a:ext cx="1558290" cy="4571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3F093-7C59-443F-B17E-E612ADBE2C6D}"/>
              </a:ext>
            </a:extLst>
          </p:cNvPr>
          <p:cNvSpPr txBox="1"/>
          <p:nvPr/>
        </p:nvSpPr>
        <p:spPr>
          <a:xfrm>
            <a:off x="4080080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추진개요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870FD-9749-4A7D-875A-32FEEDBCAEF7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F6F6F6"/>
                </a:solidFill>
                <a:effectLst/>
                <a:latin typeface="Roboto" panose="02000000000000000000" pitchFamily="2" charset="0"/>
              </a:rPr>
              <a:t>(c) Pixabay</a:t>
            </a:r>
            <a:endParaRPr lang="ko-KR" altLang="en-US" sz="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7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D68C6-A067-4F67-AAF7-8BB4D3A73265}"/>
              </a:ext>
            </a:extLst>
          </p:cNvPr>
          <p:cNvSpPr/>
          <p:nvPr/>
        </p:nvSpPr>
        <p:spPr>
          <a:xfrm>
            <a:off x="1" y="1722121"/>
            <a:ext cx="12192000" cy="5145342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F7738-FCBC-4160-AE69-25F6267C337D}"/>
              </a:ext>
            </a:extLst>
          </p:cNvPr>
          <p:cNvSpPr txBox="1"/>
          <p:nvPr/>
        </p:nvSpPr>
        <p:spPr>
          <a:xfrm>
            <a:off x="4894395" y="928873"/>
            <a:ext cx="240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분석의 방향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86D06-0074-489C-97FF-9C1167B7A513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49B84-4E8E-4FF8-8004-D0AEDAA9535B}"/>
              </a:ext>
            </a:extLst>
          </p:cNvPr>
          <p:cNvSpPr txBox="1"/>
          <p:nvPr/>
        </p:nvSpPr>
        <p:spPr>
          <a:xfrm>
            <a:off x="327949" y="2026345"/>
            <a:ext cx="11536102" cy="4385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분석 방향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선행 연구로부터 공공 기관 입지 결정 과정에 영향을 미치는 주요 요인을 선정</a:t>
            </a:r>
            <a:endParaRPr lang="en-US" altLang="ko-KR" sz="18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8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분석 방법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노인 </a:t>
            </a:r>
            <a:r>
              <a:rPr lang="ko-KR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시설의 수에 영향을 미치는 인자들에 대한 다중 선형 회귀분석</a:t>
            </a: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으로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 인자를 도출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AHP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로 부여한 가중치를 변수를 병합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를 활용한</a:t>
            </a: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명조" panose="02020603020101020101" pitchFamily="18" charset="-127"/>
                <a:ea typeface="나눔명조" panose="02020603020101020101" pitchFamily="18" charset="-127"/>
              </a:rPr>
              <a:t> 최종입지 선정 및 시각화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목표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 algn="ctr">
              <a:lnSpc>
                <a:spcPct val="120000"/>
              </a:lnSpc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현재 공공 체육 시설과 예측 모델로 선정된 입지와 비교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를 통해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 최적화된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 시설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입지 선정</a:t>
            </a:r>
            <a:endParaRPr lang="en-US" altLang="ko-KR" sz="18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도구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 algn="ctr"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Q-GIS, Excel, Python, R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DC231-3BC6-4C44-ADD0-BA88DE873412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011/048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91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계단, 피트, 양말, 다리털, 여자, 저리 가요, 계단을 내려가서, 발 반사 영역 마사지, 영역">
            <a:extLst>
              <a:ext uri="{FF2B5EF4-FFF2-40B4-BE49-F238E27FC236}">
                <a16:creationId xmlns:a16="http://schemas.microsoft.com/office/drawing/2014/main" id="{C21D4EE5-0D7F-46D2-95CF-956FE68AF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" b="74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F578C9-1C48-4385-B52F-3FEB45833D30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99551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159548-5355-4D53-AE0F-A2C2DDCD511F}"/>
              </a:ext>
            </a:extLst>
          </p:cNvPr>
          <p:cNvSpPr/>
          <p:nvPr/>
        </p:nvSpPr>
        <p:spPr>
          <a:xfrm>
            <a:off x="5316855" y="3947161"/>
            <a:ext cx="1558290" cy="4571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3F093-7C59-443F-B17E-E612ADBE2C6D}"/>
              </a:ext>
            </a:extLst>
          </p:cNvPr>
          <p:cNvSpPr txBox="1"/>
          <p:nvPr/>
        </p:nvSpPr>
        <p:spPr>
          <a:xfrm>
            <a:off x="4080082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6C9A-B9B5-4D84-85C3-67660DA1200F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F6F6F6"/>
                </a:solidFill>
                <a:effectLst/>
                <a:latin typeface="Roboto" panose="02000000000000000000" pitchFamily="2" charset="0"/>
              </a:rPr>
              <a:t>(c) Pixabay</a:t>
            </a:r>
            <a:endParaRPr lang="ko-KR" altLang="en-US" sz="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6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60ACA698-A573-4565-BB79-F96FAB28A00C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013/048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56D0AF64-C145-424B-8057-7B50ED6C6842}"/>
              </a:ext>
            </a:extLst>
          </p:cNvPr>
          <p:cNvSpPr/>
          <p:nvPr/>
        </p:nvSpPr>
        <p:spPr>
          <a:xfrm>
            <a:off x="345861" y="1072662"/>
            <a:ext cx="1980214" cy="541236"/>
          </a:xfrm>
          <a:prstGeom prst="homePlate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분석기획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91B2823D-C332-421E-B201-FFE9B9EED634}"/>
              </a:ext>
            </a:extLst>
          </p:cNvPr>
          <p:cNvSpPr/>
          <p:nvPr/>
        </p:nvSpPr>
        <p:spPr>
          <a:xfrm>
            <a:off x="2326075" y="1072662"/>
            <a:ext cx="2114598" cy="541236"/>
          </a:xfrm>
          <a:prstGeom prst="homePlate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데이터 수집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2B2B8182-DA9D-4C53-A146-2B82341FCCF2}"/>
              </a:ext>
            </a:extLst>
          </p:cNvPr>
          <p:cNvSpPr/>
          <p:nvPr/>
        </p:nvSpPr>
        <p:spPr>
          <a:xfrm>
            <a:off x="4440672" y="1072662"/>
            <a:ext cx="3485177" cy="541236"/>
          </a:xfrm>
          <a:prstGeom prst="homePlate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분석 및 모델링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460E8F7F-2DAE-4449-A00C-381068657406}"/>
              </a:ext>
            </a:extLst>
          </p:cNvPr>
          <p:cNvSpPr/>
          <p:nvPr/>
        </p:nvSpPr>
        <p:spPr>
          <a:xfrm>
            <a:off x="7925849" y="1072662"/>
            <a:ext cx="1980214" cy="541236"/>
          </a:xfrm>
          <a:prstGeom prst="homePlate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분석 활용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C310B0D4-C367-4486-981C-636A95281B8E}"/>
              </a:ext>
            </a:extLst>
          </p:cNvPr>
          <p:cNvSpPr/>
          <p:nvPr/>
        </p:nvSpPr>
        <p:spPr>
          <a:xfrm>
            <a:off x="9906063" y="1072662"/>
            <a:ext cx="1935417" cy="541236"/>
          </a:xfrm>
          <a:prstGeom prst="homePlate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결과 제공</a:t>
            </a: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5DC1ED20-23A5-45E6-8EA5-0F9FC8E533BE}"/>
              </a:ext>
            </a:extLst>
          </p:cNvPr>
          <p:cNvSpPr/>
          <p:nvPr/>
        </p:nvSpPr>
        <p:spPr>
          <a:xfrm>
            <a:off x="406752" y="1785987"/>
            <a:ext cx="1421951" cy="895462"/>
          </a:xfrm>
          <a:prstGeom prst="can">
            <a:avLst>
              <a:gd name="adj" fmla="val 16784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부산시 시설</a:t>
            </a:r>
            <a:endParaRPr lang="en-US" altLang="ko-KR" sz="14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endParaRPr lang="en-US" altLang="ko-KR" sz="14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부산시</a:t>
            </a:r>
            <a:r>
              <a:rPr lang="en-US" altLang="ko-KR" sz="14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4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원통형 13">
            <a:extLst>
              <a:ext uri="{FF2B5EF4-FFF2-40B4-BE49-F238E27FC236}">
                <a16:creationId xmlns:a16="http://schemas.microsoft.com/office/drawing/2014/main" id="{EF877AFD-83CE-4791-BD83-E0F6CCE2B083}"/>
              </a:ext>
            </a:extLst>
          </p:cNvPr>
          <p:cNvSpPr/>
          <p:nvPr/>
        </p:nvSpPr>
        <p:spPr>
          <a:xfrm>
            <a:off x="406752" y="2957530"/>
            <a:ext cx="1421951" cy="895462"/>
          </a:xfrm>
          <a:prstGeom prst="can">
            <a:avLst>
              <a:gd name="adj" fmla="val 17958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인구 데이터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통계청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AD9592BD-8B1E-4C31-A51B-282467C26801}"/>
              </a:ext>
            </a:extLst>
          </p:cNvPr>
          <p:cNvSpPr/>
          <p:nvPr/>
        </p:nvSpPr>
        <p:spPr>
          <a:xfrm>
            <a:off x="406752" y="4129073"/>
            <a:ext cx="1421951" cy="895462"/>
          </a:xfrm>
          <a:prstGeom prst="can">
            <a:avLst>
              <a:gd name="adj" fmla="val 19131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시설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위치 데이터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부산시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9E1A948F-4BA2-4D9A-BFE6-5F0F232ED429}"/>
              </a:ext>
            </a:extLst>
          </p:cNvPr>
          <p:cNvSpPr/>
          <p:nvPr/>
        </p:nvSpPr>
        <p:spPr>
          <a:xfrm>
            <a:off x="406752" y="5300616"/>
            <a:ext cx="1421951" cy="895462"/>
          </a:xfrm>
          <a:prstGeom prst="can">
            <a:avLst>
              <a:gd name="adj" fmla="val 17958"/>
            </a:avLst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사회조사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통계청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66F5BB-7C5A-4C5A-9013-0D6E4FC22934}"/>
              </a:ext>
            </a:extLst>
          </p:cNvPr>
          <p:cNvSpPr/>
          <p:nvPr/>
        </p:nvSpPr>
        <p:spPr>
          <a:xfrm>
            <a:off x="2355323" y="2470286"/>
            <a:ext cx="1754102" cy="562348"/>
          </a:xfrm>
          <a:prstGeom prst="roundRect">
            <a:avLst/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수집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FD7C72-B849-4630-BEF8-350D461E94B3}"/>
              </a:ext>
            </a:extLst>
          </p:cNvPr>
          <p:cNvSpPr/>
          <p:nvPr/>
        </p:nvSpPr>
        <p:spPr>
          <a:xfrm>
            <a:off x="2355323" y="3475822"/>
            <a:ext cx="1754102" cy="562348"/>
          </a:xfrm>
          <a:prstGeom prst="roundRect">
            <a:avLst/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정제 및 통일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FAB3464-BDA3-413D-9A73-56A2EF6CF8B9}"/>
              </a:ext>
            </a:extLst>
          </p:cNvPr>
          <p:cNvSpPr/>
          <p:nvPr/>
        </p:nvSpPr>
        <p:spPr>
          <a:xfrm>
            <a:off x="2355323" y="4481359"/>
            <a:ext cx="1754102" cy="562348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분석단위로 통합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8EAC8D-659D-4BEE-9D34-8F302F06639A}"/>
              </a:ext>
            </a:extLst>
          </p:cNvPr>
          <p:cNvSpPr/>
          <p:nvPr/>
        </p:nvSpPr>
        <p:spPr>
          <a:xfrm>
            <a:off x="4468827" y="2119101"/>
            <a:ext cx="1754102" cy="895462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노인시설에 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영향을 미치는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인자 확인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334D8F6-5FA0-4372-915A-9F20686E88A1}"/>
              </a:ext>
            </a:extLst>
          </p:cNvPr>
          <p:cNvSpPr/>
          <p:nvPr/>
        </p:nvSpPr>
        <p:spPr>
          <a:xfrm>
            <a:off x="4468827" y="3313091"/>
            <a:ext cx="1754102" cy="895462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인자들을 통한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회귀분석 진행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39FF7D-354A-491D-81D9-91C04AD00FDF}"/>
              </a:ext>
            </a:extLst>
          </p:cNvPr>
          <p:cNvSpPr/>
          <p:nvPr/>
        </p:nvSpPr>
        <p:spPr>
          <a:xfrm>
            <a:off x="4468827" y="4529826"/>
            <a:ext cx="1754102" cy="1669174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격자로 나눠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가중치를 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고려한 단계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구분 후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입지 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D5AB358-9BC2-41AC-8DD3-DE4EB6BD1414}"/>
              </a:ext>
            </a:extLst>
          </p:cNvPr>
          <p:cNvSpPr/>
          <p:nvPr/>
        </p:nvSpPr>
        <p:spPr>
          <a:xfrm>
            <a:off x="8117548" y="3119873"/>
            <a:ext cx="1596816" cy="1274247"/>
          </a:xfrm>
          <a:prstGeom prst="roundRect">
            <a:avLst/>
          </a:prstGeom>
          <a:solidFill>
            <a:srgbClr val="605A55">
              <a:alpha val="23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공공기관 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위치 비교 후</a:t>
            </a:r>
            <a:r>
              <a: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최적 위치 선정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0CDAD09-4372-4F3D-A883-19812F9795DE}"/>
              </a:ext>
            </a:extLst>
          </p:cNvPr>
          <p:cNvSpPr/>
          <p:nvPr/>
        </p:nvSpPr>
        <p:spPr>
          <a:xfrm>
            <a:off x="10075364" y="2334011"/>
            <a:ext cx="1596816" cy="2845971"/>
          </a:xfrm>
          <a:prstGeom prst="roundRect">
            <a:avLst>
              <a:gd name="adj" fmla="val 0"/>
            </a:avLst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특성을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고려한</a:t>
            </a:r>
            <a:endParaRPr lang="en-US" altLang="ko-KR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최적 입지 선정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ADB6682-823F-45A7-96BC-848B7FE768A6}"/>
              </a:ext>
            </a:extLst>
          </p:cNvPr>
          <p:cNvCxnSpPr>
            <a:cxnSpLocks/>
            <a:stCxn id="9" idx="4"/>
            <a:endCxn id="18" idx="1"/>
          </p:cNvCxnSpPr>
          <p:nvPr/>
        </p:nvCxnSpPr>
        <p:spPr>
          <a:xfrm>
            <a:off x="1828703" y="2233718"/>
            <a:ext cx="526620" cy="1523278"/>
          </a:xfrm>
          <a:prstGeom prst="bentConnector3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E33C0B2-01EA-4E2E-8FDA-FB1D423B8A34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>
          <a:xfrm flipV="1">
            <a:off x="1828703" y="3756996"/>
            <a:ext cx="526620" cy="1991351"/>
          </a:xfrm>
          <a:prstGeom prst="bentConnector3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3F82A2-8934-4ED4-A141-C5332EAE49CE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828703" y="4576804"/>
            <a:ext cx="284410" cy="0"/>
          </a:xfrm>
          <a:prstGeom prst="line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6B062C-03E0-4DDD-A969-D500A647B34C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828703" y="3405261"/>
            <a:ext cx="284410" cy="0"/>
          </a:xfrm>
          <a:prstGeom prst="line">
            <a:avLst/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3BCF5ED-736D-4D0D-9AE0-A001D9FA858A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232374" y="3032634"/>
            <a:ext cx="0" cy="44318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511C1CD-2777-4CDF-9554-B96BE292D126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3232374" y="4038170"/>
            <a:ext cx="0" cy="44318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7F02B59-4329-498E-A4F7-03C5AC5965F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4109425" y="2566833"/>
            <a:ext cx="359402" cy="2195701"/>
          </a:xfrm>
          <a:prstGeom prst="bentConnector3">
            <a:avLst>
              <a:gd name="adj1" fmla="val 50000"/>
            </a:avLst>
          </a:prstGeom>
          <a:ln>
            <a:solidFill>
              <a:srgbClr val="6254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0D2256-8D65-4569-86BC-43011BCE12F9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345879" y="3014564"/>
            <a:ext cx="0" cy="298528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F48A7E6-03C9-4962-80EA-BB71AAE561A6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345879" y="4208554"/>
            <a:ext cx="0" cy="321273"/>
          </a:xfrm>
          <a:prstGeom prst="straightConnector1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2B1F8054-1830-4353-A3D1-85D2AEDCC28A}"/>
              </a:ext>
            </a:extLst>
          </p:cNvPr>
          <p:cNvSpPr/>
          <p:nvPr/>
        </p:nvSpPr>
        <p:spPr>
          <a:xfrm rot="5400000">
            <a:off x="2199327" y="1199409"/>
            <a:ext cx="541236" cy="287741"/>
          </a:xfrm>
          <a:prstGeom prst="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B44E6069-1FCF-4AF3-A909-04BDB3AA217A}"/>
              </a:ext>
            </a:extLst>
          </p:cNvPr>
          <p:cNvSpPr/>
          <p:nvPr/>
        </p:nvSpPr>
        <p:spPr>
          <a:xfrm rot="5400000">
            <a:off x="4313924" y="1199409"/>
            <a:ext cx="541236" cy="287741"/>
          </a:xfrm>
          <a:prstGeom prst="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CE564F34-F530-42DF-8362-C56827FF8126}"/>
              </a:ext>
            </a:extLst>
          </p:cNvPr>
          <p:cNvSpPr/>
          <p:nvPr/>
        </p:nvSpPr>
        <p:spPr>
          <a:xfrm rot="5400000">
            <a:off x="7799100" y="1199409"/>
            <a:ext cx="541236" cy="287741"/>
          </a:xfrm>
          <a:prstGeom prst="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893F0122-5C68-4F2F-A0D5-D5E8E9047C87}"/>
              </a:ext>
            </a:extLst>
          </p:cNvPr>
          <p:cNvSpPr/>
          <p:nvPr/>
        </p:nvSpPr>
        <p:spPr>
          <a:xfrm rot="5400000">
            <a:off x="9776237" y="1199409"/>
            <a:ext cx="541236" cy="287741"/>
          </a:xfrm>
          <a:prstGeom prst="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A545030-EE95-4C7D-A71B-0855606EEE0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714364" y="3756997"/>
            <a:ext cx="361000" cy="0"/>
          </a:xfrm>
          <a:prstGeom prst="straightConnector1">
            <a:avLst/>
          </a:prstGeom>
          <a:ln>
            <a:solidFill>
              <a:srgbClr val="6254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문서 74">
            <a:extLst>
              <a:ext uri="{FF2B5EF4-FFF2-40B4-BE49-F238E27FC236}">
                <a16:creationId xmlns:a16="http://schemas.microsoft.com/office/drawing/2014/main" id="{E4342BC1-3D47-409B-A8F1-56CB5097DD07}"/>
              </a:ext>
            </a:extLst>
          </p:cNvPr>
          <p:cNvSpPr/>
          <p:nvPr/>
        </p:nvSpPr>
        <p:spPr>
          <a:xfrm>
            <a:off x="6503897" y="2217695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총 인구</a:t>
            </a:r>
          </a:p>
        </p:txBody>
      </p:sp>
      <p:sp>
        <p:nvSpPr>
          <p:cNvPr id="83" name="순서도: 문서 82">
            <a:extLst>
              <a:ext uri="{FF2B5EF4-FFF2-40B4-BE49-F238E27FC236}">
                <a16:creationId xmlns:a16="http://schemas.microsoft.com/office/drawing/2014/main" id="{D86DF1B3-9537-4655-A17F-7BABA32E2ACC}"/>
              </a:ext>
            </a:extLst>
          </p:cNvPr>
          <p:cNvSpPr/>
          <p:nvPr/>
        </p:nvSpPr>
        <p:spPr>
          <a:xfrm>
            <a:off x="6503897" y="2802920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공공기관</a:t>
            </a:r>
          </a:p>
        </p:txBody>
      </p:sp>
      <p:sp>
        <p:nvSpPr>
          <p:cNvPr id="84" name="순서도: 문서 83">
            <a:extLst>
              <a:ext uri="{FF2B5EF4-FFF2-40B4-BE49-F238E27FC236}">
                <a16:creationId xmlns:a16="http://schemas.microsoft.com/office/drawing/2014/main" id="{6069FC24-9B7B-4A64-A3EA-3FE0877C4EF6}"/>
              </a:ext>
            </a:extLst>
          </p:cNvPr>
          <p:cNvSpPr/>
          <p:nvPr/>
        </p:nvSpPr>
        <p:spPr>
          <a:xfrm>
            <a:off x="6490338" y="3399871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버스정류장</a:t>
            </a:r>
          </a:p>
        </p:txBody>
      </p:sp>
      <p:sp>
        <p:nvSpPr>
          <p:cNvPr id="86" name="순서도: 문서 85">
            <a:extLst>
              <a:ext uri="{FF2B5EF4-FFF2-40B4-BE49-F238E27FC236}">
                <a16:creationId xmlns:a16="http://schemas.microsoft.com/office/drawing/2014/main" id="{F53DE02F-A840-490A-A6D1-18539C3BA4BC}"/>
              </a:ext>
            </a:extLst>
          </p:cNvPr>
          <p:cNvSpPr/>
          <p:nvPr/>
        </p:nvSpPr>
        <p:spPr>
          <a:xfrm>
            <a:off x="6503897" y="4577366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도시공원</a:t>
            </a:r>
          </a:p>
        </p:txBody>
      </p:sp>
      <p:sp>
        <p:nvSpPr>
          <p:cNvPr id="87" name="순서도: 문서 86">
            <a:extLst>
              <a:ext uri="{FF2B5EF4-FFF2-40B4-BE49-F238E27FC236}">
                <a16:creationId xmlns:a16="http://schemas.microsoft.com/office/drawing/2014/main" id="{C8673CB8-FFEF-4F71-8C03-BC1079D943BB}"/>
              </a:ext>
            </a:extLst>
          </p:cNvPr>
          <p:cNvSpPr/>
          <p:nvPr/>
        </p:nvSpPr>
        <p:spPr>
          <a:xfrm>
            <a:off x="6503897" y="5169636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병원</a:t>
            </a:r>
          </a:p>
        </p:txBody>
      </p:sp>
      <p:sp>
        <p:nvSpPr>
          <p:cNvPr id="88" name="순서도: 문서 87">
            <a:extLst>
              <a:ext uri="{FF2B5EF4-FFF2-40B4-BE49-F238E27FC236}">
                <a16:creationId xmlns:a16="http://schemas.microsoft.com/office/drawing/2014/main" id="{DE0BD167-0E23-4259-8FAF-0A0FAB8E5C3D}"/>
              </a:ext>
            </a:extLst>
          </p:cNvPr>
          <p:cNvSpPr/>
          <p:nvPr/>
        </p:nvSpPr>
        <p:spPr>
          <a:xfrm>
            <a:off x="6503897" y="5761906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상권</a:t>
            </a:r>
          </a:p>
        </p:txBody>
      </p:sp>
      <p:sp>
        <p:nvSpPr>
          <p:cNvPr id="89" name="순서도: 문서 88">
            <a:extLst>
              <a:ext uri="{FF2B5EF4-FFF2-40B4-BE49-F238E27FC236}">
                <a16:creationId xmlns:a16="http://schemas.microsoft.com/office/drawing/2014/main" id="{EFF61CA2-9AAF-4BF7-AB0B-3AA5E962E8FB}"/>
              </a:ext>
            </a:extLst>
          </p:cNvPr>
          <p:cNvSpPr/>
          <p:nvPr/>
        </p:nvSpPr>
        <p:spPr>
          <a:xfrm>
            <a:off x="6503897" y="3985096"/>
            <a:ext cx="1219277" cy="391241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체육시설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A064939-A8B5-46F7-864C-DA9A84A7C88C}"/>
              </a:ext>
            </a:extLst>
          </p:cNvPr>
          <p:cNvSpPr txBox="1"/>
          <p:nvPr/>
        </p:nvSpPr>
        <p:spPr>
          <a:xfrm>
            <a:off x="4465334" y="305510"/>
            <a:ext cx="326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프로세스</a:t>
            </a: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FBEB50E-0AFD-43B0-892A-0C8E67698CD6}"/>
              </a:ext>
            </a:extLst>
          </p:cNvPr>
          <p:cNvGrpSpPr/>
          <p:nvPr/>
        </p:nvGrpSpPr>
        <p:grpSpPr>
          <a:xfrm>
            <a:off x="2385803" y="5134811"/>
            <a:ext cx="1754102" cy="584775"/>
            <a:chOff x="2385803" y="5297335"/>
            <a:chExt cx="1754102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ED85094-83E8-4CE8-ACA8-0511F9C89DC6}"/>
                </a:ext>
              </a:extLst>
            </p:cNvPr>
            <p:cNvSpPr txBox="1"/>
            <p:nvPr/>
          </p:nvSpPr>
          <p:spPr>
            <a:xfrm>
              <a:off x="2385803" y="5297335"/>
              <a:ext cx="1754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부산시 동</a:t>
              </a:r>
              <a:r>
                <a:rPr lang="en-US" altLang="ko-KR" sz="1600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·</a:t>
              </a:r>
              <a:r>
                <a:rPr lang="ko-KR" altLang="en-US" sz="1600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별 단위</a:t>
              </a:r>
              <a:endParaRPr lang="en-US" altLang="ko-KR" sz="160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시설 종류별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536967B-73AB-43CA-96A9-69A884F161A4}"/>
                </a:ext>
              </a:extLst>
            </p:cNvPr>
            <p:cNvSpPr/>
            <p:nvPr/>
          </p:nvSpPr>
          <p:spPr>
            <a:xfrm>
              <a:off x="2385803" y="5425440"/>
              <a:ext cx="61456" cy="61456"/>
            </a:xfrm>
            <a:prstGeom prst="rect">
              <a:avLst/>
            </a:prstGeom>
            <a:solidFill>
              <a:srgbClr val="625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C0FC51-374C-4057-A17B-B53AE087328E}"/>
                </a:ext>
              </a:extLst>
            </p:cNvPr>
            <p:cNvSpPr/>
            <p:nvPr/>
          </p:nvSpPr>
          <p:spPr>
            <a:xfrm>
              <a:off x="2385803" y="5688576"/>
              <a:ext cx="61456" cy="61456"/>
            </a:xfrm>
            <a:prstGeom prst="rect">
              <a:avLst/>
            </a:prstGeom>
            <a:solidFill>
              <a:srgbClr val="625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4" name="원통형 153">
            <a:extLst>
              <a:ext uri="{FF2B5EF4-FFF2-40B4-BE49-F238E27FC236}">
                <a16:creationId xmlns:a16="http://schemas.microsoft.com/office/drawing/2014/main" id="{8DC40B14-BF57-4CA8-BDEB-AE9810C0C095}"/>
              </a:ext>
            </a:extLst>
          </p:cNvPr>
          <p:cNvSpPr/>
          <p:nvPr/>
        </p:nvSpPr>
        <p:spPr>
          <a:xfrm>
            <a:off x="835718" y="6407580"/>
            <a:ext cx="334146" cy="210426"/>
          </a:xfrm>
          <a:prstGeom prst="can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CA912B0-4172-4E5D-A1BF-85267F9ED6F5}"/>
              </a:ext>
            </a:extLst>
          </p:cNvPr>
          <p:cNvSpPr txBox="1"/>
          <p:nvPr/>
        </p:nvSpPr>
        <p:spPr>
          <a:xfrm>
            <a:off x="1169864" y="6358904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출처</a:t>
            </a:r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9923599F-E085-4EB2-8913-FA8F67E7FA05}"/>
              </a:ext>
            </a:extLst>
          </p:cNvPr>
          <p:cNvCxnSpPr>
            <a:cxnSpLocks/>
            <a:stCxn id="75" idx="1"/>
            <a:endCxn id="21" idx="3"/>
          </p:cNvCxnSpPr>
          <p:nvPr/>
        </p:nvCxnSpPr>
        <p:spPr>
          <a:xfrm rot="10800000" flipV="1">
            <a:off x="6222929" y="2413316"/>
            <a:ext cx="280968" cy="1347506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91B9496-00A2-4528-AA83-50B065ACCE5F}"/>
              </a:ext>
            </a:extLst>
          </p:cNvPr>
          <p:cNvCxnSpPr>
            <a:cxnSpLocks/>
            <a:stCxn id="83" idx="1"/>
            <a:endCxn id="21" idx="3"/>
          </p:cNvCxnSpPr>
          <p:nvPr/>
        </p:nvCxnSpPr>
        <p:spPr>
          <a:xfrm rot="10800000" flipV="1">
            <a:off x="6222929" y="2998540"/>
            <a:ext cx="280968" cy="762281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A518E40-8D22-4A2E-9915-3E7D5C70F01E}"/>
              </a:ext>
            </a:extLst>
          </p:cNvPr>
          <p:cNvCxnSpPr>
            <a:cxnSpLocks/>
            <a:stCxn id="84" idx="1"/>
            <a:endCxn id="21" idx="3"/>
          </p:cNvCxnSpPr>
          <p:nvPr/>
        </p:nvCxnSpPr>
        <p:spPr>
          <a:xfrm rot="10800000" flipV="1">
            <a:off x="6222930" y="3595492"/>
            <a:ext cx="267409" cy="165330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81320E2-0E49-4552-A0FC-6336AFEA92A5}"/>
              </a:ext>
            </a:extLst>
          </p:cNvPr>
          <p:cNvCxnSpPr>
            <a:cxnSpLocks/>
            <a:stCxn id="89" idx="1"/>
            <a:endCxn id="21" idx="3"/>
          </p:cNvCxnSpPr>
          <p:nvPr/>
        </p:nvCxnSpPr>
        <p:spPr>
          <a:xfrm rot="10800000">
            <a:off x="6222929" y="3760823"/>
            <a:ext cx="280968" cy="419895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3C00248-FE7C-4F64-AB7B-02537AFE087D}"/>
              </a:ext>
            </a:extLst>
          </p:cNvPr>
          <p:cNvCxnSpPr>
            <a:cxnSpLocks/>
            <a:stCxn id="86" idx="1"/>
            <a:endCxn id="21" idx="3"/>
          </p:cNvCxnSpPr>
          <p:nvPr/>
        </p:nvCxnSpPr>
        <p:spPr>
          <a:xfrm rot="10800000">
            <a:off x="6222929" y="3760823"/>
            <a:ext cx="280968" cy="1012165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E5B99644-41E4-4CD6-934F-C2BAF5823176}"/>
              </a:ext>
            </a:extLst>
          </p:cNvPr>
          <p:cNvCxnSpPr>
            <a:cxnSpLocks/>
            <a:stCxn id="87" idx="1"/>
            <a:endCxn id="21" idx="3"/>
          </p:cNvCxnSpPr>
          <p:nvPr/>
        </p:nvCxnSpPr>
        <p:spPr>
          <a:xfrm rot="10800000">
            <a:off x="6222929" y="3760823"/>
            <a:ext cx="280968" cy="1604435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0B4DA0C9-54E8-48E3-B6E1-01307E2C1949}"/>
              </a:ext>
            </a:extLst>
          </p:cNvPr>
          <p:cNvCxnSpPr>
            <a:cxnSpLocks/>
            <a:stCxn id="88" idx="1"/>
            <a:endCxn id="21" idx="3"/>
          </p:cNvCxnSpPr>
          <p:nvPr/>
        </p:nvCxnSpPr>
        <p:spPr>
          <a:xfrm rot="10800000">
            <a:off x="6222929" y="3760823"/>
            <a:ext cx="280968" cy="2196705"/>
          </a:xfrm>
          <a:prstGeom prst="bentConnector3">
            <a:avLst/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문서 174">
            <a:extLst>
              <a:ext uri="{FF2B5EF4-FFF2-40B4-BE49-F238E27FC236}">
                <a16:creationId xmlns:a16="http://schemas.microsoft.com/office/drawing/2014/main" id="{F7538CE4-EBB4-448D-BE80-7C3DA695992A}"/>
              </a:ext>
            </a:extLst>
          </p:cNvPr>
          <p:cNvSpPr/>
          <p:nvPr/>
        </p:nvSpPr>
        <p:spPr>
          <a:xfrm>
            <a:off x="3568761" y="6407579"/>
            <a:ext cx="334147" cy="210425"/>
          </a:xfrm>
          <a:prstGeom prst="flowChartDocument">
            <a:avLst/>
          </a:prstGeom>
          <a:solidFill>
            <a:srgbClr val="BFA9A0"/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840F6DC-608C-48FA-B705-F5A6EC0D461E}"/>
              </a:ext>
            </a:extLst>
          </p:cNvPr>
          <p:cNvSpPr txBox="1"/>
          <p:nvPr/>
        </p:nvSpPr>
        <p:spPr>
          <a:xfrm>
            <a:off x="3902908" y="635890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인자</a:t>
            </a: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59C5B0FF-1D90-49E6-8944-8D322F97BECC}"/>
              </a:ext>
            </a:extLst>
          </p:cNvPr>
          <p:cNvSpPr/>
          <p:nvPr/>
        </p:nvSpPr>
        <p:spPr>
          <a:xfrm>
            <a:off x="2367191" y="6407578"/>
            <a:ext cx="337031" cy="210426"/>
          </a:xfrm>
          <a:prstGeom prst="roundRect">
            <a:avLst/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CB13392-39F4-4D22-BD03-F86CA80636C4}"/>
              </a:ext>
            </a:extLst>
          </p:cNvPr>
          <p:cNvSpPr txBox="1"/>
          <p:nvPr/>
        </p:nvSpPr>
        <p:spPr>
          <a:xfrm>
            <a:off x="2704222" y="635890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Activity</a:t>
            </a:r>
            <a:endParaRPr lang="ko-KR" altLang="en-US" sz="1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EE309D25-B7A2-4DC6-8710-0EB48145A735}"/>
              </a:ext>
            </a:extLst>
          </p:cNvPr>
          <p:cNvCxnSpPr>
            <a:stCxn id="22" idx="2"/>
            <a:endCxn id="23" idx="2"/>
          </p:cNvCxnSpPr>
          <p:nvPr/>
        </p:nvCxnSpPr>
        <p:spPr>
          <a:xfrm rot="5400000" flipH="1" flipV="1">
            <a:off x="6228477" y="3511521"/>
            <a:ext cx="1804880" cy="3570078"/>
          </a:xfrm>
          <a:prstGeom prst="bentConnector3">
            <a:avLst>
              <a:gd name="adj1" fmla="val -7037"/>
            </a:avLst>
          </a:prstGeom>
          <a:ln>
            <a:solidFill>
              <a:srgbClr val="6254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D650CDD8-49A7-4242-A965-EAD2CB37A3DB}"/>
              </a:ext>
            </a:extLst>
          </p:cNvPr>
          <p:cNvSpPr/>
          <p:nvPr/>
        </p:nvSpPr>
        <p:spPr>
          <a:xfrm>
            <a:off x="4496861" y="6407578"/>
            <a:ext cx="337031" cy="210426"/>
          </a:xfrm>
          <a:prstGeom prst="roundRect">
            <a:avLst/>
          </a:prstGeom>
          <a:solidFill>
            <a:srgbClr val="BFA9A0">
              <a:alpha val="40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611E364-42EF-4995-9D59-1932FD01E37F}"/>
              </a:ext>
            </a:extLst>
          </p:cNvPr>
          <p:cNvSpPr txBox="1"/>
          <p:nvPr/>
        </p:nvSpPr>
        <p:spPr>
          <a:xfrm>
            <a:off x="4833892" y="6358904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Activity(</a:t>
            </a:r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데이터셋</a:t>
            </a:r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ECFA0829-84E0-403A-9DD5-D51AA0719455}"/>
              </a:ext>
            </a:extLst>
          </p:cNvPr>
          <p:cNvSpPr/>
          <p:nvPr/>
        </p:nvSpPr>
        <p:spPr>
          <a:xfrm>
            <a:off x="6506666" y="6407578"/>
            <a:ext cx="337031" cy="210426"/>
          </a:xfrm>
          <a:prstGeom prst="roundRect">
            <a:avLst/>
          </a:prstGeom>
          <a:solidFill>
            <a:srgbClr val="605A55">
              <a:alpha val="23000"/>
            </a:srgbClr>
          </a:solidFill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9B4FBBD-CDC7-40E4-A466-A04521394DF1}"/>
              </a:ext>
            </a:extLst>
          </p:cNvPr>
          <p:cNvSpPr txBox="1"/>
          <p:nvPr/>
        </p:nvSpPr>
        <p:spPr>
          <a:xfrm>
            <a:off x="6843697" y="6358904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Activity(</a:t>
            </a:r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패턴</a:t>
            </a:r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현황 도출</a:t>
            </a:r>
            <a:r>
              <a:rPr lang="en-US" altLang="ko-KR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1B3C6C40-280E-4E57-B98C-739AEB06ADA8}"/>
              </a:ext>
            </a:extLst>
          </p:cNvPr>
          <p:cNvSpPr/>
          <p:nvPr/>
        </p:nvSpPr>
        <p:spPr>
          <a:xfrm>
            <a:off x="8989356" y="6407578"/>
            <a:ext cx="337031" cy="210426"/>
          </a:xfrm>
          <a:prstGeom prst="roundRect">
            <a:avLst>
              <a:gd name="adj" fmla="val 0"/>
            </a:avLst>
          </a:prstGeom>
          <a:noFill/>
          <a:ln>
            <a:solidFill>
              <a:srgbClr val="625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9C7DC0B-17E9-4593-8EA1-E4409DE6716C}"/>
              </a:ext>
            </a:extLst>
          </p:cNvPr>
          <p:cNvSpPr txBox="1"/>
          <p:nvPr/>
        </p:nvSpPr>
        <p:spPr>
          <a:xfrm>
            <a:off x="9326387" y="6358904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활용분야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5D4AB2A-F54F-4CBD-97DA-0BA57588F22E}"/>
              </a:ext>
            </a:extLst>
          </p:cNvPr>
          <p:cNvSpPr txBox="1"/>
          <p:nvPr/>
        </p:nvSpPr>
        <p:spPr>
          <a:xfrm>
            <a:off x="259318" y="6358902"/>
            <a:ext cx="52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범례</a:t>
            </a:r>
          </a:p>
        </p:txBody>
      </p:sp>
    </p:spTree>
    <p:extLst>
      <p:ext uri="{BB962C8B-B14F-4D97-AF65-F5344CB8AC3E}">
        <p14:creationId xmlns:p14="http://schemas.microsoft.com/office/powerpoint/2010/main" val="46539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B4230-2390-4C4A-B2CF-5F4F721726D8}"/>
              </a:ext>
            </a:extLst>
          </p:cNvPr>
          <p:cNvSpPr txBox="1"/>
          <p:nvPr/>
        </p:nvSpPr>
        <p:spPr>
          <a:xfrm>
            <a:off x="4203046" y="305510"/>
            <a:ext cx="378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내용 및 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FE6FA5-EE1E-4461-BC19-E01992BD096F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AD25-B351-4DAE-B129-D62614104CF5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AHP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분석을 통한 가중치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2E3F5-8036-48DC-A0E1-538D66E690DF}"/>
              </a:ext>
            </a:extLst>
          </p:cNvPr>
          <p:cNvSpPr txBox="1"/>
          <p:nvPr/>
        </p:nvSpPr>
        <p:spPr>
          <a:xfrm>
            <a:off x="250785" y="1517962"/>
            <a:ext cx="11641178" cy="2074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AHP(Analytic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Hierarchy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Process)?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상충되는 복수 기준이 존재하는 다기준 의사결정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(Multi-criteria Decision Making; MCDM)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한 종류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80000" indent="-288000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복잡한 문제를 계층화하고 쌍 별 비교함으로 요인들의 중요도 도출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의사결정을 진행해 정략적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정성적 정보도 비교를 할 수 있음</a:t>
            </a:r>
            <a:endParaRPr lang="en-US" altLang="ko-KR" sz="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일관성 검증으로 신뢰도를 높이며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그룹 의사 결정이 가능한 것이 장점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A71EE8-5CFD-45CE-9807-CABDEC71BF9F}"/>
              </a:ext>
            </a:extLst>
          </p:cNvPr>
          <p:cNvSpPr/>
          <p:nvPr/>
        </p:nvSpPr>
        <p:spPr>
          <a:xfrm>
            <a:off x="298316" y="4392745"/>
            <a:ext cx="877829" cy="323167"/>
          </a:xfrm>
          <a:prstGeom prst="rect">
            <a:avLst/>
          </a:prstGeom>
          <a:solidFill>
            <a:srgbClr val="BFA9A0"/>
          </a:solidFill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51403D-A913-48FF-BDED-45D69FB2FE77}"/>
              </a:ext>
            </a:extLst>
          </p:cNvPr>
          <p:cNvSpPr txBox="1"/>
          <p:nvPr/>
        </p:nvSpPr>
        <p:spPr>
          <a:xfrm>
            <a:off x="1176146" y="4357683"/>
            <a:ext cx="5910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의사결정 요소 간 관계 분석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의사결정 계층구조 구축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6FDA53-F4A1-41BE-ABD7-D12A6E5585AD}"/>
              </a:ext>
            </a:extLst>
          </p:cNvPr>
          <p:cNvSpPr/>
          <p:nvPr/>
        </p:nvSpPr>
        <p:spPr>
          <a:xfrm>
            <a:off x="298316" y="4928302"/>
            <a:ext cx="877829" cy="323167"/>
          </a:xfrm>
          <a:prstGeom prst="rect">
            <a:avLst/>
          </a:prstGeom>
          <a:solidFill>
            <a:srgbClr val="BFA9A0"/>
          </a:solidFill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723B8F-7142-4155-8113-9814FF353503}"/>
              </a:ext>
            </a:extLst>
          </p:cNvPr>
          <p:cNvSpPr txBox="1"/>
          <p:nvPr/>
        </p:nvSpPr>
        <p:spPr>
          <a:xfrm>
            <a:off x="1176146" y="4893240"/>
            <a:ext cx="613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요소 간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1:1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쌍별 비교된 요소들 간 상대적 가중치 계산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FAB1A3E-29B0-4C3B-90D3-60B819796317}"/>
              </a:ext>
            </a:extLst>
          </p:cNvPr>
          <p:cNvSpPr/>
          <p:nvPr/>
        </p:nvSpPr>
        <p:spPr>
          <a:xfrm>
            <a:off x="298316" y="5500317"/>
            <a:ext cx="877829" cy="323167"/>
          </a:xfrm>
          <a:prstGeom prst="rect">
            <a:avLst/>
          </a:prstGeom>
          <a:solidFill>
            <a:srgbClr val="BFA9A0"/>
          </a:solidFill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005AE8-58F5-4EC7-8359-7CF5A78823F1}"/>
              </a:ext>
            </a:extLst>
          </p:cNvPr>
          <p:cNvSpPr txBox="1"/>
          <p:nvPr/>
        </p:nvSpPr>
        <p:spPr>
          <a:xfrm>
            <a:off x="1176146" y="5465255"/>
            <a:ext cx="6404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고유치 방법을 이용 비교된 요소 간 상대적 가중치 계산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AD67BEF-C995-40D2-BB60-6A7892843635}"/>
              </a:ext>
            </a:extLst>
          </p:cNvPr>
          <p:cNvSpPr/>
          <p:nvPr/>
        </p:nvSpPr>
        <p:spPr>
          <a:xfrm>
            <a:off x="298316" y="6071654"/>
            <a:ext cx="877829" cy="323167"/>
          </a:xfrm>
          <a:prstGeom prst="rect">
            <a:avLst/>
          </a:prstGeom>
          <a:solidFill>
            <a:srgbClr val="BFA9A0"/>
          </a:solidFill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867E92-CD0A-46A6-90BA-60A34A511077}"/>
              </a:ext>
            </a:extLst>
          </p:cNvPr>
          <p:cNvSpPr txBox="1"/>
          <p:nvPr/>
        </p:nvSpPr>
        <p:spPr>
          <a:xfrm>
            <a:off x="1176146" y="6036592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일관성 검증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25B801-D0BE-4C4A-8E88-C6C7986C2AF9}"/>
              </a:ext>
            </a:extLst>
          </p:cNvPr>
          <p:cNvSpPr txBox="1"/>
          <p:nvPr/>
        </p:nvSpPr>
        <p:spPr>
          <a:xfrm>
            <a:off x="298316" y="3847903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AHP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의사 결정 절차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6591D-08B4-4BD2-872F-5DC95879C24C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014/048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7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4256D1-01D9-4C4D-A263-95993A622ABC}"/>
              </a:ext>
            </a:extLst>
          </p:cNvPr>
          <p:cNvSpPr/>
          <p:nvPr/>
        </p:nvSpPr>
        <p:spPr>
          <a:xfrm>
            <a:off x="1" y="4585299"/>
            <a:ext cx="12192000" cy="2282163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B19B79-566D-4840-A195-F0FF6A82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66990" r="16188" b="13770"/>
          <a:stretch/>
        </p:blipFill>
        <p:spPr>
          <a:xfrm>
            <a:off x="6807201" y="5265736"/>
            <a:ext cx="5252720" cy="2308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3A445-5108-4672-87CD-3A504B0B1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42753" r="16189" b="37385"/>
          <a:stretch/>
        </p:blipFill>
        <p:spPr>
          <a:xfrm>
            <a:off x="486137" y="3090441"/>
            <a:ext cx="4514126" cy="543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3F6A6-5CB2-4EB2-9DD3-E908D172AC9F}"/>
              </a:ext>
            </a:extLst>
          </p:cNvPr>
          <p:cNvSpPr txBox="1"/>
          <p:nvPr/>
        </p:nvSpPr>
        <p:spPr>
          <a:xfrm>
            <a:off x="4203046" y="305510"/>
            <a:ext cx="378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내용 및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74A23A-746F-45EC-99EF-B7DE89037A67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9A9ED-6DCC-4A02-BB33-AC6544CCDAB8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AHP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가중치 설정과 일관성 검증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BC70D9-F1A8-49B7-8519-27E88E4EEC90}"/>
                  </a:ext>
                </a:extLst>
              </p:cNvPr>
              <p:cNvSpPr txBox="1"/>
              <p:nvPr/>
            </p:nvSpPr>
            <p:spPr>
              <a:xfrm>
                <a:off x="250785" y="1517962"/>
                <a:ext cx="11641178" cy="2189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4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일관성 검증</a:t>
                </a:r>
                <a:endParaRPr lang="en-US" altLang="ko-KR" sz="24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5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  <a:p>
                <a:pPr marL="216000" indent="-457200">
                  <a:lnSpc>
                    <a:spcPct val="120000"/>
                  </a:lnSpc>
                </a:pPr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:r>
                  <a:rPr lang="ko-KR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행렬 차수별로</a:t>
                </a:r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100</a:t>
                </a:r>
                <a:r>
                  <a:rPr lang="ko-KR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개씩의 전치행렬을 임의로 발생</a:t>
                </a:r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,</a:t>
                </a:r>
                <a:r>
                  <a:rPr lang="ko-KR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차수별</a:t>
                </a:r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CI</a:t>
                </a:r>
                <a:r>
                  <a:rPr lang="ko-KR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를 평균한 차수별 지</a:t>
                </a:r>
                <a:r>
                  <a:rPr lang="ko-KR" altLang="en-US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수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𝑅𝐼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를 이용하여 쌍별 비교 행렬 일관성 여부를 판단</a:t>
                </a:r>
                <a:endParaRPr lang="en-US" altLang="ko-KR" sz="5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  <a:p>
                <a:pPr marL="216000" indent="-457200">
                  <a:lnSpc>
                    <a:spcPct val="120000"/>
                  </a:lnSpc>
                </a:pPr>
                <a:r>
                  <a:rPr lang="en-US" altLang="ko-KR" sz="20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𝑆𝑎𝑎𝑡𝑦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𝐶𝐼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와 해당되는 차수의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𝑅𝐼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의 비율을 일관성 비율비</a:t>
                </a:r>
                <a14:m>
                  <m:oMath xmlns:m="http://schemas.openxmlformats.org/officeDocument/2006/math"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𝑐𝑜𝑛𝑠𝑖𝑠𝑡𝑒𝑛𝑐𝑦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𝑟𝑎𝑡𝑖𝑜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: 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𝐶𝑅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로 정의하였으며</a:t>
                </a:r>
                <a14:m>
                  <m:oMath xmlns:m="http://schemas.openxmlformats.org/officeDocument/2006/math"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𝐶𝑅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이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0.1</m:t>
                    </m:r>
                  </m:oMath>
                </a14:m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이하</a:t>
                </a:r>
                <a:r>
                  <a:rPr lang="ko-KR" altLang="en-US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여야 가중치 산정이 </a:t>
                </a:r>
                <a:r>
                  <a:rPr lang="ko-KR" altLang="ko-KR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논리적</a:t>
                </a:r>
                <a:r>
                  <a:rPr lang="ko-KR" altLang="en-US" sz="2000" dirty="0"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이라 할 수 있음</a:t>
                </a:r>
                <a:endParaRPr lang="en-US" altLang="ko-KR" sz="2000" dirty="0">
                  <a:effectLst/>
                  <a:latin typeface="나눔명조" panose="02020603020101020101" pitchFamily="18" charset="-127"/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500" dirty="0">
                  <a:latin typeface="나눔명조" panose="02020603020101020101" pitchFamily="18" charset="-127"/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BC70D9-F1A8-49B7-8519-27E88E4E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" y="1517962"/>
                <a:ext cx="11641178" cy="2189830"/>
              </a:xfrm>
              <a:prstGeom prst="rect">
                <a:avLst/>
              </a:prstGeom>
              <a:blipFill>
                <a:blip r:embed="rId4"/>
                <a:stretch>
                  <a:fillRect l="-785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BBFD4A-1096-4309-B728-C69EF4C427DD}"/>
              </a:ext>
            </a:extLst>
          </p:cNvPr>
          <p:cNvSpPr txBox="1"/>
          <p:nvPr/>
        </p:nvSpPr>
        <p:spPr>
          <a:xfrm>
            <a:off x="334963" y="5019664"/>
            <a:ext cx="11606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605A55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최적 입지 선정을 위해 회귀분석으로 선정된 변수에 </a:t>
            </a:r>
            <a:r>
              <a:rPr lang="en-US" altLang="ko-KR" sz="2400" dirty="0">
                <a:solidFill>
                  <a:srgbClr val="605A55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sz="2400" dirty="0">
                <a:solidFill>
                  <a:srgbClr val="605A55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상대적 가중치</a:t>
            </a:r>
            <a:r>
              <a:rPr lang="en-US" altLang="ko-KR" sz="2400" dirty="0">
                <a:solidFill>
                  <a:srgbClr val="605A55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  <a:r>
              <a:rPr lang="ko-KR" altLang="en-US" sz="2400" dirty="0">
                <a:solidFill>
                  <a:srgbClr val="605A55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도입해 객관성 부여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A14BB-A206-411C-9C5D-57FBC8BCCDBA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015/048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A72A20-81F1-4FD5-8394-7E64822A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68" t="42753" r="71442" b="37385"/>
          <a:stretch/>
        </p:blipFill>
        <p:spPr>
          <a:xfrm>
            <a:off x="8768080" y="2696434"/>
            <a:ext cx="3017520" cy="5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계단, 피트, 양말, 다리털, 여자, 저리 가요, 계단을 내려가서, 발 반사 영역 마사지, 영역">
            <a:extLst>
              <a:ext uri="{FF2B5EF4-FFF2-40B4-BE49-F238E27FC236}">
                <a16:creationId xmlns:a16="http://schemas.microsoft.com/office/drawing/2014/main" id="{C21D4EE5-0D7F-46D2-95CF-956FE68AF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" b="74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D53B85-E508-42CE-A0DF-DD250CD27E5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99551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159548-5355-4D53-AE0F-A2C2DDCD511F}"/>
              </a:ext>
            </a:extLst>
          </p:cNvPr>
          <p:cNvSpPr/>
          <p:nvPr/>
        </p:nvSpPr>
        <p:spPr>
          <a:xfrm>
            <a:off x="5316855" y="3947161"/>
            <a:ext cx="1558290" cy="4571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3F093-7C59-443F-B17E-E612ADBE2C6D}"/>
              </a:ext>
            </a:extLst>
          </p:cNvPr>
          <p:cNvSpPr txBox="1"/>
          <p:nvPr/>
        </p:nvSpPr>
        <p:spPr>
          <a:xfrm>
            <a:off x="2445020" y="2921168"/>
            <a:ext cx="7301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 </a:t>
            </a:r>
            <a:r>
              <a:rPr lang="ko-KR" altLang="en-US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분석결과 및 시각화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AC55B-4E29-4E64-875B-8A07EBAB808D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F6F6F6"/>
                </a:solidFill>
                <a:effectLst/>
                <a:latin typeface="Roboto" panose="02000000000000000000" pitchFamily="2" charset="0"/>
              </a:rPr>
              <a:t>(c) Pixabay</a:t>
            </a:r>
            <a:endParaRPr lang="ko-KR" altLang="en-US" sz="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A41ADC-D91B-4C0F-95FA-72F1E723B52D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4-1-1.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회귀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5A5FB1-1287-41F7-98D0-B915727A85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01" y="2902604"/>
            <a:ext cx="8262798" cy="27996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ABDDED-FCEE-4BC4-A2A5-951FD7FCB4E0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CFBC0-10FD-4CA8-9239-9A90DBD6B778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개의 변수와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192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개의 행으로 분석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62567-8655-4CF9-B336-E814E5978E33}"/>
              </a:ext>
            </a:extLst>
          </p:cNvPr>
          <p:cNvSpPr txBox="1"/>
          <p:nvPr/>
        </p:nvSpPr>
        <p:spPr>
          <a:xfrm>
            <a:off x="2375925" y="1539817"/>
            <a:ext cx="7440150" cy="1385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데이터의 타입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동 이름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character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타입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나머지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integer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타입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507A0E-7914-4A37-B44C-5307D3609123}"/>
              </a:ext>
            </a:extLst>
          </p:cNvPr>
          <p:cNvSpPr/>
          <p:nvPr/>
        </p:nvSpPr>
        <p:spPr>
          <a:xfrm>
            <a:off x="2063931" y="5475986"/>
            <a:ext cx="979715" cy="226306"/>
          </a:xfrm>
          <a:prstGeom prst="rect">
            <a:avLst/>
          </a:prstGeom>
          <a:noFill/>
          <a:ln w="19050"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0F84787-9103-4FF0-A773-74C88364D05B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2518306" y="5737774"/>
            <a:ext cx="448626" cy="377661"/>
          </a:xfrm>
          <a:prstGeom prst="bentConnector2">
            <a:avLst/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9387BA-3284-4333-B2E8-1993CBC43FC6}"/>
              </a:ext>
            </a:extLst>
          </p:cNvPr>
          <p:cNvSpPr txBox="1"/>
          <p:nvPr/>
        </p:nvSpPr>
        <p:spPr>
          <a:xfrm>
            <a:off x="2931450" y="5920085"/>
            <a:ext cx="610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노인교실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경로당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노인복지관을 합한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column</a:t>
            </a:r>
            <a:endParaRPr lang="ko-KR" altLang="en-US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19382-2CB0-4252-A3C2-7AB87DAF99D1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017/048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722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3F823A-4359-4D9C-A8CD-F75751D696B8}"/>
              </a:ext>
            </a:extLst>
          </p:cNvPr>
          <p:cNvSpPr/>
          <p:nvPr/>
        </p:nvSpPr>
        <p:spPr>
          <a:xfrm>
            <a:off x="0" y="951841"/>
            <a:ext cx="12192000" cy="830997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1BCB-485F-4ED7-804A-6023FDE9DDDC}"/>
              </a:ext>
            </a:extLst>
          </p:cNvPr>
          <p:cNvSpPr txBox="1"/>
          <p:nvPr/>
        </p:nvSpPr>
        <p:spPr>
          <a:xfrm>
            <a:off x="250785" y="951841"/>
            <a:ext cx="11690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노인시설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변수들 과의 연관성을 보기 위한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Plot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Plot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보면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선형적 관계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보임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755ECF-7208-4F6B-B70F-A6814D6B75F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9" y="2174618"/>
            <a:ext cx="5912713" cy="3237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92DA5E-79EB-4595-9CC0-50FB93AAB2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4" y="2174239"/>
            <a:ext cx="5887267" cy="3226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E458F-048E-466C-8BAB-08FD285BD725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4-1-1.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회귀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8EB37-5840-4708-96A3-1E1F26F6C026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018/048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35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E0D3C-FE77-4DB3-B7AD-6F947B014025}"/>
              </a:ext>
            </a:extLst>
          </p:cNvPr>
          <p:cNvSpPr txBox="1"/>
          <p:nvPr/>
        </p:nvSpPr>
        <p:spPr>
          <a:xfrm>
            <a:off x="3032774" y="305510"/>
            <a:ext cx="612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4-1-2. Model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Fitting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3F823A-4359-4D9C-A8CD-F75751D696B8}"/>
              </a:ext>
            </a:extLst>
          </p:cNvPr>
          <p:cNvSpPr/>
          <p:nvPr/>
        </p:nvSpPr>
        <p:spPr>
          <a:xfrm>
            <a:off x="0" y="951842"/>
            <a:ext cx="12192000" cy="1200328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1BCB-485F-4ED7-804A-6023FDE9DDDC}"/>
              </a:ext>
            </a:extLst>
          </p:cNvPr>
          <p:cNvSpPr txBox="1"/>
          <p:nvPr/>
        </p:nvSpPr>
        <p:spPr>
          <a:xfrm>
            <a:off x="250785" y="951841"/>
            <a:ext cx="11690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[ Model 1 ]</a:t>
            </a:r>
            <a:endParaRPr lang="ko-KR" altLang="ko-KR" sz="240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      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-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종속변수 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노인시설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독립변수 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공공체육시설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병원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상권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도시공원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버스정류장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공공기관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1C925-A755-4E61-8057-97F0796BDDC5}"/>
                  </a:ext>
                </a:extLst>
              </p:cNvPr>
              <p:cNvSpPr txBox="1"/>
              <p:nvPr/>
            </p:nvSpPr>
            <p:spPr>
              <a:xfrm>
                <a:off x="250785" y="2152171"/>
                <a:ext cx="11770043" cy="658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ko-KR" altLang="en-US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3.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48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7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−01 + −2.226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−01∗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공공체육시설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−2.793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−02∗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병원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+ 2.402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−04∗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상권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+ 1.909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−01∗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도시공원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+ 1.380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−01∗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버스정류장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+ 6.634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−01∗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공공기관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+ 3.078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−04∗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총인구</m:t>
                    </m:r>
                    <m:r>
                      <a:rPr lang="ko-KR" altLang="en-US" i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C1C925-A755-4E61-8057-97F0796BD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" y="2152171"/>
                <a:ext cx="11770043" cy="658578"/>
              </a:xfrm>
              <a:prstGeom prst="rect">
                <a:avLst/>
              </a:prstGeom>
              <a:blipFill>
                <a:blip r:embed="rId3"/>
                <a:stretch>
                  <a:fillRect l="-155"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F8CFF8-7698-4E16-B20A-357E5F4A21D8}"/>
                  </a:ext>
                </a:extLst>
              </p:cNvPr>
              <p:cNvSpPr txBox="1"/>
              <p:nvPr/>
            </p:nvSpPr>
            <p:spPr>
              <a:xfrm>
                <a:off x="250785" y="2152170"/>
                <a:ext cx="11770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F8CFF8-7698-4E16-B20A-357E5F4A2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" y="2152170"/>
                <a:ext cx="117700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E872C05-8CE6-4DCA-8DC4-C7F2E72C695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97" y="2810749"/>
            <a:ext cx="5439583" cy="3741741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36B1DAF-DD29-452D-A1FC-9E86233CA301}"/>
              </a:ext>
            </a:extLst>
          </p:cNvPr>
          <p:cNvCxnSpPr>
            <a:cxnSpLocks/>
          </p:cNvCxnSpPr>
          <p:nvPr/>
        </p:nvCxnSpPr>
        <p:spPr>
          <a:xfrm>
            <a:off x="387062" y="3001340"/>
            <a:ext cx="694978" cy="284309"/>
          </a:xfrm>
          <a:prstGeom prst="bentConnector3">
            <a:avLst>
              <a:gd name="adj1" fmla="val -436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89C0F1-D5A1-4E95-9E90-431C0C8B80A7}"/>
              </a:ext>
            </a:extLst>
          </p:cNvPr>
          <p:cNvSpPr txBox="1"/>
          <p:nvPr/>
        </p:nvSpPr>
        <p:spPr>
          <a:xfrm>
            <a:off x="5747188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019/048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12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4E281-43D4-4A5B-860A-4E0830059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50BC-EF59-4B59-875F-030FF5AF6081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4-1-3. Model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Selection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CCDB04-B7D2-4B48-A2A5-1A8F8405A032}"/>
              </a:ext>
            </a:extLst>
          </p:cNvPr>
          <p:cNvSpPr/>
          <p:nvPr/>
        </p:nvSpPr>
        <p:spPr>
          <a:xfrm>
            <a:off x="0" y="951842"/>
            <a:ext cx="12192000" cy="45949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4F9DF-A4F3-4BEA-ABE1-98306065908B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변수 간 상관성을 보기 위해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상관 분석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진행</a:t>
            </a:r>
          </a:p>
        </p:txBody>
      </p:sp>
      <p:pic>
        <p:nvPicPr>
          <p:cNvPr id="7" name="그림 6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14C02C02-9695-4FF6-ABBF-8224D8A0A7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7" y="1913275"/>
            <a:ext cx="8271686" cy="399288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3CE15A5-5DF1-48F7-94D2-6AD99EF52116}"/>
              </a:ext>
            </a:extLst>
          </p:cNvPr>
          <p:cNvSpPr/>
          <p:nvPr/>
        </p:nvSpPr>
        <p:spPr>
          <a:xfrm>
            <a:off x="8382883" y="3124856"/>
            <a:ext cx="577355" cy="156972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22235-165B-48E3-8A8D-41E080D08AEC}"/>
              </a:ext>
            </a:extLst>
          </p:cNvPr>
          <p:cNvSpPr txBox="1"/>
          <p:nvPr/>
        </p:nvSpPr>
        <p:spPr>
          <a:xfrm>
            <a:off x="9052560" y="2570888"/>
            <a:ext cx="28394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457200"/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대부분의 변수는</a:t>
            </a:r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노인시설과 유의한 </a:t>
            </a:r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상관 관계를 보임</a:t>
            </a:r>
            <a:endParaRPr lang="en-US" altLang="ko-KR" sz="2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80000" indent="-457200"/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공공체육시설은 </a:t>
            </a:r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다른 변수보다 </a:t>
            </a:r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  <a:p>
            <a:pPr marL="180000" indent="-457200"/>
            <a:r>
              <a:rPr lang="en-US" altLang="ko-KR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</a:t>
            </a:r>
            <a:r>
              <a:rPr lang="ko-KR" altLang="en-US" sz="24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상관성이 떨어짐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75155-62FA-48D5-AA9C-68AD012F5134}"/>
              </a:ext>
            </a:extLst>
          </p:cNvPr>
          <p:cNvSpPr/>
          <p:nvPr/>
        </p:nvSpPr>
        <p:spPr>
          <a:xfrm>
            <a:off x="3663696" y="5708037"/>
            <a:ext cx="1054608" cy="198120"/>
          </a:xfrm>
          <a:prstGeom prst="rect">
            <a:avLst/>
          </a:prstGeom>
          <a:noFill/>
          <a:ln w="22225"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2B63998-735A-4A3F-911B-B0A7D900E3DB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5400000" flipH="1" flipV="1">
            <a:off x="7002824" y="2436720"/>
            <a:ext cx="657613" cy="6281262"/>
          </a:xfrm>
          <a:prstGeom prst="bentConnector3">
            <a:avLst>
              <a:gd name="adj1" fmla="val -34762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1258B-150F-46E4-BF6B-9C1008512790}"/>
              </a:ext>
            </a:extLst>
          </p:cNvPr>
          <p:cNvSpPr txBox="1"/>
          <p:nvPr/>
        </p:nvSpPr>
        <p:spPr>
          <a:xfrm>
            <a:off x="5747187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020/048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3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7AB5EAE-CEBE-4DC7-B530-F785B2517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43375" r="16188" b="37385"/>
          <a:stretch/>
        </p:blipFill>
        <p:spPr>
          <a:xfrm>
            <a:off x="10641358" y="5707804"/>
            <a:ext cx="1250605" cy="526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71B24F-366F-4DA6-8953-E19CFE2B2CC9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4-1-3. Model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Selection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E8A-A1E2-4C86-8B26-BD134C1B2B7C}"/>
              </a:ext>
            </a:extLst>
          </p:cNvPr>
          <p:cNvSpPr/>
          <p:nvPr/>
        </p:nvSpPr>
        <p:spPr>
          <a:xfrm>
            <a:off x="0" y="951842"/>
            <a:ext cx="12192000" cy="830996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CE4FE-0480-4A48-AA5B-3514E4F764E3}"/>
              </a:ext>
            </a:extLst>
          </p:cNvPr>
          <p:cNvSpPr txBox="1"/>
          <p:nvPr/>
        </p:nvSpPr>
        <p:spPr>
          <a:xfrm>
            <a:off x="250785" y="951841"/>
            <a:ext cx="11690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[ Model 2 ]</a:t>
            </a:r>
            <a:endParaRPr lang="ko-KR" altLang="ko-KR" sz="240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버스정류장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공공기관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총인구를 독립 변수로 선택</a:t>
            </a:r>
            <a:endParaRPr lang="ko-KR" altLang="ko-KR" sz="240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DF7F1E-88D9-4AC4-ACEB-084F06E27E4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" y="2044720"/>
            <a:ext cx="6524938" cy="3861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299499-92E2-4FC3-85ED-C0C84037224E}"/>
              </a:ext>
            </a:extLst>
          </p:cNvPr>
          <p:cNvSpPr txBox="1"/>
          <p:nvPr/>
        </p:nvSpPr>
        <p:spPr>
          <a:xfrm>
            <a:off x="6625389" y="2044720"/>
            <a:ext cx="5266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R squared : 0.8359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→ 검정력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83.59%</a:t>
            </a: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Adjusted R-squared : 0.8333</a:t>
            </a: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┕ 적절한 모델로 볼 수 있음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7E3709-3050-408D-A6D9-6B8CED0CFB4B}"/>
              </a:ext>
            </a:extLst>
          </p:cNvPr>
          <p:cNvSpPr/>
          <p:nvPr/>
        </p:nvSpPr>
        <p:spPr>
          <a:xfrm>
            <a:off x="1070008" y="5438274"/>
            <a:ext cx="5144102" cy="189096"/>
          </a:xfrm>
          <a:prstGeom prst="rect">
            <a:avLst/>
          </a:prstGeom>
          <a:noFill/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A44CE62-2081-4BDD-871B-FE855CD88AE1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6214110" y="2829550"/>
            <a:ext cx="411279" cy="2703272"/>
          </a:xfrm>
          <a:prstGeom prst="bentConnector3">
            <a:avLst/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6B2EBD-AE49-4D80-9328-03EF9B083756}"/>
              </a:ext>
            </a:extLst>
          </p:cNvPr>
          <p:cNvSpPr txBox="1"/>
          <p:nvPr/>
        </p:nvSpPr>
        <p:spPr>
          <a:xfrm>
            <a:off x="6824975" y="3876262"/>
            <a:ext cx="526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유의 확률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2.2e-16</a:t>
            </a: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유의수준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0.05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보다 작기 때문에 유의함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0D71E0-449B-4AF8-A090-D6B6ACE3BFB2}"/>
              </a:ext>
            </a:extLst>
          </p:cNvPr>
          <p:cNvSpPr/>
          <p:nvPr/>
        </p:nvSpPr>
        <p:spPr>
          <a:xfrm>
            <a:off x="3916680" y="5641058"/>
            <a:ext cx="2297430" cy="189096"/>
          </a:xfrm>
          <a:prstGeom prst="rect">
            <a:avLst/>
          </a:prstGeom>
          <a:noFill/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1675E3C-9F59-4049-A09E-7709F460AB27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6214110" y="4291761"/>
            <a:ext cx="610865" cy="1443845"/>
          </a:xfrm>
          <a:prstGeom prst="bentConnector3">
            <a:avLst>
              <a:gd name="adj1" fmla="val 50000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A89065B-5C96-4451-86A9-F0F1A8DE2304}"/>
              </a:ext>
            </a:extLst>
          </p:cNvPr>
          <p:cNvSpPr/>
          <p:nvPr/>
        </p:nvSpPr>
        <p:spPr>
          <a:xfrm rot="5400000">
            <a:off x="8969998" y="4314924"/>
            <a:ext cx="577355" cy="2139432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977B7-4FC2-4FC4-B1DB-BEDF5A600872}"/>
              </a:ext>
            </a:extLst>
          </p:cNvPr>
          <p:cNvSpPr txBox="1"/>
          <p:nvPr/>
        </p:nvSpPr>
        <p:spPr>
          <a:xfrm>
            <a:off x="6824975" y="5755597"/>
            <a:ext cx="506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회귀식이 종속변수를 잘 설명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유의함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F86AD-BECD-470C-8F36-FA302515F5BB}"/>
              </a:ext>
            </a:extLst>
          </p:cNvPr>
          <p:cNvSpPr txBox="1"/>
          <p:nvPr/>
        </p:nvSpPr>
        <p:spPr>
          <a:xfrm>
            <a:off x="5747187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021/048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23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71B24F-366F-4DA6-8953-E19CFE2B2CC9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4-1-4. Model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Diagnostics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E8A-A1E2-4C86-8B26-BD134C1B2B7C}"/>
              </a:ext>
            </a:extLst>
          </p:cNvPr>
          <p:cNvSpPr/>
          <p:nvPr/>
        </p:nvSpPr>
        <p:spPr>
          <a:xfrm>
            <a:off x="0" y="951842"/>
            <a:ext cx="12192000" cy="461664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CE4FE-0480-4A48-AA5B-3514E4F764E3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가지 </a:t>
            </a:r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Plot</a:t>
            </a:r>
            <a:r>
              <a:rPr lang="ko-KR" altLang="en-US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을 통한 모델 진단</a:t>
            </a:r>
            <a:endParaRPr lang="ko-KR" altLang="ko-KR" sz="240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CAE807-AF82-4532-BF4B-7401B002B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8" y="1729621"/>
            <a:ext cx="5993231" cy="4176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565D3D-8256-4DA5-BE86-E94AA6A9E0F9}"/>
              </a:ext>
            </a:extLst>
          </p:cNvPr>
          <p:cNvSpPr txBox="1"/>
          <p:nvPr/>
        </p:nvSpPr>
        <p:spPr>
          <a:xfrm>
            <a:off x="6095999" y="1729621"/>
            <a:ext cx="5795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Residuals vs. Fitted plot</a:t>
            </a: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-fitted value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 커질수록 잔차 분산이 커짐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회귀모델의 등분산성을 만족하지 못함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DD7E285-49EE-468D-B46A-A10BE102CEB2}"/>
              </a:ext>
            </a:extLst>
          </p:cNvPr>
          <p:cNvSpPr/>
          <p:nvPr/>
        </p:nvSpPr>
        <p:spPr>
          <a:xfrm rot="5400000">
            <a:off x="8969998" y="2627150"/>
            <a:ext cx="577355" cy="2139432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D2D00-DC0D-41BB-8519-BA977DEC7446}"/>
              </a:ext>
            </a:extLst>
          </p:cNvPr>
          <p:cNvSpPr txBox="1"/>
          <p:nvPr/>
        </p:nvSpPr>
        <p:spPr>
          <a:xfrm>
            <a:off x="6725181" y="3986353"/>
            <a:ext cx="506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종속변수에 로그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루트를 씌워 진행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50F9BCB-7AD0-4394-B69A-6BBE23CA6247}"/>
              </a:ext>
            </a:extLst>
          </p:cNvPr>
          <p:cNvSpPr/>
          <p:nvPr/>
        </p:nvSpPr>
        <p:spPr>
          <a:xfrm>
            <a:off x="6926717" y="4530297"/>
            <a:ext cx="215761" cy="186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7DD87-7733-4904-B94D-F2EA9398F759}"/>
              </a:ext>
            </a:extLst>
          </p:cNvPr>
          <p:cNvSpPr txBox="1"/>
          <p:nvPr/>
        </p:nvSpPr>
        <p:spPr>
          <a:xfrm>
            <a:off x="7054376" y="4448018"/>
            <a:ext cx="409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종속변수 변경으로 정규성 가정 불만족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이상치 제거 후 모델 보정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9CA49-B4B1-4FB2-B645-95AB4F720BB1}"/>
              </a:ext>
            </a:extLst>
          </p:cNvPr>
          <p:cNvSpPr txBox="1"/>
          <p:nvPr/>
        </p:nvSpPr>
        <p:spPr>
          <a:xfrm>
            <a:off x="5747187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022/048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86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2050C05-5367-4A2B-A51A-4F05B924DA16}"/>
              </a:ext>
            </a:extLst>
          </p:cNvPr>
          <p:cNvSpPr/>
          <p:nvPr/>
        </p:nvSpPr>
        <p:spPr>
          <a:xfrm>
            <a:off x="0" y="951841"/>
            <a:ext cx="12192000" cy="125079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BFC6EF-BEBF-4AFE-9CC5-C4F832571952}"/>
                  </a:ext>
                </a:extLst>
              </p:cNvPr>
              <p:cNvSpPr txBox="1"/>
              <p:nvPr/>
            </p:nvSpPr>
            <p:spPr>
              <a:xfrm>
                <a:off x="250785" y="951841"/>
                <a:ext cx="11690430" cy="1250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algn="ctr"/>
                <a:r>
                  <a:rPr lang="en-US" altLang="ko-KR" sz="2400" dirty="0">
                    <a:solidFill>
                      <a:schemeClr val="bg1"/>
                    </a:solidFill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[ Final Model]</a:t>
                </a:r>
              </a:p>
              <a:p>
                <a:pPr marL="4572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rad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8.273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−01+ 2.374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−02∗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버스정류장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+ 8.732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−02∗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공공기관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4.042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−05∗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총인구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ko-KR" alt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BFC6EF-BEBF-4AFE-9CC5-C4F83257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" y="951841"/>
                <a:ext cx="11690430" cy="1250792"/>
              </a:xfrm>
              <a:prstGeom prst="rect">
                <a:avLst/>
              </a:prstGeom>
              <a:blipFill>
                <a:blip r:embed="rId3"/>
                <a:stretch>
                  <a:fillRect t="-3902" b="-3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204FFA2-1110-4BA2-A54B-EE9BE9A9DC9D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4-1-5. Final Model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8046284-B48D-4996-8FC6-BCF01843B6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4" y="2391925"/>
            <a:ext cx="6756104" cy="39898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E072B8-312B-4FE1-BCBF-39850824D5DD}"/>
              </a:ext>
            </a:extLst>
          </p:cNvPr>
          <p:cNvSpPr/>
          <p:nvPr/>
        </p:nvSpPr>
        <p:spPr>
          <a:xfrm>
            <a:off x="4526280" y="4053840"/>
            <a:ext cx="1539240" cy="1036320"/>
          </a:xfrm>
          <a:prstGeom prst="rect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98679FB-B4E7-43E1-9CA0-ADEDC288F8F8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065520" y="3244334"/>
            <a:ext cx="941368" cy="1327666"/>
          </a:xfrm>
          <a:prstGeom prst="bentConnector3">
            <a:avLst>
              <a:gd name="adj1" fmla="val 50000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66BD5D-A54B-4BD4-9A61-1A899B856034}"/>
              </a:ext>
            </a:extLst>
          </p:cNvPr>
          <p:cNvSpPr txBox="1"/>
          <p:nvPr/>
        </p:nvSpPr>
        <p:spPr>
          <a:xfrm>
            <a:off x="7006888" y="3013501"/>
            <a:ext cx="5236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회귀계수 모두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0.05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이하로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유의함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F7D3E0-CDB3-42DF-B5D8-2FC6601143F4}"/>
              </a:ext>
            </a:extLst>
          </p:cNvPr>
          <p:cNvSpPr/>
          <p:nvPr/>
        </p:nvSpPr>
        <p:spPr>
          <a:xfrm>
            <a:off x="3642360" y="5843172"/>
            <a:ext cx="3012658" cy="237588"/>
          </a:xfrm>
          <a:prstGeom prst="rect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2C19853-E4D2-46D0-B378-E760861F4B4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655018" y="5033666"/>
            <a:ext cx="351870" cy="928300"/>
          </a:xfrm>
          <a:prstGeom prst="bentConnector3">
            <a:avLst>
              <a:gd name="adj1" fmla="val 50000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53F637-81A1-4F72-A54D-07CAD7E9E916}"/>
              </a:ext>
            </a:extLst>
          </p:cNvPr>
          <p:cNvSpPr txBox="1"/>
          <p:nvPr/>
        </p:nvSpPr>
        <p:spPr>
          <a:xfrm>
            <a:off x="7006888" y="4802833"/>
            <a:ext cx="5236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값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0.8242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 적합한 모델의 데이터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FA7B-B1C2-42F0-845F-65017EBE4F06}"/>
              </a:ext>
            </a:extLst>
          </p:cNvPr>
          <p:cNvSpPr txBox="1"/>
          <p:nvPr/>
        </p:nvSpPr>
        <p:spPr>
          <a:xfrm>
            <a:off x="5747188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023/048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51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0687C87-BA60-4136-AE32-653FABC947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4" y="1933072"/>
            <a:ext cx="5845215" cy="46270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E29958-CAAA-4E3E-8328-8F8622CEE2D9}"/>
              </a:ext>
            </a:extLst>
          </p:cNvPr>
          <p:cNvSpPr/>
          <p:nvPr/>
        </p:nvSpPr>
        <p:spPr>
          <a:xfrm>
            <a:off x="0" y="951841"/>
            <a:ext cx="12192000" cy="845213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7B185-9CEC-40DA-8118-1D1FA5EA42EC}"/>
              </a:ext>
            </a:extLst>
          </p:cNvPr>
          <p:cNvSpPr txBox="1"/>
          <p:nvPr/>
        </p:nvSpPr>
        <p:spPr>
          <a:xfrm>
            <a:off x="250785" y="951841"/>
            <a:ext cx="11690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[ Final Model]</a:t>
            </a:r>
          </a:p>
          <a:p>
            <a:r>
              <a:rPr lang="en-US" altLang="ko-KR" sz="2400" dirty="0">
                <a:solidFill>
                  <a:schemeClr val="bg1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        -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유의한 모델을 진단하기 위해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Model Diagnostics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진행</a:t>
            </a:r>
            <a:endParaRPr lang="ko-KR" altLang="ko-KR" sz="2400" dirty="0">
              <a:solidFill>
                <a:schemeClr val="bg1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BF2F03-D61C-4BD2-9A20-D025231BCEC7}"/>
              </a:ext>
            </a:extLst>
          </p:cNvPr>
          <p:cNvSpPr/>
          <p:nvPr/>
        </p:nvSpPr>
        <p:spPr>
          <a:xfrm>
            <a:off x="250784" y="2064278"/>
            <a:ext cx="2861384" cy="1914164"/>
          </a:xfrm>
          <a:prstGeom prst="rect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BB299EA-A715-48D2-B7BF-DFA4F5AD9B0F}"/>
              </a:ext>
            </a:extLst>
          </p:cNvPr>
          <p:cNvCxnSpPr>
            <a:cxnSpLocks/>
          </p:cNvCxnSpPr>
          <p:nvPr/>
        </p:nvCxnSpPr>
        <p:spPr>
          <a:xfrm>
            <a:off x="3112168" y="2176147"/>
            <a:ext cx="3400927" cy="11242"/>
          </a:xfrm>
          <a:prstGeom prst="bentConnector3">
            <a:avLst>
              <a:gd name="adj1" fmla="val 50000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4CDF4F-C271-4461-8FB8-9E93E28DBCB4}"/>
              </a:ext>
            </a:extLst>
          </p:cNvPr>
          <p:cNvSpPr txBox="1"/>
          <p:nvPr/>
        </p:nvSpPr>
        <p:spPr>
          <a:xfrm>
            <a:off x="6513095" y="1970600"/>
            <a:ext cx="49871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오차의 등분산성 만족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5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Shapiro-test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정규성 가정 만족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5742EBF-E907-4283-A777-C4045E150A27}"/>
              </a:ext>
            </a:extLst>
          </p:cNvPr>
          <p:cNvSpPr/>
          <p:nvPr/>
        </p:nvSpPr>
        <p:spPr>
          <a:xfrm rot="5400000">
            <a:off x="8969998" y="2347993"/>
            <a:ext cx="577355" cy="2139432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BF473-D9C7-4C92-B072-AB943F87E170}"/>
              </a:ext>
            </a:extLst>
          </p:cNvPr>
          <p:cNvSpPr txBox="1"/>
          <p:nvPr/>
        </p:nvSpPr>
        <p:spPr>
          <a:xfrm>
            <a:off x="6725181" y="3707196"/>
            <a:ext cx="506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[Model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4]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최종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8EFFF-3415-424A-AF4D-A95057639B2C}"/>
              </a:ext>
            </a:extLst>
          </p:cNvPr>
          <p:cNvSpPr txBox="1"/>
          <p:nvPr/>
        </p:nvSpPr>
        <p:spPr>
          <a:xfrm>
            <a:off x="5747187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024/048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13C14-9F9E-483D-990F-11FB4BE0B350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4-1-5. Final Model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38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C66EE4-3867-42BE-9F5F-8792762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4" y="4155595"/>
            <a:ext cx="4863571" cy="8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2050C05-5367-4A2B-A51A-4F05B924DA16}"/>
              </a:ext>
            </a:extLst>
          </p:cNvPr>
          <p:cNvSpPr/>
          <p:nvPr/>
        </p:nvSpPr>
        <p:spPr>
          <a:xfrm>
            <a:off x="0" y="951841"/>
            <a:ext cx="12192000" cy="125079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BFC6EF-BEBF-4AFE-9CC5-C4F832571952}"/>
                  </a:ext>
                </a:extLst>
              </p:cNvPr>
              <p:cNvSpPr txBox="1"/>
              <p:nvPr/>
            </p:nvSpPr>
            <p:spPr>
              <a:xfrm>
                <a:off x="250785" y="951841"/>
                <a:ext cx="11690430" cy="1250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algn="ctr"/>
                <a:r>
                  <a:rPr lang="en-US" altLang="ko-KR" sz="2400" dirty="0">
                    <a:solidFill>
                      <a:schemeClr val="bg1"/>
                    </a:solidFill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[ Final Model]</a:t>
                </a:r>
              </a:p>
              <a:p>
                <a:pPr marL="4572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rad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8.273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−01+ 2.374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−02∗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버스정류장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+ 8.732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−02∗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공공기관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4.042</m:t>
                      </m:r>
                      <m:r>
                        <m:rPr>
                          <m:sty m:val="p"/>
                        </m:rP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−05∗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총인구</m:t>
                      </m:r>
                      <m:r>
                        <a:rPr lang="ko-KR" alt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ko-KR" alt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BFC6EF-BEBF-4AFE-9CC5-C4F83257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" y="951841"/>
                <a:ext cx="11690430" cy="1250792"/>
              </a:xfrm>
              <a:prstGeom prst="rect">
                <a:avLst/>
              </a:prstGeom>
              <a:blipFill>
                <a:blip r:embed="rId4"/>
                <a:stretch>
                  <a:fillRect t="-3902" b="-3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204FFA2-1110-4BA2-A54B-EE9BE9A9DC9D}"/>
              </a:ext>
            </a:extLst>
          </p:cNvPr>
          <p:cNvSpPr txBox="1"/>
          <p:nvPr/>
        </p:nvSpPr>
        <p:spPr>
          <a:xfrm>
            <a:off x="1295414" y="305510"/>
            <a:ext cx="960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4-1-5. Final Model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5C82A5-BF5D-44AA-84D5-3A5AE9DAC7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43375" r="16188" b="37385"/>
          <a:stretch/>
        </p:blipFill>
        <p:spPr>
          <a:xfrm>
            <a:off x="8403566" y="4485703"/>
            <a:ext cx="2599714" cy="52609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CF79BFE-5880-4B24-850F-A515EFBA21D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4" y="2622762"/>
            <a:ext cx="5845216" cy="10089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C9B7A4-CC2B-4A26-9965-755A206C4A3D}"/>
              </a:ext>
            </a:extLst>
          </p:cNvPr>
          <p:cNvSpPr/>
          <p:nvPr/>
        </p:nvSpPr>
        <p:spPr>
          <a:xfrm>
            <a:off x="357464" y="3176922"/>
            <a:ext cx="1209048" cy="200755"/>
          </a:xfrm>
          <a:prstGeom prst="rect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7752CCC-6F24-4A02-A15F-F78C71DC3D71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 flipH="1" flipV="1">
            <a:off x="3521819" y="279722"/>
            <a:ext cx="538124" cy="5657786"/>
          </a:xfrm>
          <a:prstGeom prst="bentConnector4">
            <a:avLst>
              <a:gd name="adj1" fmla="val -42481"/>
              <a:gd name="adj2" fmla="val 93598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4C0B6F-C515-4618-A17B-040134AA9B31}"/>
              </a:ext>
            </a:extLst>
          </p:cNvPr>
          <p:cNvSpPr txBox="1"/>
          <p:nvPr/>
        </p:nvSpPr>
        <p:spPr>
          <a:xfrm>
            <a:off x="6619775" y="2622762"/>
            <a:ext cx="498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통계량이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1.5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와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2.5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사이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 가까워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잔차의 독립성 있음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2B8692-42E6-4F7C-BC52-C6D338B6E49D}"/>
              </a:ext>
            </a:extLst>
          </p:cNvPr>
          <p:cNvSpPr/>
          <p:nvPr/>
        </p:nvSpPr>
        <p:spPr>
          <a:xfrm>
            <a:off x="548640" y="4655368"/>
            <a:ext cx="4531360" cy="313347"/>
          </a:xfrm>
          <a:prstGeom prst="rect">
            <a:avLst/>
          </a:prstGeom>
          <a:noFill/>
          <a:ln>
            <a:solidFill>
              <a:srgbClr val="605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DC7A393-1363-4006-8131-443AA3CCBBE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080000" y="4553217"/>
            <a:ext cx="1539774" cy="258825"/>
          </a:xfrm>
          <a:prstGeom prst="bentConnector3">
            <a:avLst>
              <a:gd name="adj1" fmla="val 50000"/>
            </a:avLst>
          </a:prstGeom>
          <a:ln w="12700">
            <a:solidFill>
              <a:srgbClr val="995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6733FF-ACC2-4E2C-834F-AC6DF12EB4A1}"/>
              </a:ext>
            </a:extLst>
          </p:cNvPr>
          <p:cNvSpPr txBox="1"/>
          <p:nvPr/>
        </p:nvSpPr>
        <p:spPr>
          <a:xfrm>
            <a:off x="6619774" y="4137718"/>
            <a:ext cx="523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다중공선성을 진단하는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VIF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값이 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모두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10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미만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다중공선성 없음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A49470-6708-486C-A99F-4A8D7B484945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025/048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7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C92AF449-7EE1-449D-A236-90C2B116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8" y="3446267"/>
            <a:ext cx="2700095" cy="2370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952FF-0C0E-47C0-A5C9-3FB19E14FD30}"/>
              </a:ext>
            </a:extLst>
          </p:cNvPr>
          <p:cNvSpPr txBox="1"/>
          <p:nvPr/>
        </p:nvSpPr>
        <p:spPr>
          <a:xfrm>
            <a:off x="1959443" y="305510"/>
            <a:ext cx="827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4-2-1. Q-GIS-Graphic Model1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7841F6-A499-4AF5-9145-E6742C1F9F40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1D21-9BE1-41B1-B8E3-67CDA58BBBFB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활용한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DDEAA-1DB1-4884-9888-C1EED6A62307}"/>
              </a:ext>
            </a:extLst>
          </p:cNvPr>
          <p:cNvSpPr txBox="1"/>
          <p:nvPr/>
        </p:nvSpPr>
        <p:spPr>
          <a:xfrm>
            <a:off x="1450694" y="1588874"/>
            <a:ext cx="9290612" cy="94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1.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동 추출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2.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결과를 위한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Graphic Model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Prototype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" name="그림 10" descr="무기이(가) 표시된 사진&#10;&#10;자동 생성된 설명">
            <a:extLst>
              <a:ext uri="{FF2B5EF4-FFF2-40B4-BE49-F238E27FC236}">
                <a16:creationId xmlns:a16="http://schemas.microsoft.com/office/drawing/2014/main" id="{C6D8C65D-7F80-43ED-990B-D7A4BC8B18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" b="99605" l="2909" r="96182">
                        <a14:foregroundMark x1="69091" y1="8893" x2="69091" y2="8893"/>
                        <a14:foregroundMark x1="85091" y1="5534" x2="85091" y2="5534"/>
                        <a14:foregroundMark x1="79818" y1="2174" x2="79818" y2="2174"/>
                        <a14:foregroundMark x1="90364" y1="2964" x2="90364" y2="2964"/>
                        <a14:foregroundMark x1="96182" y1="15217" x2="96182" y2="15217"/>
                        <a14:foregroundMark x1="89636" y1="1383" x2="89636" y2="1383"/>
                        <a14:foregroundMark x1="8000" y1="59486" x2="8000" y2="59486"/>
                        <a14:foregroundMark x1="13273" y1="92688" x2="13273" y2="92688"/>
                        <a14:foregroundMark x1="83636" y1="53755" x2="83636" y2="53755"/>
                        <a14:foregroundMark x1="61636" y1="85771" x2="61636" y2="85771"/>
                        <a14:foregroundMark x1="43636" y1="99605" x2="43636" y2="99605"/>
                        <a14:foregroundMark x1="2909" y1="92688" x2="2909" y2="92688"/>
                        <a14:foregroundMark x1="34182" y1="77866" x2="34182" y2="77866"/>
                        <a14:backgroundMark x1="25273" y1="71146" x2="25273" y2="71146"/>
                        <a14:backgroundMark x1="24727" y1="74308" x2="24727" y2="74308"/>
                        <a14:backgroundMark x1="15818" y1="81423" x2="15818" y2="81423"/>
                        <a14:backgroundMark x1="55091" y1="69368" x2="55091" y2="69368"/>
                        <a14:backgroundMark x1="56909" y1="70751" x2="56909" y2="70751"/>
                        <a14:backgroundMark x1="52182" y1="70751" x2="52182" y2="70751"/>
                        <a14:backgroundMark x1="44727" y1="78458" x2="44727" y2="78458"/>
                        <a14:backgroundMark x1="42182" y1="84190" x2="42182" y2="84190"/>
                        <a14:backgroundMark x1="35818" y1="82806" x2="35818" y2="82806"/>
                        <a14:backgroundMark x1="35636" y1="72530" x2="35636" y2="72530"/>
                        <a14:backgroundMark x1="32364" y1="71739" x2="32364" y2="71739"/>
                        <a14:backgroundMark x1="35455" y1="73518" x2="35455" y2="73518"/>
                        <a14:backgroundMark x1="31273" y1="82609" x2="31273" y2="82609"/>
                        <a14:backgroundMark x1="25818" y1="68577" x2="25818" y2="68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20" y="3415193"/>
            <a:ext cx="2475036" cy="2277033"/>
          </a:xfrm>
          <a:prstGeom prst="rect">
            <a:avLst/>
          </a:prstGeom>
        </p:spPr>
      </p:pic>
      <p:pic>
        <p:nvPicPr>
          <p:cNvPr id="13" name="그림 12" descr="텍스트, 검은색, 무기이(가) 표시된 사진&#10;&#10;자동 생성된 설명">
            <a:extLst>
              <a:ext uri="{FF2B5EF4-FFF2-40B4-BE49-F238E27FC236}">
                <a16:creationId xmlns:a16="http://schemas.microsoft.com/office/drawing/2014/main" id="{87253C87-C9F2-4A51-9E9B-B63D0B43471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18" b="96947" l="7015" r="94943">
                        <a14:foregroundMark x1="82871" y1="6870" x2="82871" y2="6870"/>
                        <a14:foregroundMark x1="77325" y1="2863" x2="77325" y2="2863"/>
                        <a14:foregroundMark x1="95432" y1="16603" x2="95432" y2="16603"/>
                        <a14:foregroundMark x1="87928" y1="2290" x2="87928" y2="2290"/>
                        <a14:foregroundMark x1="77162" y1="2290" x2="77162" y2="2290"/>
                        <a14:foregroundMark x1="16803" y1="93130" x2="16803" y2="93130"/>
                        <a14:foregroundMark x1="16803" y1="97137" x2="16803" y2="97137"/>
                        <a14:foregroundMark x1="7015" y1="93321" x2="7015" y2="93321"/>
                        <a14:foregroundMark x1="61011" y1="86641" x2="61011" y2="86641"/>
                        <a14:foregroundMark x1="81566" y1="53817" x2="81566" y2="53817"/>
                        <a14:foregroundMark x1="77977" y1="1718" x2="77977" y2="1718"/>
                        <a14:foregroundMark x1="86949" y1="1718" x2="86949" y2="1718"/>
                        <a14:foregroundMark x1="88418" y1="1718" x2="88418" y2="1718"/>
                        <a14:foregroundMark x1="35563" y1="78435" x2="35563" y2="78435"/>
                        <a14:backgroundMark x1="54486" y1="69084" x2="54486" y2="69084"/>
                        <a14:backgroundMark x1="52039" y1="71183" x2="52039" y2="71183"/>
                        <a14:backgroundMark x1="45514" y1="79771" x2="45514" y2="79771"/>
                        <a14:backgroundMark x1="42577" y1="84351" x2="42577" y2="84351"/>
                        <a14:backgroundMark x1="36868" y1="82824" x2="36868" y2="82824"/>
                        <a14:backgroundMark x1="32626" y1="83015" x2="32626" y2="83015"/>
                        <a14:backgroundMark x1="18434" y1="82061" x2="18434" y2="82061"/>
                        <a14:backgroundMark x1="33768" y1="71947" x2="33768" y2="71947"/>
                        <a14:backgroundMark x1="27569" y1="68702" x2="27569" y2="68702"/>
                        <a14:backgroundMark x1="34095" y1="83397" x2="34095" y2="83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5" y="3415193"/>
            <a:ext cx="2663781" cy="2277033"/>
          </a:xfrm>
          <a:prstGeom prst="rect">
            <a:avLst/>
          </a:prstGeom>
        </p:spPr>
      </p:pic>
      <p:pic>
        <p:nvPicPr>
          <p:cNvPr id="26" name="그림 25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BB7D38ED-1FFE-4352-942C-8600E13DF19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28" b="97917" l="4348" r="95269">
                        <a14:foregroundMark x1="90281" y1="9167" x2="90281" y2="9167"/>
                        <a14:foregroundMark x1="78517" y1="5000" x2="78517" y2="5000"/>
                        <a14:foregroundMark x1="95269" y1="17361" x2="95269" y2="17361"/>
                        <a14:foregroundMark x1="86061" y1="4167" x2="86061" y2="4167"/>
                        <a14:foregroundMark x1="77494" y1="4028" x2="77494" y2="4028"/>
                        <a14:foregroundMark x1="9207" y1="58472" x2="9207" y2="58472"/>
                        <a14:foregroundMark x1="9207" y1="81250" x2="9207" y2="81250"/>
                        <a14:foregroundMark x1="14962" y1="93750" x2="14962" y2="93750"/>
                        <a14:foregroundMark x1="4348" y1="90972" x2="4348" y2="90972"/>
                        <a14:foregroundMark x1="60870" y1="85000" x2="60870" y2="85000"/>
                        <a14:foregroundMark x1="81841" y1="54167" x2="81841" y2="54167"/>
                        <a14:foregroundMark x1="43606" y1="97917" x2="43606" y2="97917"/>
                        <a14:foregroundMark x1="60870" y1="84861" x2="60870" y2="84861"/>
                        <a14:foregroundMark x1="34910" y1="76667" x2="34910" y2="76667"/>
                        <a14:backgroundMark x1="54476" y1="68611" x2="54476" y2="68611"/>
                        <a14:backgroundMark x1="60358" y1="70833" x2="60358" y2="70833"/>
                        <a14:backgroundMark x1="52558" y1="70000" x2="52558" y2="70000"/>
                        <a14:backgroundMark x1="45141" y1="78472" x2="45141" y2="78472"/>
                        <a14:backgroundMark x1="42583" y1="82917" x2="42583" y2="82917"/>
                        <a14:backgroundMark x1="46036" y1="81389" x2="46036" y2="8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16" y="3369307"/>
            <a:ext cx="2540686" cy="2339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E4A392-612B-4C5E-B0C6-C6FE9C1E5675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026/048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C231B-F38C-490C-A204-B877B7595109}"/>
              </a:ext>
            </a:extLst>
          </p:cNvPr>
          <p:cNvSpPr txBox="1"/>
          <p:nvPr/>
        </p:nvSpPr>
        <p:spPr>
          <a:xfrm>
            <a:off x="694289" y="2813720"/>
            <a:ext cx="2359374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1 ]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A374A-C239-4AB4-AD74-5D15AF787888}"/>
              </a:ext>
            </a:extLst>
          </p:cNvPr>
          <p:cNvSpPr txBox="1"/>
          <p:nvPr/>
        </p:nvSpPr>
        <p:spPr>
          <a:xfrm>
            <a:off x="3476544" y="2813720"/>
            <a:ext cx="2385342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74873-FA64-4120-9C7F-B56B71283D2A}"/>
              </a:ext>
            </a:extLst>
          </p:cNvPr>
          <p:cNvSpPr txBox="1"/>
          <p:nvPr/>
        </p:nvSpPr>
        <p:spPr>
          <a:xfrm>
            <a:off x="6300651" y="2813720"/>
            <a:ext cx="2496126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BC41D-6338-433A-9CC0-68A1E4751E1F}"/>
              </a:ext>
            </a:extLst>
          </p:cNvPr>
          <p:cNvSpPr txBox="1"/>
          <p:nvPr/>
        </p:nvSpPr>
        <p:spPr>
          <a:xfrm>
            <a:off x="9151274" y="2813720"/>
            <a:ext cx="2592128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</a:t>
            </a:r>
          </a:p>
        </p:txBody>
      </p:sp>
    </p:spTree>
    <p:extLst>
      <p:ext uri="{BB962C8B-B14F-4D97-AF65-F5344CB8AC3E}">
        <p14:creationId xmlns:p14="http://schemas.microsoft.com/office/powerpoint/2010/main" val="101790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3E5306D7-0E99-4758-9989-47883B555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" y="1792518"/>
            <a:ext cx="5034988" cy="44209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E3317D-3144-4D90-8080-90A158FA6A09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F6F6-9903-4E2D-BFC0-4F7AA289EFA7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1 ]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3BCEC-D9AF-4334-A4BA-92C7DFF50944}"/>
              </a:ext>
            </a:extLst>
          </p:cNvPr>
          <p:cNvSpPr txBox="1"/>
          <p:nvPr/>
        </p:nvSpPr>
        <p:spPr>
          <a:xfrm>
            <a:off x="6096000" y="1851516"/>
            <a:ext cx="58433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하나의 레이어로 합쳐 총 개수를 구한 후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입지 선정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한계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변수 크기를 고려하지 않고 합으로만 산출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최적입지를 논리적 근거 없이 시각적으로만 판단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B2E7F-3346-4541-A4B9-9BB07B6C03AE}"/>
              </a:ext>
            </a:extLst>
          </p:cNvPr>
          <p:cNvSpPr txBox="1"/>
          <p:nvPr/>
        </p:nvSpPr>
        <p:spPr>
          <a:xfrm>
            <a:off x="334962" y="6047343"/>
            <a:ext cx="11215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(8) :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경로당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공공기관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버스정류장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노인교육시설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노인 복지관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총 인구수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총 노인 인구수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상권 정보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1AC47-CAB7-4C07-80CB-FFC697A18B9B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027/048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0BBDC1A-90F3-4BAB-8E5F-BD33D60C5627}"/>
              </a:ext>
            </a:extLst>
          </p:cNvPr>
          <p:cNvSpPr/>
          <p:nvPr/>
        </p:nvSpPr>
        <p:spPr>
          <a:xfrm rot="5400000">
            <a:off x="8872717" y="4420405"/>
            <a:ext cx="289897" cy="156972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B56E3-F176-4E9E-ACB7-21C4A98687D4}"/>
              </a:ext>
            </a:extLst>
          </p:cNvPr>
          <p:cNvSpPr txBox="1"/>
          <p:nvPr/>
        </p:nvSpPr>
        <p:spPr>
          <a:xfrm>
            <a:off x="6096000" y="5368502"/>
            <a:ext cx="584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21092-E5BD-4E7D-B263-9D1B02856214}"/>
              </a:ext>
            </a:extLst>
          </p:cNvPr>
          <p:cNvSpPr txBox="1"/>
          <p:nvPr/>
        </p:nvSpPr>
        <p:spPr>
          <a:xfrm>
            <a:off x="1959443" y="305510"/>
            <a:ext cx="827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4-2-1. Q-GIS-Graphic Model1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76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9DD7F-7351-464B-8B4D-7C0DC8F63AB4}"/>
              </a:ext>
            </a:extLst>
          </p:cNvPr>
          <p:cNvSpPr txBox="1"/>
          <p:nvPr/>
        </p:nvSpPr>
        <p:spPr>
          <a:xfrm>
            <a:off x="529403" y="305510"/>
            <a:ext cx="1113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4-3-1. AHP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쌍대비교 분석을 통한 가중치 선정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702120-CF42-4EAC-B093-EA9C02BC9B03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97C52-5D91-4C5B-AAE0-83D3EA87725C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쌍대비교 분석을 통한 상대적 중요도 조사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3C5A733-3D92-4C33-9629-9D10277A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16763"/>
              </p:ext>
            </p:extLst>
          </p:nvPr>
        </p:nvGraphicFramePr>
        <p:xfrm>
          <a:off x="250783" y="1680238"/>
          <a:ext cx="11641186" cy="4701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560">
                  <a:extLst>
                    <a:ext uri="{9D8B030D-6E8A-4147-A177-3AD203B41FA5}">
                      <a16:colId xmlns:a16="http://schemas.microsoft.com/office/drawing/2014/main" val="1330759055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1283835786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247764157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1605443404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3872139535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892309987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3258627693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464800091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479187598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573727212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482985800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3603227243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901138020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866311948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095584182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714478176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942001525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297913314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3324926369"/>
                    </a:ext>
                  </a:extLst>
                </a:gridCol>
                <a:gridCol w="452214">
                  <a:extLst>
                    <a:ext uri="{9D8B030D-6E8A-4147-A177-3AD203B41FA5}">
                      <a16:colId xmlns:a16="http://schemas.microsoft.com/office/drawing/2014/main" val="9095013"/>
                    </a:ext>
                  </a:extLst>
                </a:gridCol>
                <a:gridCol w="1524560">
                  <a:extLst>
                    <a:ext uri="{9D8B030D-6E8A-4147-A177-3AD203B41FA5}">
                      <a16:colId xmlns:a16="http://schemas.microsoft.com/office/drawing/2014/main" val="93032866"/>
                    </a:ext>
                  </a:extLst>
                </a:gridCol>
              </a:tblGrid>
              <a:tr h="418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항목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상대적 중요도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BFA9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항목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796393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총인구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버스정류장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866551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총인구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공공기관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211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버스정류장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공공기관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219284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총인구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노인시설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47808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총인구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노인수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46067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버스정류장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노인시설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44758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버스정류장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노인수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630295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공공기관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노인시설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356996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공공기관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노인수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66039"/>
                  </a:ext>
                </a:extLst>
              </a:tr>
              <a:tr h="428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노인시설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solidFill>
                      <a:srgbClr val="99551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노인수</a:t>
                      </a:r>
                      <a:endParaRPr lang="ko-KR" altLang="en-US" sz="20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02768" marR="102768" marT="51384" marB="5138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7734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A7D0F4-865F-4858-AC96-197C97B5FA69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028/048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06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2E240-93AD-4361-A30D-68F96844CA4B}"/>
              </a:ext>
            </a:extLst>
          </p:cNvPr>
          <p:cNvSpPr txBox="1"/>
          <p:nvPr/>
        </p:nvSpPr>
        <p:spPr>
          <a:xfrm>
            <a:off x="250785" y="4636291"/>
            <a:ext cx="498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2)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가중치 선정 결과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D1B6E02-6E58-491D-98BF-E0774411FD4A}"/>
              </a:ext>
            </a:extLst>
          </p:cNvPr>
          <p:cNvSpPr/>
          <p:nvPr/>
        </p:nvSpPr>
        <p:spPr>
          <a:xfrm>
            <a:off x="8829155" y="2466409"/>
            <a:ext cx="577355" cy="156972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51637-E120-441B-AFDC-62E96AEA1DC0}"/>
              </a:ext>
            </a:extLst>
          </p:cNvPr>
          <p:cNvSpPr txBox="1"/>
          <p:nvPr/>
        </p:nvSpPr>
        <p:spPr>
          <a:xfrm>
            <a:off x="9769184" y="2835770"/>
            <a:ext cx="208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개를 비교해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가중치를 구함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125C5-2D45-4E40-AFCA-93C914304F60}"/>
              </a:ext>
            </a:extLst>
          </p:cNvPr>
          <p:cNvSpPr txBox="1"/>
          <p:nvPr/>
        </p:nvSpPr>
        <p:spPr>
          <a:xfrm>
            <a:off x="250785" y="1598172"/>
            <a:ext cx="498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1)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비교 행렬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EB913E75-C559-4D92-A784-AD4850207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471765"/>
              </p:ext>
            </p:extLst>
          </p:nvPr>
        </p:nvGraphicFramePr>
        <p:xfrm>
          <a:off x="338479" y="2141931"/>
          <a:ext cx="812800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019625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165444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67295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66450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126366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47522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총 인구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버스정류장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공공기관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시설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수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42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총 인구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0.25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0.25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4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버스정류장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0.25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4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공공기관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0.33333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0.25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0.3333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시설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46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09283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F2F0CC-C870-4AD1-B255-78B5EA2CC2F9}"/>
              </a:ext>
            </a:extLst>
          </p:cNvPr>
          <p:cNvSpPr txBox="1"/>
          <p:nvPr/>
        </p:nvSpPr>
        <p:spPr>
          <a:xfrm>
            <a:off x="529403" y="305510"/>
            <a:ext cx="1113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4-3-2. AHP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쌍대비교 분석을 통한 가중치 선정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168138-0AC3-4E54-9DD1-5CB8D9D46D8A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F86A-A424-4DCA-95B6-7EA702353BE4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비교 행렬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가중치 선정 결과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F291471-EBAC-430B-B999-F1E634A8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2988"/>
              </p:ext>
            </p:extLst>
          </p:nvPr>
        </p:nvGraphicFramePr>
        <p:xfrm>
          <a:off x="338477" y="5298196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15">
                  <a:extLst>
                    <a:ext uri="{9D8B030D-6E8A-4147-A177-3AD203B41FA5}">
                      <a16:colId xmlns:a16="http://schemas.microsoft.com/office/drawing/2014/main" val="2373094738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3363586509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3567466148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1714260432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1990254220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670884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총 인구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버스정류장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공공기관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시설</a:t>
                      </a:r>
                    </a:p>
                  </a:txBody>
                  <a:tcPr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노인 수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FA9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92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가중치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0.137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0.103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0.067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0.373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0.321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941820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CD0808-C776-4DC2-8DAE-8D7D91FB99AC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029/048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41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계단, 피트, 양말, 다리털, 여자, 저리 가요, 계단을 내려가서, 발 반사 영역 마사지, 영역">
            <a:extLst>
              <a:ext uri="{FF2B5EF4-FFF2-40B4-BE49-F238E27FC236}">
                <a16:creationId xmlns:a16="http://schemas.microsoft.com/office/drawing/2014/main" id="{C21D4EE5-0D7F-46D2-95CF-956FE68AF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" b="74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C1D3D6-2EE3-44E0-BC2B-62AA6DDCAF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551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159548-5355-4D53-AE0F-A2C2DDCD511F}"/>
              </a:ext>
            </a:extLst>
          </p:cNvPr>
          <p:cNvSpPr/>
          <p:nvPr/>
        </p:nvSpPr>
        <p:spPr>
          <a:xfrm>
            <a:off x="5316855" y="3947161"/>
            <a:ext cx="1558290" cy="4571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3F093-7C59-443F-B17E-E612ADBE2C6D}"/>
              </a:ext>
            </a:extLst>
          </p:cNvPr>
          <p:cNvSpPr txBox="1"/>
          <p:nvPr/>
        </p:nvSpPr>
        <p:spPr>
          <a:xfrm>
            <a:off x="4080079" y="292116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AE5C5-511C-4C0A-B4FB-1E0049D83D7F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F6F6F6"/>
                </a:solidFill>
                <a:effectLst/>
                <a:latin typeface="Roboto" panose="02000000000000000000" pitchFamily="2" charset="0"/>
              </a:rPr>
              <a:t>(c) Pixabay</a:t>
            </a:r>
            <a:endParaRPr lang="ko-KR" altLang="en-US" sz="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4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3B79B34-EA56-4D6B-9FDE-E86C8EAC7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43375" r="16188" b="37385"/>
          <a:stretch/>
        </p:blipFill>
        <p:spPr>
          <a:xfrm>
            <a:off x="6632294" y="5820623"/>
            <a:ext cx="5559706" cy="526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F2F0CC-C870-4AD1-B255-78B5EA2CC2F9}"/>
              </a:ext>
            </a:extLst>
          </p:cNvPr>
          <p:cNvSpPr txBox="1"/>
          <p:nvPr/>
        </p:nvSpPr>
        <p:spPr>
          <a:xfrm>
            <a:off x="529403" y="305510"/>
            <a:ext cx="1113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4-3-3. AHP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쌍대비교 분석을 통한 가중치 선정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168138-0AC3-4E54-9DD1-5CB8D9D46D8A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F86A-A424-4DCA-95B6-7EA702353BE4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일관성 검증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2E240-93AD-4361-A30D-68F96844CA4B}"/>
              </a:ext>
            </a:extLst>
          </p:cNvPr>
          <p:cNvSpPr txBox="1"/>
          <p:nvPr/>
        </p:nvSpPr>
        <p:spPr>
          <a:xfrm>
            <a:off x="250785" y="1598172"/>
            <a:ext cx="498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3)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일관성 검증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F291471-EBAC-430B-B999-F1E634A8C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967342"/>
              </p:ext>
            </p:extLst>
          </p:nvPr>
        </p:nvGraphicFramePr>
        <p:xfrm>
          <a:off x="250783" y="2260077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0809">
                  <a:extLst>
                    <a:ext uri="{9D8B030D-6E8A-4147-A177-3AD203B41FA5}">
                      <a16:colId xmlns:a16="http://schemas.microsoft.com/office/drawing/2014/main" val="2373094738"/>
                    </a:ext>
                  </a:extLst>
                </a:gridCol>
                <a:gridCol w="4087191">
                  <a:extLst>
                    <a:ext uri="{9D8B030D-6E8A-4147-A177-3AD203B41FA5}">
                      <a16:colId xmlns:a16="http://schemas.microsoft.com/office/drawing/2014/main" val="1714260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Consistency Index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0.0699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92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CR = CI / RI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FA9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0.062411</a:t>
                      </a:r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94182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C6F6A3-786F-489B-B0F2-2E3881C11289}"/>
                  </a:ext>
                </a:extLst>
              </p:cNvPr>
              <p:cNvSpPr txBox="1"/>
              <p:nvPr/>
            </p:nvSpPr>
            <p:spPr>
              <a:xfrm>
                <a:off x="250783" y="4094787"/>
                <a:ext cx="8716754" cy="152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latinLnBrk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𝑅𝐼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=1.12 </m:t>
                      </m:r>
                      <m:d>
                        <m:dPr>
                          <m:ctrlPr>
                            <a:rPr lang="ko-KR" altLang="ko-KR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함초롬바탕" panose="02030604000101010101" pitchFamily="18" charset="-127"/>
                            </a:rPr>
                            <m:t>𝑛</m:t>
                          </m:r>
                          <m:r>
                            <a:rPr lang="en-US" altLang="ko-KR" sz="24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함초롬바탕" panose="02030604000101010101" pitchFamily="18" charset="-127"/>
                            </a:rPr>
                            <m:t>=5</m:t>
                          </m:r>
                        </m:e>
                      </m:d>
                      <m:r>
                        <a:rPr lang="en-US" altLang="ko-KR" sz="2400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, </m:t>
                      </m:r>
                    </m:oMath>
                  </m:oMathPara>
                </a14:m>
                <a:endParaRPr lang="en-US" altLang="ko-KR" sz="2400" b="0" i="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함초롬바탕" panose="02030604000101010101" pitchFamily="18" charset="-127"/>
                </a:endParaRPr>
              </a:p>
              <a:p>
                <a:pPr algn="just" latinLnBrk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C</m:t>
                      </m:r>
                      <m:r>
                        <a:rPr lang="en-US" altLang="ko-KR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𝐼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=0.0</m:t>
                      </m:r>
                      <m:r>
                        <a:rPr lang="en-US" altLang="ko-KR" sz="2400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699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𝑅𝐼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=1.</m:t>
                      </m:r>
                      <m:r>
                        <a:rPr lang="en-US" altLang="ko-KR" sz="2400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12 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∴</m:t>
                      </m:r>
                      <m:r>
                        <a:rPr lang="en-US" altLang="ko-KR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𝐶𝑅</m:t>
                      </m:r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함초롬바탕" panose="02030604000101010101" pitchFamily="18" charset="-127"/>
                            </a:rPr>
                            <m:t>𝐶𝐼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함초롬바탕" panose="02030604000101010101" pitchFamily="18" charset="-127"/>
                            </a:rPr>
                            <m:t>𝑅𝐼</m:t>
                          </m:r>
                        </m:den>
                      </m:f>
                      <m:r>
                        <a:rPr lang="en-US" altLang="ko-KR" sz="2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=0.06</m:t>
                      </m:r>
                      <m:r>
                        <a:rPr lang="en-US" altLang="ko-KR" sz="2400" b="0" i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함초롬바탕" panose="02030604000101010101" pitchFamily="18" charset="-127"/>
                        </a:rPr>
                        <m:t>2411</m:t>
                      </m:r>
                    </m:oMath>
                  </m:oMathPara>
                </a14:m>
                <a:endParaRPr lang="ko-KR" altLang="ko-KR" sz="240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  <a:p>
                <a:pPr algn="just" latinLnBrk="1"/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604000101010101" pitchFamily="18" charset="-127"/>
                      </a:rPr>
                      <m:t>𝐶𝑅</m:t>
                    </m:r>
                    <m:r>
                      <a:rPr lang="en-US" altLang="ko-KR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604000101010101" pitchFamily="18" charset="-127"/>
                      </a:rPr>
                      <m:t> &lt; 0.1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lang="ko-KR" altLang="ko-KR" sz="2400" dirty="0">
                    <a:solidFill>
                      <a:srgbClr val="000000"/>
                    </a:solidFill>
                    <a:effectLst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이므로 위의 가중치 선정이 논리적임을 알 수 있음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C6F6A3-786F-489B-B0F2-2E3881C11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3" y="4094787"/>
                <a:ext cx="8716754" cy="1522468"/>
              </a:xfrm>
              <a:prstGeom prst="rect">
                <a:avLst/>
              </a:prstGeom>
              <a:blipFill>
                <a:blip r:embed="rId4"/>
                <a:stretch>
                  <a:fillRect l="-140" b="-88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00F2196-F9BB-4F44-93F7-97763B63D4D1}"/>
              </a:ext>
            </a:extLst>
          </p:cNvPr>
          <p:cNvSpPr txBox="1"/>
          <p:nvPr/>
        </p:nvSpPr>
        <p:spPr>
          <a:xfrm>
            <a:off x="250785" y="3429000"/>
            <a:ext cx="498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4)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2C7C17D-4FB8-419C-AF15-690424E7AC96}"/>
              </a:ext>
            </a:extLst>
          </p:cNvPr>
          <p:cNvSpPr/>
          <p:nvPr/>
        </p:nvSpPr>
        <p:spPr>
          <a:xfrm>
            <a:off x="250783" y="5797941"/>
            <a:ext cx="278620" cy="58381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6B389-3AE0-4DB2-99A8-65CE1D39E3EB}"/>
              </a:ext>
            </a:extLst>
          </p:cNvPr>
          <p:cNvSpPr txBox="1"/>
          <p:nvPr/>
        </p:nvSpPr>
        <p:spPr>
          <a:xfrm>
            <a:off x="529403" y="5859013"/>
            <a:ext cx="1136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ko-KR" altLang="en-US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총 인구</a:t>
            </a:r>
            <a:r>
              <a:rPr lang="en-US" altLang="ko-KR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버스정류장</a:t>
            </a:r>
            <a:r>
              <a:rPr lang="en-US" altLang="ko-KR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공공기관</a:t>
            </a:r>
            <a:r>
              <a:rPr lang="en-US" altLang="ko-KR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노인시설</a:t>
            </a:r>
            <a:r>
              <a:rPr lang="en-US" altLang="ko-KR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노인수 각 변수에 위의 가중치를 곱하여 진행</a:t>
            </a:r>
            <a:endParaRPr lang="ko-KR" altLang="ko-KR" sz="24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2BFE8-8B0F-4546-9291-80814114D17C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030/048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243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36BBF4C8-F993-44F1-9BAE-8A8AB8CCA9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8" y="3446267"/>
            <a:ext cx="2700095" cy="2370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952FF-0C0E-47C0-A5C9-3FB19E14FD30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4-4-1. Q-GIS-Prototype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7841F6-A499-4AF5-9145-E6742C1F9F40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1D21-9BE1-41B1-B8E3-67CDA58BBBFB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활용한 분석</a:t>
            </a:r>
          </a:p>
        </p:txBody>
      </p:sp>
      <p:pic>
        <p:nvPicPr>
          <p:cNvPr id="31" name="그림 30" descr="무기이(가) 표시된 사진&#10;&#10;자동 생성된 설명">
            <a:extLst>
              <a:ext uri="{FF2B5EF4-FFF2-40B4-BE49-F238E27FC236}">
                <a16:creationId xmlns:a16="http://schemas.microsoft.com/office/drawing/2014/main" id="{33454D4F-004D-4CA5-97F5-649AA363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" b="99605" l="2909" r="96182">
                        <a14:foregroundMark x1="69091" y1="8893" x2="69091" y2="8893"/>
                        <a14:foregroundMark x1="85091" y1="5534" x2="85091" y2="5534"/>
                        <a14:foregroundMark x1="79818" y1="2174" x2="79818" y2="2174"/>
                        <a14:foregroundMark x1="90364" y1="2964" x2="90364" y2="2964"/>
                        <a14:foregroundMark x1="96182" y1="15217" x2="96182" y2="15217"/>
                        <a14:foregroundMark x1="89636" y1="1383" x2="89636" y2="1383"/>
                        <a14:foregroundMark x1="8000" y1="59486" x2="8000" y2="59486"/>
                        <a14:foregroundMark x1="13273" y1="92688" x2="13273" y2="92688"/>
                        <a14:foregroundMark x1="83636" y1="53755" x2="83636" y2="53755"/>
                        <a14:foregroundMark x1="61636" y1="85771" x2="61636" y2="85771"/>
                        <a14:foregroundMark x1="43636" y1="99605" x2="43636" y2="99605"/>
                        <a14:foregroundMark x1="2909" y1="92688" x2="2909" y2="92688"/>
                        <a14:foregroundMark x1="34182" y1="77866" x2="34182" y2="77866"/>
                        <a14:backgroundMark x1="25273" y1="71146" x2="25273" y2="71146"/>
                        <a14:backgroundMark x1="24727" y1="74308" x2="24727" y2="74308"/>
                        <a14:backgroundMark x1="15818" y1="81423" x2="15818" y2="81423"/>
                        <a14:backgroundMark x1="55091" y1="69368" x2="55091" y2="69368"/>
                        <a14:backgroundMark x1="56909" y1="70751" x2="56909" y2="70751"/>
                        <a14:backgroundMark x1="52182" y1="70751" x2="52182" y2="70751"/>
                        <a14:backgroundMark x1="44727" y1="78458" x2="44727" y2="78458"/>
                        <a14:backgroundMark x1="42182" y1="84190" x2="42182" y2="84190"/>
                        <a14:backgroundMark x1="35818" y1="82806" x2="35818" y2="82806"/>
                        <a14:backgroundMark x1="35636" y1="72530" x2="35636" y2="72530"/>
                        <a14:backgroundMark x1="32364" y1="71739" x2="32364" y2="71739"/>
                        <a14:backgroundMark x1="35455" y1="73518" x2="35455" y2="73518"/>
                        <a14:backgroundMark x1="31273" y1="82609" x2="31273" y2="82609"/>
                        <a14:backgroundMark x1="25818" y1="68577" x2="25818" y2="68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20" y="3415193"/>
            <a:ext cx="2475036" cy="2277033"/>
          </a:xfrm>
          <a:prstGeom prst="rect">
            <a:avLst/>
          </a:prstGeom>
        </p:spPr>
      </p:pic>
      <p:pic>
        <p:nvPicPr>
          <p:cNvPr id="32" name="그림 31" descr="텍스트, 검은색, 무기이(가) 표시된 사진&#10;&#10;자동 생성된 설명">
            <a:extLst>
              <a:ext uri="{FF2B5EF4-FFF2-40B4-BE49-F238E27FC236}">
                <a16:creationId xmlns:a16="http://schemas.microsoft.com/office/drawing/2014/main" id="{E8017029-3B55-4164-9580-967081F4790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18" b="96947" l="7015" r="94943">
                        <a14:foregroundMark x1="82871" y1="6870" x2="82871" y2="6870"/>
                        <a14:foregroundMark x1="77325" y1="2863" x2="77325" y2="2863"/>
                        <a14:foregroundMark x1="95432" y1="16603" x2="95432" y2="16603"/>
                        <a14:foregroundMark x1="87928" y1="2290" x2="87928" y2="2290"/>
                        <a14:foregroundMark x1="77162" y1="2290" x2="77162" y2="2290"/>
                        <a14:foregroundMark x1="16803" y1="93130" x2="16803" y2="93130"/>
                        <a14:foregroundMark x1="16803" y1="97137" x2="16803" y2="97137"/>
                        <a14:foregroundMark x1="7015" y1="93321" x2="7015" y2="93321"/>
                        <a14:foregroundMark x1="61011" y1="86641" x2="61011" y2="86641"/>
                        <a14:foregroundMark x1="81566" y1="53817" x2="81566" y2="53817"/>
                        <a14:foregroundMark x1="77977" y1="1718" x2="77977" y2="1718"/>
                        <a14:foregroundMark x1="86949" y1="1718" x2="86949" y2="1718"/>
                        <a14:foregroundMark x1="88418" y1="1718" x2="88418" y2="1718"/>
                        <a14:foregroundMark x1="35563" y1="78435" x2="35563" y2="78435"/>
                        <a14:backgroundMark x1="54486" y1="69084" x2="54486" y2="69084"/>
                        <a14:backgroundMark x1="52039" y1="71183" x2="52039" y2="71183"/>
                        <a14:backgroundMark x1="45514" y1="79771" x2="45514" y2="79771"/>
                        <a14:backgroundMark x1="42577" y1="84351" x2="42577" y2="84351"/>
                        <a14:backgroundMark x1="36868" y1="82824" x2="36868" y2="82824"/>
                        <a14:backgroundMark x1="32626" y1="83015" x2="32626" y2="83015"/>
                        <a14:backgroundMark x1="18434" y1="82061" x2="18434" y2="82061"/>
                        <a14:backgroundMark x1="33768" y1="71947" x2="33768" y2="71947"/>
                        <a14:backgroundMark x1="27569" y1="68702" x2="27569" y2="68702"/>
                        <a14:backgroundMark x1="34095" y1="83397" x2="34095" y2="83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5" y="3415193"/>
            <a:ext cx="2663781" cy="22770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55F126-3167-4A56-BCE0-C622C143DBED}"/>
              </a:ext>
            </a:extLst>
          </p:cNvPr>
          <p:cNvSpPr txBox="1"/>
          <p:nvPr/>
        </p:nvSpPr>
        <p:spPr>
          <a:xfrm>
            <a:off x="1450694" y="1588874"/>
            <a:ext cx="9290612" cy="94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1.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동 추출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2.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결과를 위한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Graphic Model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Prototype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3" name="그림 42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4406136D-4960-4FEC-92C9-706F941832A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28" b="97917" l="4348" r="95269">
                        <a14:foregroundMark x1="90281" y1="9167" x2="90281" y2="9167"/>
                        <a14:foregroundMark x1="78517" y1="5000" x2="78517" y2="5000"/>
                        <a14:foregroundMark x1="95269" y1="17361" x2="95269" y2="17361"/>
                        <a14:foregroundMark x1="86061" y1="4167" x2="86061" y2="4167"/>
                        <a14:foregroundMark x1="77494" y1="4028" x2="77494" y2="4028"/>
                        <a14:foregroundMark x1="9207" y1="58472" x2="9207" y2="58472"/>
                        <a14:foregroundMark x1="9207" y1="81250" x2="9207" y2="81250"/>
                        <a14:foregroundMark x1="14962" y1="93750" x2="14962" y2="93750"/>
                        <a14:foregroundMark x1="4348" y1="90972" x2="4348" y2="90972"/>
                        <a14:foregroundMark x1="60870" y1="85000" x2="60870" y2="85000"/>
                        <a14:foregroundMark x1="81841" y1="54167" x2="81841" y2="54167"/>
                        <a14:foregroundMark x1="43606" y1="97917" x2="43606" y2="97917"/>
                        <a14:foregroundMark x1="60870" y1="84861" x2="60870" y2="84861"/>
                        <a14:foregroundMark x1="34910" y1="76667" x2="34910" y2="76667"/>
                        <a14:backgroundMark x1="54476" y1="68611" x2="54476" y2="68611"/>
                        <a14:backgroundMark x1="60358" y1="70833" x2="60358" y2="70833"/>
                        <a14:backgroundMark x1="52558" y1="70000" x2="52558" y2="70000"/>
                        <a14:backgroundMark x1="45141" y1="78472" x2="45141" y2="78472"/>
                        <a14:backgroundMark x1="42583" y1="82917" x2="42583" y2="82917"/>
                        <a14:backgroundMark x1="46036" y1="81389" x2="46036" y2="8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16" y="3369307"/>
            <a:ext cx="2540686" cy="2339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3493C9-32CD-40BE-8B39-077297B044F3}"/>
              </a:ext>
            </a:extLst>
          </p:cNvPr>
          <p:cNvSpPr txBox="1"/>
          <p:nvPr/>
        </p:nvSpPr>
        <p:spPr>
          <a:xfrm>
            <a:off x="5747188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031/048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6D0AC-93A4-4F82-8F2F-E2A9359D34C7}"/>
              </a:ext>
            </a:extLst>
          </p:cNvPr>
          <p:cNvSpPr txBox="1"/>
          <p:nvPr/>
        </p:nvSpPr>
        <p:spPr>
          <a:xfrm>
            <a:off x="694289" y="2813720"/>
            <a:ext cx="2359374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1 ]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61814-04D6-44F9-8E26-A601630ED454}"/>
              </a:ext>
            </a:extLst>
          </p:cNvPr>
          <p:cNvSpPr txBox="1"/>
          <p:nvPr/>
        </p:nvSpPr>
        <p:spPr>
          <a:xfrm>
            <a:off x="3476544" y="2813720"/>
            <a:ext cx="2385342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18381-731D-434D-960E-AB3AC24A748C}"/>
              </a:ext>
            </a:extLst>
          </p:cNvPr>
          <p:cNvSpPr txBox="1"/>
          <p:nvPr/>
        </p:nvSpPr>
        <p:spPr>
          <a:xfrm>
            <a:off x="6300651" y="2813720"/>
            <a:ext cx="2496126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3CBC0-040C-4F3C-B580-3432F54FE876}"/>
              </a:ext>
            </a:extLst>
          </p:cNvPr>
          <p:cNvSpPr txBox="1"/>
          <p:nvPr/>
        </p:nvSpPr>
        <p:spPr>
          <a:xfrm>
            <a:off x="9151274" y="2813720"/>
            <a:ext cx="2592128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</a:t>
            </a:r>
          </a:p>
        </p:txBody>
      </p:sp>
    </p:spTree>
    <p:extLst>
      <p:ext uri="{BB962C8B-B14F-4D97-AF65-F5344CB8AC3E}">
        <p14:creationId xmlns:p14="http://schemas.microsoft.com/office/powerpoint/2010/main" val="257940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무기이(가) 표시된 사진&#10;&#10;자동 생성된 설명">
            <a:extLst>
              <a:ext uri="{FF2B5EF4-FFF2-40B4-BE49-F238E27FC236}">
                <a16:creationId xmlns:a16="http://schemas.microsoft.com/office/drawing/2014/main" id="{679D2011-F471-40A3-AB38-2B4B7F396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9605" l="2909" r="96182">
                        <a14:foregroundMark x1="69091" y1="8893" x2="69091" y2="8893"/>
                        <a14:foregroundMark x1="85091" y1="5534" x2="85091" y2="5534"/>
                        <a14:foregroundMark x1="79818" y1="2174" x2="79818" y2="2174"/>
                        <a14:foregroundMark x1="90364" y1="2964" x2="90364" y2="2964"/>
                        <a14:foregroundMark x1="96182" y1="15217" x2="96182" y2="15217"/>
                        <a14:foregroundMark x1="89636" y1="1383" x2="89636" y2="1383"/>
                        <a14:foregroundMark x1="8000" y1="59486" x2="8000" y2="59486"/>
                        <a14:foregroundMark x1="13273" y1="92688" x2="13273" y2="92688"/>
                        <a14:foregroundMark x1="83636" y1="53755" x2="83636" y2="53755"/>
                        <a14:foregroundMark x1="61636" y1="85771" x2="61636" y2="85771"/>
                        <a14:foregroundMark x1="43636" y1="99605" x2="43636" y2="99605"/>
                        <a14:foregroundMark x1="2909" y1="92688" x2="2909" y2="92688"/>
                        <a14:foregroundMark x1="34182" y1="77866" x2="34182" y2="77866"/>
                        <a14:backgroundMark x1="25273" y1="71146" x2="25273" y2="71146"/>
                        <a14:backgroundMark x1="24727" y1="74308" x2="24727" y2="74308"/>
                        <a14:backgroundMark x1="15818" y1="81423" x2="15818" y2="81423"/>
                        <a14:backgroundMark x1="55091" y1="69368" x2="55091" y2="69368"/>
                        <a14:backgroundMark x1="56909" y1="70751" x2="56909" y2="70751"/>
                        <a14:backgroundMark x1="52182" y1="70751" x2="52182" y2="70751"/>
                        <a14:backgroundMark x1="44727" y1="78458" x2="44727" y2="78458"/>
                        <a14:backgroundMark x1="42182" y1="84190" x2="42182" y2="84190"/>
                        <a14:backgroundMark x1="35818" y1="82806" x2="35818" y2="82806"/>
                        <a14:backgroundMark x1="35636" y1="72530" x2="35636" y2="72530"/>
                        <a14:backgroundMark x1="32364" y1="71739" x2="32364" y2="71739"/>
                        <a14:backgroundMark x1="35455" y1="73518" x2="35455" y2="73518"/>
                        <a14:backgroundMark x1="31273" y1="82609" x2="31273" y2="82609"/>
                        <a14:backgroundMark x1="25818" y1="68577" x2="25818" y2="68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" y="1851517"/>
            <a:ext cx="4613569" cy="42444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E3317D-3144-4D90-8080-90A158FA6A09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F6F6-9903-4E2D-BFC0-4F7AA289EFA7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E812D-0225-40C3-B0E8-E32F83766D63}"/>
              </a:ext>
            </a:extLst>
          </p:cNvPr>
          <p:cNvSpPr txBox="1"/>
          <p:nvPr/>
        </p:nvSpPr>
        <p:spPr>
          <a:xfrm>
            <a:off x="6096000" y="1851516"/>
            <a:ext cx="58433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시각화 모델의 프로토타입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한계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레이어로 명확한 우선입지가 안보임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논리적인 산출 근거 부족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5D811-D08F-4EFE-9AB5-A31F0EA7D0D1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032/048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0854688-FA0B-48E9-B64E-9E7815AED060}"/>
              </a:ext>
            </a:extLst>
          </p:cNvPr>
          <p:cNvSpPr/>
          <p:nvPr/>
        </p:nvSpPr>
        <p:spPr>
          <a:xfrm rot="5400000">
            <a:off x="8872717" y="4420405"/>
            <a:ext cx="289897" cy="156972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664CD-0239-4BF0-93AD-B8161EAC1D76}"/>
              </a:ext>
            </a:extLst>
          </p:cNvPr>
          <p:cNvSpPr txBox="1"/>
          <p:nvPr/>
        </p:nvSpPr>
        <p:spPr>
          <a:xfrm>
            <a:off x="6096000" y="5368502"/>
            <a:ext cx="584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784EC-311A-42AA-ACB9-2C9965486D53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4-4-1. Q-GIS-Prototype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766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952FF-0C0E-47C0-A5C9-3FB19E14FD30}"/>
              </a:ext>
            </a:extLst>
          </p:cNvPr>
          <p:cNvSpPr txBox="1"/>
          <p:nvPr/>
        </p:nvSpPr>
        <p:spPr>
          <a:xfrm>
            <a:off x="2481957" y="305510"/>
            <a:ext cx="722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4-5-1. Q-GIS-Graphic Model2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7841F6-A499-4AF5-9145-E6742C1F9F40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1D21-9BE1-41B1-B8E3-67CDA58BBBFB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활용한 분석</a:t>
            </a:r>
          </a:p>
        </p:txBody>
      </p:sp>
      <p:pic>
        <p:nvPicPr>
          <p:cNvPr id="31" name="그림 30" descr="무기이(가) 표시된 사진&#10;&#10;자동 생성된 설명">
            <a:extLst>
              <a:ext uri="{FF2B5EF4-FFF2-40B4-BE49-F238E27FC236}">
                <a16:creationId xmlns:a16="http://schemas.microsoft.com/office/drawing/2014/main" id="{56973AA0-3E47-46B6-A9FD-F7F485870B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86" b="99605" l="2909" r="96182">
                        <a14:foregroundMark x1="69091" y1="8893" x2="69091" y2="8893"/>
                        <a14:foregroundMark x1="85091" y1="5534" x2="85091" y2="5534"/>
                        <a14:foregroundMark x1="79818" y1="2174" x2="79818" y2="2174"/>
                        <a14:foregroundMark x1="90364" y1="2964" x2="90364" y2="2964"/>
                        <a14:foregroundMark x1="96182" y1="15217" x2="96182" y2="15217"/>
                        <a14:foregroundMark x1="89636" y1="1383" x2="89636" y2="1383"/>
                        <a14:foregroundMark x1="8000" y1="59486" x2="8000" y2="59486"/>
                        <a14:foregroundMark x1="13273" y1="92688" x2="13273" y2="92688"/>
                        <a14:foregroundMark x1="83636" y1="53755" x2="83636" y2="53755"/>
                        <a14:foregroundMark x1="61636" y1="85771" x2="61636" y2="85771"/>
                        <a14:foregroundMark x1="43636" y1="99605" x2="43636" y2="99605"/>
                        <a14:foregroundMark x1="2909" y1="92688" x2="2909" y2="92688"/>
                        <a14:foregroundMark x1="34182" y1="77866" x2="34182" y2="77866"/>
                        <a14:backgroundMark x1="25273" y1="71146" x2="25273" y2="71146"/>
                        <a14:backgroundMark x1="24727" y1="74308" x2="24727" y2="74308"/>
                        <a14:backgroundMark x1="15818" y1="81423" x2="15818" y2="81423"/>
                        <a14:backgroundMark x1="55091" y1="69368" x2="55091" y2="69368"/>
                        <a14:backgroundMark x1="56909" y1="70751" x2="56909" y2="70751"/>
                        <a14:backgroundMark x1="52182" y1="70751" x2="52182" y2="70751"/>
                        <a14:backgroundMark x1="44727" y1="78458" x2="44727" y2="78458"/>
                        <a14:backgroundMark x1="42182" y1="84190" x2="42182" y2="84190"/>
                        <a14:backgroundMark x1="35818" y1="82806" x2="35818" y2="82806"/>
                        <a14:backgroundMark x1="35636" y1="72530" x2="35636" y2="72530"/>
                        <a14:backgroundMark x1="32364" y1="71739" x2="32364" y2="71739"/>
                        <a14:backgroundMark x1="35455" y1="73518" x2="35455" y2="73518"/>
                        <a14:backgroundMark x1="31273" y1="82609" x2="31273" y2="82609"/>
                        <a14:backgroundMark x1="25818" y1="68577" x2="25818" y2="68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20" y="3415193"/>
            <a:ext cx="2475036" cy="2277033"/>
          </a:xfrm>
          <a:prstGeom prst="rect">
            <a:avLst/>
          </a:prstGeom>
        </p:spPr>
      </p:pic>
      <p:pic>
        <p:nvPicPr>
          <p:cNvPr id="32" name="그림 31" descr="텍스트, 검은색, 무기이(가) 표시된 사진&#10;&#10;자동 생성된 설명">
            <a:extLst>
              <a:ext uri="{FF2B5EF4-FFF2-40B4-BE49-F238E27FC236}">
                <a16:creationId xmlns:a16="http://schemas.microsoft.com/office/drawing/2014/main" id="{823ADA3D-282A-46C4-B84F-8BD5698A2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18" b="96947" l="7015" r="94943">
                        <a14:foregroundMark x1="82871" y1="6870" x2="82871" y2="6870"/>
                        <a14:foregroundMark x1="77325" y1="2863" x2="77325" y2="2863"/>
                        <a14:foregroundMark x1="95432" y1="16603" x2="95432" y2="16603"/>
                        <a14:foregroundMark x1="87928" y1="2290" x2="87928" y2="2290"/>
                        <a14:foregroundMark x1="77162" y1="2290" x2="77162" y2="2290"/>
                        <a14:foregroundMark x1="16803" y1="93130" x2="16803" y2="93130"/>
                        <a14:foregroundMark x1="16803" y1="97137" x2="16803" y2="97137"/>
                        <a14:foregroundMark x1="7015" y1="93321" x2="7015" y2="93321"/>
                        <a14:foregroundMark x1="61011" y1="86641" x2="61011" y2="86641"/>
                        <a14:foregroundMark x1="81566" y1="53817" x2="81566" y2="53817"/>
                        <a14:foregroundMark x1="77977" y1="1718" x2="77977" y2="1718"/>
                        <a14:foregroundMark x1="86949" y1="1718" x2="86949" y2="1718"/>
                        <a14:foregroundMark x1="88418" y1="1718" x2="88418" y2="1718"/>
                        <a14:foregroundMark x1="35563" y1="78435" x2="35563" y2="78435"/>
                        <a14:backgroundMark x1="54486" y1="69084" x2="54486" y2="69084"/>
                        <a14:backgroundMark x1="52039" y1="71183" x2="52039" y2="71183"/>
                        <a14:backgroundMark x1="45514" y1="79771" x2="45514" y2="79771"/>
                        <a14:backgroundMark x1="42577" y1="84351" x2="42577" y2="84351"/>
                        <a14:backgroundMark x1="36868" y1="82824" x2="36868" y2="82824"/>
                        <a14:backgroundMark x1="32626" y1="83015" x2="32626" y2="83015"/>
                        <a14:backgroundMark x1="18434" y1="82061" x2="18434" y2="82061"/>
                        <a14:backgroundMark x1="33768" y1="71947" x2="33768" y2="71947"/>
                        <a14:backgroundMark x1="27569" y1="68702" x2="27569" y2="68702"/>
                        <a14:backgroundMark x1="34095" y1="83397" x2="34095" y2="83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5" y="3415193"/>
            <a:ext cx="2663781" cy="22770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32B8398-4943-4536-81EC-E779C33FC225}"/>
              </a:ext>
            </a:extLst>
          </p:cNvPr>
          <p:cNvSpPr txBox="1"/>
          <p:nvPr/>
        </p:nvSpPr>
        <p:spPr>
          <a:xfrm>
            <a:off x="1450694" y="1588874"/>
            <a:ext cx="9290612" cy="94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1.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동 추출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2.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결과를 위한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Graphic Model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Prototype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C933E-E864-4684-AF40-95BDBD63B99E}"/>
              </a:ext>
            </a:extLst>
          </p:cNvPr>
          <p:cNvSpPr txBox="1"/>
          <p:nvPr/>
        </p:nvSpPr>
        <p:spPr>
          <a:xfrm>
            <a:off x="694289" y="2813720"/>
            <a:ext cx="2359374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1 ]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FE1CFA-86A3-4EC1-9D1D-35E71457DBD5}"/>
              </a:ext>
            </a:extLst>
          </p:cNvPr>
          <p:cNvSpPr txBox="1"/>
          <p:nvPr/>
        </p:nvSpPr>
        <p:spPr>
          <a:xfrm>
            <a:off x="3476544" y="2813720"/>
            <a:ext cx="2385342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85C193-86BF-4EEC-8922-1C6E8B16A538}"/>
              </a:ext>
            </a:extLst>
          </p:cNvPr>
          <p:cNvSpPr txBox="1"/>
          <p:nvPr/>
        </p:nvSpPr>
        <p:spPr>
          <a:xfrm>
            <a:off x="6300651" y="2813720"/>
            <a:ext cx="2496126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</a:t>
            </a:r>
          </a:p>
        </p:txBody>
      </p:sp>
      <p:pic>
        <p:nvPicPr>
          <p:cNvPr id="43" name="그림 42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6F4F2D3A-39C3-4533-89CA-BA8CDE9DDBD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28" b="97917" l="4348" r="95269">
                        <a14:foregroundMark x1="90281" y1="9167" x2="90281" y2="9167"/>
                        <a14:foregroundMark x1="78517" y1="5000" x2="78517" y2="5000"/>
                        <a14:foregroundMark x1="95269" y1="17361" x2="95269" y2="17361"/>
                        <a14:foregroundMark x1="86061" y1="4167" x2="86061" y2="4167"/>
                        <a14:foregroundMark x1="77494" y1="4028" x2="77494" y2="4028"/>
                        <a14:foregroundMark x1="9207" y1="58472" x2="9207" y2="58472"/>
                        <a14:foregroundMark x1="9207" y1="81250" x2="9207" y2="81250"/>
                        <a14:foregroundMark x1="14962" y1="93750" x2="14962" y2="93750"/>
                        <a14:foregroundMark x1="4348" y1="90972" x2="4348" y2="90972"/>
                        <a14:foregroundMark x1="60870" y1="85000" x2="60870" y2="85000"/>
                        <a14:foregroundMark x1="81841" y1="54167" x2="81841" y2="54167"/>
                        <a14:foregroundMark x1="43606" y1="97917" x2="43606" y2="97917"/>
                        <a14:foregroundMark x1="60870" y1="84861" x2="60870" y2="84861"/>
                        <a14:foregroundMark x1="34910" y1="76667" x2="34910" y2="76667"/>
                        <a14:backgroundMark x1="54476" y1="68611" x2="54476" y2="68611"/>
                        <a14:backgroundMark x1="60358" y1="70833" x2="60358" y2="70833"/>
                        <a14:backgroundMark x1="52558" y1="70000" x2="52558" y2="70000"/>
                        <a14:backgroundMark x1="45141" y1="78472" x2="45141" y2="78472"/>
                        <a14:backgroundMark x1="42583" y1="82917" x2="42583" y2="82917"/>
                        <a14:backgroundMark x1="46036" y1="81389" x2="46036" y2="8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16" y="3369307"/>
            <a:ext cx="2540686" cy="2339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4546E-C8A7-4392-A9FE-20E0CF8C5992}"/>
              </a:ext>
            </a:extLst>
          </p:cNvPr>
          <p:cNvSpPr txBox="1"/>
          <p:nvPr/>
        </p:nvSpPr>
        <p:spPr>
          <a:xfrm>
            <a:off x="5747188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033/048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EB752143-F26F-4A8C-9F3F-CF192D35850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8" y="3446267"/>
            <a:ext cx="2700095" cy="2370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C4E79B-0CF8-4891-8615-0186C68D0950}"/>
              </a:ext>
            </a:extLst>
          </p:cNvPr>
          <p:cNvSpPr txBox="1"/>
          <p:nvPr/>
        </p:nvSpPr>
        <p:spPr>
          <a:xfrm>
            <a:off x="9151274" y="2813720"/>
            <a:ext cx="2592128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</a:t>
            </a:r>
          </a:p>
        </p:txBody>
      </p:sp>
    </p:spTree>
    <p:extLst>
      <p:ext uri="{BB962C8B-B14F-4D97-AF65-F5344CB8AC3E}">
        <p14:creationId xmlns:p14="http://schemas.microsoft.com/office/powerpoint/2010/main" val="2722764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검은색, 무기이(가) 표시된 사진&#10;&#10;자동 생성된 설명">
            <a:extLst>
              <a:ext uri="{FF2B5EF4-FFF2-40B4-BE49-F238E27FC236}">
                <a16:creationId xmlns:a16="http://schemas.microsoft.com/office/drawing/2014/main" id="{9CB902F1-C873-4ED1-BBF5-C5C20D8C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18" b="96947" l="7015" r="94943">
                        <a14:foregroundMark x1="82871" y1="6870" x2="82871" y2="6870"/>
                        <a14:foregroundMark x1="77325" y1="2863" x2="77325" y2="2863"/>
                        <a14:foregroundMark x1="95432" y1="16603" x2="95432" y2="16603"/>
                        <a14:foregroundMark x1="87928" y1="2290" x2="87928" y2="2290"/>
                        <a14:foregroundMark x1="77162" y1="2290" x2="77162" y2="2290"/>
                        <a14:foregroundMark x1="16803" y1="93130" x2="16803" y2="93130"/>
                        <a14:foregroundMark x1="16803" y1="97137" x2="16803" y2="97137"/>
                        <a14:foregroundMark x1="7015" y1="93321" x2="7015" y2="93321"/>
                        <a14:foregroundMark x1="61011" y1="86641" x2="61011" y2="86641"/>
                        <a14:foregroundMark x1="81566" y1="53817" x2="81566" y2="53817"/>
                        <a14:foregroundMark x1="77977" y1="1718" x2="77977" y2="1718"/>
                        <a14:foregroundMark x1="86949" y1="1718" x2="86949" y2="1718"/>
                        <a14:foregroundMark x1="88418" y1="1718" x2="88418" y2="1718"/>
                        <a14:foregroundMark x1="35563" y1="78435" x2="35563" y2="78435"/>
                        <a14:backgroundMark x1="54486" y1="69084" x2="54486" y2="69084"/>
                        <a14:backgroundMark x1="52039" y1="71183" x2="52039" y2="71183"/>
                        <a14:backgroundMark x1="45514" y1="79771" x2="45514" y2="79771"/>
                        <a14:backgroundMark x1="42577" y1="84351" x2="42577" y2="84351"/>
                        <a14:backgroundMark x1="36868" y1="82824" x2="36868" y2="82824"/>
                        <a14:backgroundMark x1="32626" y1="83015" x2="32626" y2="83015"/>
                        <a14:backgroundMark x1="18434" y1="82061" x2="18434" y2="82061"/>
                        <a14:backgroundMark x1="33768" y1="71947" x2="33768" y2="71947"/>
                        <a14:backgroundMark x1="27569" y1="68702" x2="27569" y2="68702"/>
                        <a14:backgroundMark x1="34095" y1="83397" x2="34095" y2="83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9" y="1851518"/>
            <a:ext cx="4965397" cy="42444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E3317D-3144-4D90-8080-90A158FA6A09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F6F6-9903-4E2D-BFC0-4F7AA289EFA7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3E943-6C4E-4F1B-B237-E37F4278D80E}"/>
              </a:ext>
            </a:extLst>
          </p:cNvPr>
          <p:cNvSpPr txBox="1"/>
          <p:nvPr/>
        </p:nvSpPr>
        <p:spPr>
          <a:xfrm>
            <a:off x="6096000" y="1851516"/>
            <a:ext cx="584333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논리적 입지 선정을 위해 가중치 도입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Prototype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보완을 위해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 레이어로 병합</a:t>
            </a: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한계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임의로 등급을 나눔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변수간 상대적크기를 절대적으로 바꾸지 못하여 가중치 고려 불가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6B761-AD67-45DD-B205-EF53C58FBA7C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034/048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3CA39B1-C0CA-4EC1-9D5A-773BED9519DF}"/>
              </a:ext>
            </a:extLst>
          </p:cNvPr>
          <p:cNvSpPr/>
          <p:nvPr/>
        </p:nvSpPr>
        <p:spPr>
          <a:xfrm rot="5400000">
            <a:off x="8872717" y="4930386"/>
            <a:ext cx="289897" cy="1569720"/>
          </a:xfrm>
          <a:prstGeom prst="rightArrow">
            <a:avLst/>
          </a:prstGeom>
          <a:solidFill>
            <a:srgbClr val="BF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44D14-5C31-4681-B7F6-51871BB7B664}"/>
              </a:ext>
            </a:extLst>
          </p:cNvPr>
          <p:cNvSpPr txBox="1"/>
          <p:nvPr/>
        </p:nvSpPr>
        <p:spPr>
          <a:xfrm>
            <a:off x="6096000" y="5878483"/>
            <a:ext cx="584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FC1E8-C985-46F5-B4D6-C3C04353FFCD}"/>
              </a:ext>
            </a:extLst>
          </p:cNvPr>
          <p:cNvSpPr txBox="1"/>
          <p:nvPr/>
        </p:nvSpPr>
        <p:spPr>
          <a:xfrm>
            <a:off x="2481957" y="305510"/>
            <a:ext cx="722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4-5-1. Q-GIS-Graphic Model2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5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AE5A4DAD-643F-4BF2-8572-A612679C8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8" b="97917" l="4348" r="95269">
                        <a14:foregroundMark x1="90281" y1="9167" x2="90281" y2="9167"/>
                        <a14:foregroundMark x1="78517" y1="5000" x2="78517" y2="5000"/>
                        <a14:foregroundMark x1="95269" y1="17361" x2="95269" y2="17361"/>
                        <a14:foregroundMark x1="86061" y1="4167" x2="86061" y2="4167"/>
                        <a14:foregroundMark x1="77494" y1="4028" x2="77494" y2="4028"/>
                        <a14:foregroundMark x1="9207" y1="58472" x2="9207" y2="58472"/>
                        <a14:foregroundMark x1="9207" y1="81250" x2="9207" y2="81250"/>
                        <a14:foregroundMark x1="14962" y1="93750" x2="14962" y2="93750"/>
                        <a14:foregroundMark x1="4348" y1="90972" x2="4348" y2="90972"/>
                        <a14:foregroundMark x1="60870" y1="85000" x2="60870" y2="85000"/>
                        <a14:foregroundMark x1="81841" y1="54167" x2="81841" y2="54167"/>
                        <a14:foregroundMark x1="43606" y1="97917" x2="43606" y2="97917"/>
                        <a14:foregroundMark x1="60870" y1="84861" x2="60870" y2="84861"/>
                        <a14:foregroundMark x1="34910" y1="76667" x2="34910" y2="76667"/>
                        <a14:backgroundMark x1="54476" y1="68611" x2="54476" y2="68611"/>
                        <a14:backgroundMark x1="60358" y1="70833" x2="60358" y2="70833"/>
                        <a14:backgroundMark x1="52558" y1="70000" x2="52558" y2="70000"/>
                        <a14:backgroundMark x1="45141" y1="78472" x2="45141" y2="78472"/>
                        <a14:backgroundMark x1="42583" y1="82917" x2="42583" y2="82917"/>
                        <a14:backgroundMark x1="46036" y1="81389" x2="46036" y2="8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16" y="3369307"/>
            <a:ext cx="2540686" cy="2339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952FF-0C0E-47C0-A5C9-3FB19E14FD30}"/>
              </a:ext>
            </a:extLst>
          </p:cNvPr>
          <p:cNvSpPr txBox="1"/>
          <p:nvPr/>
        </p:nvSpPr>
        <p:spPr>
          <a:xfrm>
            <a:off x="2351328" y="305510"/>
            <a:ext cx="7489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4-6-1. Q-GIS-Final Model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7841F6-A499-4AF5-9145-E6742C1F9F40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1D21-9BE1-41B1-B8E3-67CDA58BBBFB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활용한 분석</a:t>
            </a:r>
          </a:p>
        </p:txBody>
      </p:sp>
      <p:pic>
        <p:nvPicPr>
          <p:cNvPr id="35" name="그림 34" descr="무기이(가) 표시된 사진&#10;&#10;자동 생성된 설명">
            <a:extLst>
              <a:ext uri="{FF2B5EF4-FFF2-40B4-BE49-F238E27FC236}">
                <a16:creationId xmlns:a16="http://schemas.microsoft.com/office/drawing/2014/main" id="{0E62EE4C-EE27-40F0-86E5-57A525C4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86" b="99605" l="2909" r="96182">
                        <a14:foregroundMark x1="69091" y1="8893" x2="69091" y2="8893"/>
                        <a14:foregroundMark x1="85091" y1="5534" x2="85091" y2="5534"/>
                        <a14:foregroundMark x1="79818" y1="2174" x2="79818" y2="2174"/>
                        <a14:foregroundMark x1="90364" y1="2964" x2="90364" y2="2964"/>
                        <a14:foregroundMark x1="96182" y1="15217" x2="96182" y2="15217"/>
                        <a14:foregroundMark x1="89636" y1="1383" x2="89636" y2="1383"/>
                        <a14:foregroundMark x1="8000" y1="59486" x2="8000" y2="59486"/>
                        <a14:foregroundMark x1="13273" y1="92688" x2="13273" y2="92688"/>
                        <a14:foregroundMark x1="83636" y1="53755" x2="83636" y2="53755"/>
                        <a14:foregroundMark x1="61636" y1="85771" x2="61636" y2="85771"/>
                        <a14:foregroundMark x1="43636" y1="99605" x2="43636" y2="99605"/>
                        <a14:foregroundMark x1="2909" y1="92688" x2="2909" y2="92688"/>
                        <a14:foregroundMark x1="34182" y1="77866" x2="34182" y2="77866"/>
                        <a14:backgroundMark x1="25273" y1="71146" x2="25273" y2="71146"/>
                        <a14:backgroundMark x1="24727" y1="74308" x2="24727" y2="74308"/>
                        <a14:backgroundMark x1="15818" y1="81423" x2="15818" y2="81423"/>
                        <a14:backgroundMark x1="55091" y1="69368" x2="55091" y2="69368"/>
                        <a14:backgroundMark x1="56909" y1="70751" x2="56909" y2="70751"/>
                        <a14:backgroundMark x1="52182" y1="70751" x2="52182" y2="70751"/>
                        <a14:backgroundMark x1="44727" y1="78458" x2="44727" y2="78458"/>
                        <a14:backgroundMark x1="42182" y1="84190" x2="42182" y2="84190"/>
                        <a14:backgroundMark x1="35818" y1="82806" x2="35818" y2="82806"/>
                        <a14:backgroundMark x1="35636" y1="72530" x2="35636" y2="72530"/>
                        <a14:backgroundMark x1="32364" y1="71739" x2="32364" y2="71739"/>
                        <a14:backgroundMark x1="35455" y1="73518" x2="35455" y2="73518"/>
                        <a14:backgroundMark x1="31273" y1="82609" x2="31273" y2="82609"/>
                        <a14:backgroundMark x1="25818" y1="68577" x2="25818" y2="68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20" y="3415193"/>
            <a:ext cx="2475036" cy="2277033"/>
          </a:xfrm>
          <a:prstGeom prst="rect">
            <a:avLst/>
          </a:prstGeom>
        </p:spPr>
      </p:pic>
      <p:pic>
        <p:nvPicPr>
          <p:cNvPr id="36" name="그림 35" descr="텍스트, 검은색, 무기이(가) 표시된 사진&#10;&#10;자동 생성된 설명">
            <a:extLst>
              <a:ext uri="{FF2B5EF4-FFF2-40B4-BE49-F238E27FC236}">
                <a16:creationId xmlns:a16="http://schemas.microsoft.com/office/drawing/2014/main" id="{BB1BB2DA-C625-4354-AB84-86A364FBA2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18" b="96947" l="7015" r="94943">
                        <a14:foregroundMark x1="82871" y1="6870" x2="82871" y2="6870"/>
                        <a14:foregroundMark x1="77325" y1="2863" x2="77325" y2="2863"/>
                        <a14:foregroundMark x1="95432" y1="16603" x2="95432" y2="16603"/>
                        <a14:foregroundMark x1="87928" y1="2290" x2="87928" y2="2290"/>
                        <a14:foregroundMark x1="77162" y1="2290" x2="77162" y2="2290"/>
                        <a14:foregroundMark x1="16803" y1="93130" x2="16803" y2="93130"/>
                        <a14:foregroundMark x1="16803" y1="97137" x2="16803" y2="97137"/>
                        <a14:foregroundMark x1="7015" y1="93321" x2="7015" y2="93321"/>
                        <a14:foregroundMark x1="61011" y1="86641" x2="61011" y2="86641"/>
                        <a14:foregroundMark x1="81566" y1="53817" x2="81566" y2="53817"/>
                        <a14:foregroundMark x1="77977" y1="1718" x2="77977" y2="1718"/>
                        <a14:foregroundMark x1="86949" y1="1718" x2="86949" y2="1718"/>
                        <a14:foregroundMark x1="88418" y1="1718" x2="88418" y2="1718"/>
                        <a14:foregroundMark x1="35563" y1="78435" x2="35563" y2="78435"/>
                        <a14:backgroundMark x1="54486" y1="69084" x2="54486" y2="69084"/>
                        <a14:backgroundMark x1="52039" y1="71183" x2="52039" y2="71183"/>
                        <a14:backgroundMark x1="45514" y1="79771" x2="45514" y2="79771"/>
                        <a14:backgroundMark x1="42577" y1="84351" x2="42577" y2="84351"/>
                        <a14:backgroundMark x1="36868" y1="82824" x2="36868" y2="82824"/>
                        <a14:backgroundMark x1="32626" y1="83015" x2="32626" y2="83015"/>
                        <a14:backgroundMark x1="18434" y1="82061" x2="18434" y2="82061"/>
                        <a14:backgroundMark x1="33768" y1="71947" x2="33768" y2="71947"/>
                        <a14:backgroundMark x1="27569" y1="68702" x2="27569" y2="68702"/>
                        <a14:backgroundMark x1="34095" y1="83397" x2="34095" y2="83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5" y="3415193"/>
            <a:ext cx="2663781" cy="22770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C92F6D6-BF3A-4F22-A757-E4FFF4B5F1EF}"/>
              </a:ext>
            </a:extLst>
          </p:cNvPr>
          <p:cNvSpPr txBox="1"/>
          <p:nvPr/>
        </p:nvSpPr>
        <p:spPr>
          <a:xfrm>
            <a:off x="1450694" y="1588874"/>
            <a:ext cx="9290612" cy="941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1.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동 추출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2.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최종 결과를 위한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Graphic Model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Prototype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58D4C-4DB3-41B2-8D55-6A305F477B2C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035/048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8CB30-AC2B-41A1-9BAA-308A4F7FBF24}"/>
              </a:ext>
            </a:extLst>
          </p:cNvPr>
          <p:cNvSpPr txBox="1"/>
          <p:nvPr/>
        </p:nvSpPr>
        <p:spPr>
          <a:xfrm>
            <a:off x="694289" y="2813720"/>
            <a:ext cx="2359374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1 ]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601AC-AACC-4A72-A627-EFB731A283F7}"/>
              </a:ext>
            </a:extLst>
          </p:cNvPr>
          <p:cNvSpPr txBox="1"/>
          <p:nvPr/>
        </p:nvSpPr>
        <p:spPr>
          <a:xfrm>
            <a:off x="3476544" y="2813720"/>
            <a:ext cx="2385342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Prototype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025FD-4A7B-40A4-B790-FF38F910ACC6}"/>
              </a:ext>
            </a:extLst>
          </p:cNvPr>
          <p:cNvSpPr txBox="1"/>
          <p:nvPr/>
        </p:nvSpPr>
        <p:spPr>
          <a:xfrm>
            <a:off x="6300651" y="2813720"/>
            <a:ext cx="2496126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Graphic Model 2 ]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3E58E-903A-4D84-99EC-A9AF27C664A8}"/>
              </a:ext>
            </a:extLst>
          </p:cNvPr>
          <p:cNvSpPr txBox="1"/>
          <p:nvPr/>
        </p:nvSpPr>
        <p:spPr>
          <a:xfrm>
            <a:off x="9151274" y="2813720"/>
            <a:ext cx="2592128" cy="43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61E7BDCC-38BE-49C6-88CA-FC2467477EC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8" y="3446267"/>
            <a:ext cx="2700095" cy="23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4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22FE853B-E800-458C-85C2-3FD4D055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8" b="97917" l="4348" r="95269">
                        <a14:foregroundMark x1="90281" y1="9167" x2="90281" y2="9167"/>
                        <a14:foregroundMark x1="78517" y1="5000" x2="78517" y2="5000"/>
                        <a14:foregroundMark x1="95269" y1="17361" x2="95269" y2="17361"/>
                        <a14:foregroundMark x1="86061" y1="4167" x2="86061" y2="4167"/>
                        <a14:foregroundMark x1="77494" y1="4028" x2="77494" y2="4028"/>
                        <a14:foregroundMark x1="9207" y1="58472" x2="9207" y2="58472"/>
                        <a14:foregroundMark x1="9207" y1="81250" x2="9207" y2="81250"/>
                        <a14:foregroundMark x1="14962" y1="93750" x2="14962" y2="93750"/>
                        <a14:foregroundMark x1="4348" y1="90972" x2="4348" y2="90972"/>
                        <a14:foregroundMark x1="60870" y1="85000" x2="60870" y2="85000"/>
                        <a14:foregroundMark x1="81841" y1="54167" x2="81841" y2="54167"/>
                        <a14:foregroundMark x1="43606" y1="97917" x2="43606" y2="97917"/>
                        <a14:foregroundMark x1="60870" y1="84861" x2="60870" y2="84861"/>
                        <a14:foregroundMark x1="34910" y1="76667" x2="34910" y2="76667"/>
                        <a14:backgroundMark x1="54476" y1="68611" x2="54476" y2="68611"/>
                        <a14:backgroundMark x1="60358" y1="70833" x2="60358" y2="70833"/>
                        <a14:backgroundMark x1="52558" y1="70000" x2="52558" y2="70000"/>
                        <a14:backgroundMark x1="45141" y1="78472" x2="45141" y2="78472"/>
                        <a14:backgroundMark x1="42583" y1="82917" x2="42583" y2="82917"/>
                        <a14:backgroundMark x1="46036" y1="81389" x2="46036" y2="8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7" y="1698399"/>
            <a:ext cx="4908614" cy="45194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E3317D-3144-4D90-8080-90A158FA6A09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F6F6-9903-4E2D-BFC0-4F7AA289EFA7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모델 선정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 [ Graphic Model 3 ]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3BCEC-D9AF-4334-A4BA-92C7DFF50944}"/>
              </a:ext>
            </a:extLst>
          </p:cNvPr>
          <p:cNvSpPr txBox="1"/>
          <p:nvPr/>
        </p:nvSpPr>
        <p:spPr>
          <a:xfrm>
            <a:off x="6096000" y="1851516"/>
            <a:ext cx="58433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추출된 데이터를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 구간으로 나눠 점수 부여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가중치를 곱하고 총 합을 구해 단계 구분한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[ Final Model ]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결과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체육시설이 위치한 격자 점수가 높은 순서로 정렬 후 입지의 우선 순위 선정에 활용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4F5E9-306D-464F-990C-1970EE473EC4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036/048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A3FED-426D-4C57-9BB2-739C5AEB2A8E}"/>
              </a:ext>
            </a:extLst>
          </p:cNvPr>
          <p:cNvSpPr txBox="1"/>
          <p:nvPr/>
        </p:nvSpPr>
        <p:spPr>
          <a:xfrm>
            <a:off x="2351328" y="305510"/>
            <a:ext cx="7489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4-6-1. Q-GIS-Final Model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70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37C00EF2-991E-47FD-B145-8522B187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7778" l="5206" r="92494">
                        <a14:foregroundMark x1="65496" y1="8889" x2="75182" y2="11250"/>
                        <a14:foregroundMark x1="75182" y1="11250" x2="79056" y2="5972"/>
                        <a14:foregroundMark x1="79056" y1="5972" x2="88257" y2="5694"/>
                        <a14:foregroundMark x1="88257" y1="5694" x2="92615" y2="15972"/>
                        <a14:foregroundMark x1="16344" y1="93750" x2="16707" y2="90833"/>
                        <a14:foregroundMark x1="5206" y1="90694" x2="7143" y2="91111"/>
                        <a14:foregroundMark x1="43220" y1="97778" x2="43220" y2="97778"/>
                        <a14:foregroundMark x1="60654" y1="84167" x2="60654" y2="84167"/>
                        <a14:foregroundMark x1="80387" y1="53056" x2="80387" y2="53056"/>
                        <a14:foregroundMark x1="42010" y1="84583" x2="42010" y2="84583"/>
                        <a14:foregroundMark x1="35109" y1="76250" x2="35109" y2="76250"/>
                        <a14:backgroundMark x1="79903" y1="3472" x2="79903" y2="3472"/>
                        <a14:backgroundMark x1="54479" y1="67222" x2="54479" y2="67222"/>
                        <a14:backgroundMark x1="45036" y1="78472" x2="45036" y2="78472"/>
                        <a14:backgroundMark x1="27119" y1="68750" x2="27119" y2="68750"/>
                        <a14:backgroundMark x1="17918" y1="80139" x2="17918" y2="80139"/>
                        <a14:backgroundMark x1="42131" y1="82639" x2="42131" y2="82639"/>
                        <a14:backgroundMark x1="33414" y1="70139" x2="33414" y2="70139"/>
                        <a14:backgroundMark x1="35956" y1="81667" x2="35956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1" y="1764132"/>
            <a:ext cx="5071926" cy="4421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64831C-014A-4B45-B43D-0D88B9687951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4-7-1.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EEA3AA-4435-4326-B297-A8B479379B96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AC339-1D55-492E-8EE4-308F5F646E1D}"/>
              </a:ext>
            </a:extLst>
          </p:cNvPr>
          <p:cNvSpPr txBox="1"/>
          <p:nvPr/>
        </p:nvSpPr>
        <p:spPr>
          <a:xfrm>
            <a:off x="5991212" y="1851516"/>
            <a:ext cx="6096000" cy="49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현존하는 공공 체육시설 중 최적 입지 선정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40F73EE-8828-4A84-9237-E1359005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2535"/>
            <a:ext cx="5795963" cy="15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355823-F20C-422F-AA2A-1606EB21E0E8}"/>
              </a:ext>
            </a:extLst>
          </p:cNvPr>
          <p:cNvSpPr/>
          <p:nvPr/>
        </p:nvSpPr>
        <p:spPr>
          <a:xfrm>
            <a:off x="6096000" y="2512535"/>
            <a:ext cx="5795963" cy="1523215"/>
          </a:xfrm>
          <a:prstGeom prst="rect">
            <a:avLst/>
          </a:prstGeom>
          <a:noFill/>
          <a:ln>
            <a:solidFill>
              <a:srgbClr val="995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3A9A25-25C5-4B9F-BDEB-B74F7D915648}"/>
              </a:ext>
            </a:extLst>
          </p:cNvPr>
          <p:cNvSpPr txBox="1"/>
          <p:nvPr/>
        </p:nvSpPr>
        <p:spPr>
          <a:xfrm>
            <a:off x="334963" y="914780"/>
            <a:ext cx="11606252" cy="49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점수와 체육 시설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동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 정보를 포함한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CSV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활용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맞춤형 체육 시설 입지 선정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25F59-775D-4AF3-9A73-2421D728C4A9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037/048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1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FA4E24B-C62D-4927-97C8-EA9F4043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9" b="98333" l="4827" r="95050">
                        <a14:foregroundMark x1="67450" y1="8056" x2="69183" y2="8194"/>
                        <a14:foregroundMark x1="84406" y1="5556" x2="84406" y2="5556"/>
                        <a14:foregroundMark x1="77723" y1="2639" x2="77723" y2="2639"/>
                        <a14:foregroundMark x1="95297" y1="15833" x2="95297" y2="15833"/>
                        <a14:foregroundMark x1="87871" y1="2917" x2="87871" y2="2917"/>
                        <a14:foregroundMark x1="10149" y1="80278" x2="10149" y2="80278"/>
                        <a14:foregroundMark x1="9406" y1="57500" x2="9406" y2="57500"/>
                        <a14:foregroundMark x1="9282" y1="80278" x2="9282" y2="80278"/>
                        <a14:foregroundMark x1="4827" y1="91250" x2="5198" y2="91111"/>
                        <a14:foregroundMark x1="16213" y1="93611" x2="16213" y2="93611"/>
                        <a14:foregroundMark x1="43317" y1="98333" x2="43317" y2="98333"/>
                        <a14:foregroundMark x1="60767" y1="84444" x2="60767" y2="84444"/>
                        <a14:foregroundMark x1="81559" y1="53056" x2="81559" y2="53056"/>
                        <a14:foregroundMark x1="35272" y1="76528" x2="35272" y2="76528"/>
                        <a14:foregroundMark x1="21906" y1="46667" x2="21906" y2="46667"/>
                        <a14:backgroundMark x1="37376" y1="15139" x2="37376" y2="15139"/>
                        <a14:backgroundMark x1="26733" y1="69306" x2="26733" y2="69306"/>
                        <a14:backgroundMark x1="17203" y1="80000" x2="17203" y2="80000"/>
                        <a14:backgroundMark x1="44926" y1="78194" x2="44926" y2="78194"/>
                        <a14:backgroundMark x1="55074" y1="67778" x2="55074" y2="67778"/>
                        <a14:backgroundMark x1="60025" y1="70139" x2="60025" y2="70139"/>
                        <a14:backgroundMark x1="33168" y1="69722" x2="33168" y2="69722"/>
                        <a14:backgroundMark x1="42327" y1="82639" x2="42327" y2="82639"/>
                        <a14:backgroundMark x1="33168" y1="80833" x2="33168" y2="80833"/>
                        <a14:backgroundMark x1="21782" y1="46944" x2="21782" y2="4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9" y="1796790"/>
            <a:ext cx="4924751" cy="4388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DA7D8-829B-4281-A2C7-41672D8F8344}"/>
              </a:ext>
            </a:extLst>
          </p:cNvPr>
          <p:cNvSpPr txBox="1"/>
          <p:nvPr/>
        </p:nvSpPr>
        <p:spPr>
          <a:xfrm>
            <a:off x="6096000" y="1851516"/>
            <a:ext cx="5795963" cy="397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457200"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노인 맞춤형 체육 시설의 신설 우선 순위 선정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32000" indent="-342900">
              <a:lnSpc>
                <a:spcPct val="120000"/>
              </a:lnSpc>
              <a:buFontTx/>
              <a:buChar char="-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6.551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점으로 남구가 최우선 신설 입지로 선정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32000" indent="-360000">
              <a:lnSpc>
                <a:spcPct val="120000"/>
              </a:lnSpc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 뒤로 수영구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북구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금정구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영도구가 뒤를 이으며 영도구는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6.025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로 최하점이지만 노인 맞춤형 체육 시설 설립에 적합 판정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A91B7-681D-4323-9B32-6314A079267E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4-7-2.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결론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696E2D-41EA-4CD8-BA81-0F58B5C10614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6A3AB-D360-4DA9-A71C-439237303BE6}"/>
              </a:ext>
            </a:extLst>
          </p:cNvPr>
          <p:cNvSpPr txBox="1"/>
          <p:nvPr/>
        </p:nvSpPr>
        <p:spPr>
          <a:xfrm>
            <a:off x="334963" y="914780"/>
            <a:ext cx="11606252" cy="49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 점수와 체육 시설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동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 정보를 포함한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CSV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활용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맞춤형 체육 시설 입지 선정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757-682F-4049-B5D8-0A55CC51B568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038/048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164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ADDD6B9-849B-4377-BC19-B57802431647}"/>
              </a:ext>
            </a:extLst>
          </p:cNvPr>
          <p:cNvSpPr/>
          <p:nvPr/>
        </p:nvSpPr>
        <p:spPr>
          <a:xfrm>
            <a:off x="1" y="1413506"/>
            <a:ext cx="12192000" cy="5453956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DD2F37-71B0-466A-AF69-9A681697B5E6}"/>
              </a:ext>
            </a:extLst>
          </p:cNvPr>
          <p:cNvSpPr/>
          <p:nvPr/>
        </p:nvSpPr>
        <p:spPr>
          <a:xfrm>
            <a:off x="343383" y="1704697"/>
            <a:ext cx="11500192" cy="4780038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306B4-9BEB-4922-BA50-ACEDC328B25A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4-8-1.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한계 및 제언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87146A-EDB3-4D56-92BD-8A35930206C7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A813-B18F-4E96-8434-DE14F8A83AAA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634AB-87AB-4C63-B371-270B525F247B}"/>
              </a:ext>
            </a:extLst>
          </p:cNvPr>
          <p:cNvSpPr txBox="1"/>
          <p:nvPr/>
        </p:nvSpPr>
        <p:spPr>
          <a:xfrm>
            <a:off x="785895" y="2303392"/>
            <a:ext cx="10615168" cy="31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데이터 정교성 저하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교통 접근성 분석에서 체육시설과의 거리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교통량 대신 버스 정류장 수로 대체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정교성이 떨어짐</a:t>
            </a:r>
            <a:endParaRPr lang="en-US" altLang="ko-KR" sz="21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일부 지역 인구 설정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Q-GIS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 법정동과 인구 데이터 제공 기준 동이 상이해 일부 지역의 인구를 임의로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명으로 설정</a:t>
            </a:r>
            <a:endParaRPr lang="ko-KR" altLang="en-US" sz="21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8BF8B-EC0B-4D29-AA85-22CF5442F879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039/048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18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름다운 이야기 (Beautiful Story) | 카마리오한인연합감리교회">
            <a:extLst>
              <a:ext uri="{FF2B5EF4-FFF2-40B4-BE49-F238E27FC236}">
                <a16:creationId xmlns:a16="http://schemas.microsoft.com/office/drawing/2014/main" id="{39D5916F-63E0-4AC1-96DA-A7F25A48A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" r="5556" b="1"/>
          <a:stretch/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C1C729-A500-441D-BF4A-F3C0827A083B}"/>
              </a:ext>
            </a:extLst>
          </p:cNvPr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12C6D-DA27-4C41-94B6-2430305B3928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(c) David Sucsy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" descr="아름다운 이야기 (Beautiful Story) | 카마리오한인연합감리교회">
            <a:extLst>
              <a:ext uri="{FF2B5EF4-FFF2-40B4-BE49-F238E27FC236}">
                <a16:creationId xmlns:a16="http://schemas.microsoft.com/office/drawing/2014/main" id="{B9B55640-8FAD-4C40-AFED-CC2B4F823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0" b="98000" l="2200" r="99200">
                        <a14:foregroundMark x1="12200" y1="73900" x2="5600" y2="84800"/>
                        <a14:foregroundMark x1="5600" y1="84800" x2="39400" y2="93600"/>
                        <a14:foregroundMark x1="39400" y1="93600" x2="44950" y2="92800"/>
                        <a14:foregroundMark x1="44950" y1="92800" x2="45000" y2="92700"/>
                        <a14:foregroundMark x1="48550" y1="91300" x2="48650" y2="94700"/>
                        <a14:foregroundMark x1="53800" y1="92000" x2="54950" y2="63100"/>
                        <a14:foregroundMark x1="68650" y1="9800" x2="80950" y2="2500"/>
                        <a14:foregroundMark x1="80950" y1="2500" x2="88350" y2="3500"/>
                        <a14:foregroundMark x1="88350" y1="3500" x2="85800" y2="15400"/>
                        <a14:foregroundMark x1="85800" y1="15400" x2="85350" y2="16200"/>
                        <a14:foregroundMark x1="90350" y1="13000" x2="94850" y2="9100"/>
                        <a14:foregroundMark x1="94850" y1="9100" x2="89500" y2="4100"/>
                        <a14:foregroundMark x1="89500" y1="4100" x2="88900" y2="4400"/>
                        <a14:foregroundMark x1="95900" y1="7100" x2="93550" y2="11100"/>
                        <a14:foregroundMark x1="7450" y1="79800" x2="6950" y2="87700"/>
                        <a14:foregroundMark x1="6950" y1="87700" x2="11800" y2="92200"/>
                        <a14:foregroundMark x1="11800" y1="92200" x2="11900" y2="90400"/>
                        <a14:foregroundMark x1="8800" y1="83100" x2="9650" y2="92300"/>
                        <a14:foregroundMark x1="9650" y1="92300" x2="13200" y2="89800"/>
                        <a14:foregroundMark x1="8550" y1="80200" x2="7900" y2="88500"/>
                        <a14:foregroundMark x1="7900" y1="88500" x2="9100" y2="91800"/>
                        <a14:foregroundMark x1="6800" y1="80900" x2="5900" y2="88500"/>
                        <a14:foregroundMark x1="5900" y1="88500" x2="10350" y2="97900"/>
                        <a14:foregroundMark x1="10350" y1="97900" x2="14900" y2="96900"/>
                        <a14:foregroundMark x1="45550" y1="96400" x2="46900" y2="96000"/>
                        <a14:foregroundMark x1="46650" y1="98000" x2="48550" y2="90200"/>
                        <a14:foregroundMark x1="49100" y1="93300" x2="49900" y2="90400"/>
                        <a14:foregroundMark x1="99200" y1="3300" x2="99200" y2="10000"/>
                        <a14:foregroundMark x1="2200" y1="86900" x2="4800" y2="8960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" r="5556" b="1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624B93-D2A6-4007-BB72-6BDD101F22FB}"/>
              </a:ext>
            </a:extLst>
          </p:cNvPr>
          <p:cNvSpPr txBox="1"/>
          <p:nvPr/>
        </p:nvSpPr>
        <p:spPr>
          <a:xfrm>
            <a:off x="1610638" y="3105834"/>
            <a:ext cx="897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여러분이 생각하는 </a:t>
            </a:r>
            <a:r>
              <a:rPr lang="en-US" altLang="ko-KR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초고령사회</a:t>
            </a:r>
            <a:r>
              <a:rPr lang="en-US" altLang="ko-KR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는 무엇인가요</a:t>
            </a:r>
            <a:r>
              <a:rPr lang="en-US" altLang="ko-KR" sz="36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sz="3600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C6165-A444-408A-A819-286B614E9A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90"/>
          <a:stretch/>
        </p:blipFill>
        <p:spPr>
          <a:xfrm>
            <a:off x="5278050" y="3230130"/>
            <a:ext cx="278104" cy="122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269FC5-3977-42CC-9AF6-D6933419CD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2" b="14798"/>
          <a:stretch/>
        </p:blipFill>
        <p:spPr>
          <a:xfrm>
            <a:off x="7395237" y="3230130"/>
            <a:ext cx="278104" cy="12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85D0C-6DCB-4B51-8311-4203F0F0340B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004/048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84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2C2920-4734-4B06-A5BA-3917F84AF2F7}"/>
              </a:ext>
            </a:extLst>
          </p:cNvPr>
          <p:cNvSpPr/>
          <p:nvPr/>
        </p:nvSpPr>
        <p:spPr>
          <a:xfrm>
            <a:off x="8127999" y="1413506"/>
            <a:ext cx="4064000" cy="544449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1B63C-D0B9-4DA5-9B89-70FAC7DC670B}"/>
              </a:ext>
            </a:extLst>
          </p:cNvPr>
          <p:cNvSpPr/>
          <p:nvPr/>
        </p:nvSpPr>
        <p:spPr>
          <a:xfrm>
            <a:off x="4064001" y="1413506"/>
            <a:ext cx="4064000" cy="544449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F2138-5DF5-4E02-A4BE-66CED9EA8D3A}"/>
              </a:ext>
            </a:extLst>
          </p:cNvPr>
          <p:cNvSpPr/>
          <p:nvPr/>
        </p:nvSpPr>
        <p:spPr>
          <a:xfrm>
            <a:off x="1" y="1413506"/>
            <a:ext cx="4064000" cy="544449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EC2C75-F532-4968-86BB-9A6B5DF9D323}"/>
              </a:ext>
            </a:extLst>
          </p:cNvPr>
          <p:cNvSpPr/>
          <p:nvPr/>
        </p:nvSpPr>
        <p:spPr>
          <a:xfrm>
            <a:off x="8471379" y="1704696"/>
            <a:ext cx="3372196" cy="4780039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4B8144-32B8-48D9-892D-9A1AB62A566E}"/>
              </a:ext>
            </a:extLst>
          </p:cNvPr>
          <p:cNvSpPr/>
          <p:nvPr/>
        </p:nvSpPr>
        <p:spPr>
          <a:xfrm>
            <a:off x="4407381" y="1704696"/>
            <a:ext cx="3372196" cy="4780039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FB7398-56D0-4525-834D-C39644F7EACF}"/>
              </a:ext>
            </a:extLst>
          </p:cNvPr>
          <p:cNvSpPr/>
          <p:nvPr/>
        </p:nvSpPr>
        <p:spPr>
          <a:xfrm>
            <a:off x="343383" y="1704696"/>
            <a:ext cx="3372196" cy="4780039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306B4-9BEB-4922-BA50-ACEDC328B25A}"/>
              </a:ext>
            </a:extLst>
          </p:cNvPr>
          <p:cNvSpPr txBox="1"/>
          <p:nvPr/>
        </p:nvSpPr>
        <p:spPr>
          <a:xfrm>
            <a:off x="3152802" y="305510"/>
            <a:ext cx="58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4-8-2. 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한계 및 제언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87146A-EDB3-4D56-92BD-8A35930206C7}"/>
              </a:ext>
            </a:extLst>
          </p:cNvPr>
          <p:cNvSpPr/>
          <p:nvPr/>
        </p:nvSpPr>
        <p:spPr>
          <a:xfrm>
            <a:off x="0" y="951841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A813-B18F-4E96-8434-DE14F8A83AAA}"/>
              </a:ext>
            </a:extLst>
          </p:cNvPr>
          <p:cNvSpPr txBox="1"/>
          <p:nvPr/>
        </p:nvSpPr>
        <p:spPr>
          <a:xfrm>
            <a:off x="250785" y="951841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분석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7AAA1-CCC9-429F-A601-32CB3ACBC03D}"/>
              </a:ext>
            </a:extLst>
          </p:cNvPr>
          <p:cNvSpPr txBox="1"/>
          <p:nvPr/>
        </p:nvSpPr>
        <p:spPr>
          <a:xfrm>
            <a:off x="441021" y="1886227"/>
            <a:ext cx="3181960" cy="2421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회귀 분석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최종모델 결정 후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분석 시 독립변수를 변형하지 않고 임의로 간격을 직접 바로 잡은 한계가 존재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9EDE5-F164-4EC2-B387-A9A80C6DAB41}"/>
              </a:ext>
            </a:extLst>
          </p:cNvPr>
          <p:cNvSpPr txBox="1"/>
          <p:nvPr/>
        </p:nvSpPr>
        <p:spPr>
          <a:xfrm>
            <a:off x="4505019" y="1886227"/>
            <a:ext cx="3181960" cy="265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AHP ]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상대적 중요도 선정 시 표본 데이터 부족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비교적 적은 변수로 인해 가중치 선정 정확성 저하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450F5-267D-4822-BEB8-AD8170D6E386}"/>
              </a:ext>
            </a:extLst>
          </p:cNvPr>
          <p:cNvSpPr txBox="1"/>
          <p:nvPr/>
        </p:nvSpPr>
        <p:spPr>
          <a:xfrm>
            <a:off x="8569019" y="1886227"/>
            <a:ext cx="3181960" cy="4314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Q-GIS ]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현 법정동과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Q-GIS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 법정동 기준이 상이해 외곽지역의 경우 값이 병합 불가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격자 레이어 제작 시 지역이 사라지는 문제 발생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같은 동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(‘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송정동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’)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경우 결합 시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NULL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값으로 표기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9AEF2-9431-4FBE-934D-20F78B758651}"/>
              </a:ext>
            </a:extLst>
          </p:cNvPr>
          <p:cNvSpPr txBox="1"/>
          <p:nvPr/>
        </p:nvSpPr>
        <p:spPr>
          <a:xfrm>
            <a:off x="5747190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040/048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764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계단, 피트, 양말, 다리털, 여자, 저리 가요, 계단을 내려가서, 발 반사 영역 마사지, 영역">
            <a:extLst>
              <a:ext uri="{FF2B5EF4-FFF2-40B4-BE49-F238E27FC236}">
                <a16:creationId xmlns:a16="http://schemas.microsoft.com/office/drawing/2014/main" id="{C21D4EE5-0D7F-46D2-95CF-956FE68AF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" b="74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DC8045-B360-42FA-B691-97285CD9B1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551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159548-5355-4D53-AE0F-A2C2DDCD511F}"/>
              </a:ext>
            </a:extLst>
          </p:cNvPr>
          <p:cNvSpPr/>
          <p:nvPr/>
        </p:nvSpPr>
        <p:spPr>
          <a:xfrm>
            <a:off x="5316855" y="3947161"/>
            <a:ext cx="1558290" cy="4571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3F093-7C59-443F-B17E-E612ADBE2C6D}"/>
              </a:ext>
            </a:extLst>
          </p:cNvPr>
          <p:cNvSpPr txBox="1"/>
          <p:nvPr/>
        </p:nvSpPr>
        <p:spPr>
          <a:xfrm>
            <a:off x="2089156" y="2921168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05 </a:t>
            </a:r>
            <a:r>
              <a:rPr lang="ko-KR" altLang="en-US" sz="6000" spc="-150" dirty="0">
                <a:solidFill>
                  <a:srgbClr val="F6F6F6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기대효과 및 활용방안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4D5C9-7D35-4A61-A55B-E7647D7B49FB}"/>
              </a:ext>
            </a:extLst>
          </p:cNvPr>
          <p:cNvSpPr txBox="1"/>
          <p:nvPr/>
        </p:nvSpPr>
        <p:spPr>
          <a:xfrm>
            <a:off x="10352969" y="6642556"/>
            <a:ext cx="18390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b="0" i="0" dirty="0">
                <a:solidFill>
                  <a:srgbClr val="F6F6F6"/>
                </a:solidFill>
                <a:effectLst/>
                <a:latin typeface="Roboto" panose="02000000000000000000" pitchFamily="2" charset="0"/>
              </a:rPr>
              <a:t>(c) Pixabay</a:t>
            </a:r>
            <a:endParaRPr lang="ko-KR" altLang="en-US" sz="800" dirty="0">
              <a:solidFill>
                <a:srgbClr val="F6F6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28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CEA5DD-6602-4965-A846-0A876AA291E8}"/>
              </a:ext>
            </a:extLst>
          </p:cNvPr>
          <p:cNvSpPr/>
          <p:nvPr/>
        </p:nvSpPr>
        <p:spPr>
          <a:xfrm>
            <a:off x="1" y="1575204"/>
            <a:ext cx="12192000" cy="5292258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E31FF-B4BC-4F6F-AA2C-BB12C2716EB9}"/>
              </a:ext>
            </a:extLst>
          </p:cNvPr>
          <p:cNvSpPr txBox="1"/>
          <p:nvPr/>
        </p:nvSpPr>
        <p:spPr>
          <a:xfrm>
            <a:off x="4605047" y="928873"/>
            <a:ext cx="298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   대   효   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E50CE-24A1-4EF7-A4E4-4DC515E3C3F8}"/>
              </a:ext>
            </a:extLst>
          </p:cNvPr>
          <p:cNvSpPr txBox="1"/>
          <p:nvPr/>
        </p:nvSpPr>
        <p:spPr>
          <a:xfrm>
            <a:off x="476755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92E49-6909-449D-A90B-8DD1ADA771D5}"/>
              </a:ext>
            </a:extLst>
          </p:cNvPr>
          <p:cNvSpPr txBox="1"/>
          <p:nvPr/>
        </p:nvSpPr>
        <p:spPr>
          <a:xfrm>
            <a:off x="5747190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042/048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3D162A-D405-487C-88A8-3B1A58443C6F}"/>
              </a:ext>
            </a:extLst>
          </p:cNvPr>
          <p:cNvSpPr/>
          <p:nvPr/>
        </p:nvSpPr>
        <p:spPr>
          <a:xfrm>
            <a:off x="4191815" y="2218426"/>
            <a:ext cx="3803322" cy="3918684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05376D-1FF9-4D9D-B0A6-30FAA2187800}"/>
              </a:ext>
            </a:extLst>
          </p:cNvPr>
          <p:cNvSpPr/>
          <p:nvPr/>
        </p:nvSpPr>
        <p:spPr>
          <a:xfrm>
            <a:off x="127819" y="2218426"/>
            <a:ext cx="3803322" cy="3918684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465D1E-21CD-41FB-BF3F-0C7729F69A49}"/>
              </a:ext>
            </a:extLst>
          </p:cNvPr>
          <p:cNvSpPr/>
          <p:nvPr/>
        </p:nvSpPr>
        <p:spPr>
          <a:xfrm>
            <a:off x="8255811" y="2218426"/>
            <a:ext cx="3803320" cy="3918684"/>
          </a:xfrm>
          <a:prstGeom prst="rect">
            <a:avLst/>
          </a:prstGeom>
          <a:solidFill>
            <a:srgbClr val="62544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9FD490E-8FF1-4992-A0A8-B1D09B99E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535830" y="2590159"/>
            <a:ext cx="2976168" cy="25056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660813-DC02-4564-81B4-CF359CF8CE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4535120" y="2590159"/>
            <a:ext cx="3012496" cy="2536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84E905-F8AB-4A22-B924-750C1AE4FB44}"/>
              </a:ext>
            </a:extLst>
          </p:cNvPr>
          <p:cNvSpPr txBox="1"/>
          <p:nvPr/>
        </p:nvSpPr>
        <p:spPr>
          <a:xfrm>
            <a:off x="132869" y="5321322"/>
            <a:ext cx="3788312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전문 체육 시설 구축</a:t>
            </a:r>
            <a:endParaRPr lang="en-US" altLang="ko-KR" sz="21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498269-8837-456E-A0D1-66C76B183F4C}"/>
              </a:ext>
            </a:extLst>
          </p:cNvPr>
          <p:cNvSpPr txBox="1"/>
          <p:nvPr/>
        </p:nvSpPr>
        <p:spPr>
          <a:xfrm>
            <a:off x="4193072" y="5321322"/>
            <a:ext cx="3788312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체육 환경 조성 비용 문제 개선</a:t>
            </a:r>
            <a:endParaRPr lang="en-US" altLang="ko-KR" sz="21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A3F478-89F8-4178-9B9D-F5EB01A2C481}"/>
              </a:ext>
            </a:extLst>
          </p:cNvPr>
          <p:cNvSpPr txBox="1"/>
          <p:nvPr/>
        </p:nvSpPr>
        <p:spPr>
          <a:xfrm>
            <a:off x="8260369" y="5321321"/>
            <a:ext cx="3788312" cy="520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의료비 문제 개선</a:t>
            </a:r>
            <a:endParaRPr lang="en-US" altLang="ko-KR" sz="210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CC0DF4-8DC6-4179-B18B-068A0B43F9E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30" y="2586803"/>
            <a:ext cx="2539590" cy="25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3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0C367C-D525-4406-882B-9D892DB2B612}"/>
              </a:ext>
            </a:extLst>
          </p:cNvPr>
          <p:cNvSpPr/>
          <p:nvPr/>
        </p:nvSpPr>
        <p:spPr>
          <a:xfrm>
            <a:off x="0" y="1575204"/>
            <a:ext cx="12192000" cy="2273040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1371FB-E1F1-4F46-9EE8-6660A0433CE5}"/>
              </a:ext>
            </a:extLst>
          </p:cNvPr>
          <p:cNvSpPr/>
          <p:nvPr/>
        </p:nvSpPr>
        <p:spPr>
          <a:xfrm>
            <a:off x="0" y="3906070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D8AE5-FFC9-46C5-8E37-747D7DBB3FCB}"/>
              </a:ext>
            </a:extLst>
          </p:cNvPr>
          <p:cNvSpPr/>
          <p:nvPr/>
        </p:nvSpPr>
        <p:spPr>
          <a:xfrm>
            <a:off x="0" y="5410948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6962E-9636-4E9E-8079-2C092D550C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" y="5544437"/>
            <a:ext cx="1068304" cy="1068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FC58AF-9CB5-4144-A72F-F05536C5F4FA}"/>
              </a:ext>
            </a:extLst>
          </p:cNvPr>
          <p:cNvSpPr txBox="1"/>
          <p:nvPr/>
        </p:nvSpPr>
        <p:spPr>
          <a:xfrm>
            <a:off x="3366879" y="1766519"/>
            <a:ext cx="8525083" cy="189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전문 체육 시설 구축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존재하지 않는 노인 전문 체육 체육 시설 구축으로 노인 시설 기반 구축으로 지역별 시설 공급의 형평성 기대와 기존 노인 시설에 새로운 가치 부여 가능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선정된 위치로는 기장읍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온천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동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다대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동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연산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동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우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동이 있음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7EB82-09C3-4A55-9526-8293CE0D5B20}"/>
              </a:ext>
            </a:extLst>
          </p:cNvPr>
          <p:cNvSpPr txBox="1"/>
          <p:nvPr/>
        </p:nvSpPr>
        <p:spPr>
          <a:xfrm>
            <a:off x="3366880" y="445897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체육 환경 조성 비용 문제 개선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1346B-C1CF-41F8-8156-084E75F28338}"/>
              </a:ext>
            </a:extLst>
          </p:cNvPr>
          <p:cNvSpPr txBox="1"/>
          <p:nvPr/>
        </p:nvSpPr>
        <p:spPr>
          <a:xfrm>
            <a:off x="3366880" y="5952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의료비 문제 개선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E7C96-5BB2-4721-BFE1-87EA29D9D9D1}"/>
              </a:ext>
            </a:extLst>
          </p:cNvPr>
          <p:cNvSpPr txBox="1"/>
          <p:nvPr/>
        </p:nvSpPr>
        <p:spPr>
          <a:xfrm>
            <a:off x="4605047" y="928873"/>
            <a:ext cx="298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   대   효   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BC0CD-CA2C-4770-8F9F-2D56675ED020}"/>
              </a:ext>
            </a:extLst>
          </p:cNvPr>
          <p:cNvSpPr txBox="1"/>
          <p:nvPr/>
        </p:nvSpPr>
        <p:spPr>
          <a:xfrm>
            <a:off x="476755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06898A-F45A-4ACB-915B-610D4CDCB4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448355" y="1766519"/>
            <a:ext cx="2245399" cy="1890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644E7E-D7C9-4F5A-A8C8-3B2D145A9B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1036901" y="4177295"/>
            <a:ext cx="1107833" cy="9326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2CAFF1-856F-4663-A9D3-37ED78C3EDC1}"/>
              </a:ext>
            </a:extLst>
          </p:cNvPr>
          <p:cNvSpPr txBox="1"/>
          <p:nvPr/>
        </p:nvSpPr>
        <p:spPr>
          <a:xfrm>
            <a:off x="5747190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043/048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02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16D075-4B46-4114-90C1-927AC16F08FC}"/>
              </a:ext>
            </a:extLst>
          </p:cNvPr>
          <p:cNvSpPr/>
          <p:nvPr/>
        </p:nvSpPr>
        <p:spPr>
          <a:xfrm>
            <a:off x="0" y="3074442"/>
            <a:ext cx="12192000" cy="2278680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FEBF7-2695-43C0-BD84-0E1F5C34FFD7}"/>
              </a:ext>
            </a:extLst>
          </p:cNvPr>
          <p:cNvSpPr txBox="1"/>
          <p:nvPr/>
        </p:nvSpPr>
        <p:spPr>
          <a:xfrm>
            <a:off x="3366879" y="3038139"/>
            <a:ext cx="8525083" cy="230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공공 기관 및 지자체의 체육 환경 조성 비용 문제 개선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기존에 시설 재활용을 통한 시설 초기비용 절감 기대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부산시 정보에 따르면 공공 시설 신축 비용은 약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41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억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9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천만원인 반면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기존 시설 증축 공사는 약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12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억으로 최적 입지 고려 사항인 버스 정류장과의 거리도 고려 되어 교통 비용까지 절감 가능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8857A5-795F-491F-9D96-DF8B0F27038B}"/>
              </a:ext>
            </a:extLst>
          </p:cNvPr>
          <p:cNvSpPr/>
          <p:nvPr/>
        </p:nvSpPr>
        <p:spPr>
          <a:xfrm>
            <a:off x="0" y="1575204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F567CB-3384-4742-98D3-BCDB597F2531}"/>
              </a:ext>
            </a:extLst>
          </p:cNvPr>
          <p:cNvSpPr/>
          <p:nvPr/>
        </p:nvSpPr>
        <p:spPr>
          <a:xfrm>
            <a:off x="0" y="5410948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5A8F9-6988-4BCC-AEFE-B5A35BC7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" y="5544437"/>
            <a:ext cx="1068304" cy="1068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3FF73-5849-4C73-88C3-2B0E0098CDA9}"/>
              </a:ext>
            </a:extLst>
          </p:cNvPr>
          <p:cNvSpPr txBox="1"/>
          <p:nvPr/>
        </p:nvSpPr>
        <p:spPr>
          <a:xfrm>
            <a:off x="3366880" y="595297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의료비 문제 개선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C1214-2715-4640-8365-4F2DDF5A8879}"/>
              </a:ext>
            </a:extLst>
          </p:cNvPr>
          <p:cNvSpPr txBox="1"/>
          <p:nvPr/>
        </p:nvSpPr>
        <p:spPr>
          <a:xfrm>
            <a:off x="4605047" y="928873"/>
            <a:ext cx="298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   대   효   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AEE6A-27B7-4640-ACCC-87D330CB9D3E}"/>
              </a:ext>
            </a:extLst>
          </p:cNvPr>
          <p:cNvSpPr txBox="1"/>
          <p:nvPr/>
        </p:nvSpPr>
        <p:spPr>
          <a:xfrm>
            <a:off x="476755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13E32C-356E-4B26-AF77-4850486C9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1003058" y="1803893"/>
            <a:ext cx="1175520" cy="989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755702-B941-4479-81D0-D4BA155C96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601552" y="3380914"/>
            <a:ext cx="1978532" cy="1665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FDE22-0D1B-4EFF-96F1-637662B7894A}"/>
              </a:ext>
            </a:extLst>
          </p:cNvPr>
          <p:cNvSpPr txBox="1"/>
          <p:nvPr/>
        </p:nvSpPr>
        <p:spPr>
          <a:xfrm>
            <a:off x="3366880" y="211406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전문 체육 시설 구축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1B88BC-D376-454B-B361-1243E699B1FF}"/>
              </a:ext>
            </a:extLst>
          </p:cNvPr>
          <p:cNvSpPr txBox="1"/>
          <p:nvPr/>
        </p:nvSpPr>
        <p:spPr>
          <a:xfrm>
            <a:off x="5747190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044/048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2D558D-A436-4803-BB8F-B0EBEEA8FE29}"/>
              </a:ext>
            </a:extLst>
          </p:cNvPr>
          <p:cNvSpPr/>
          <p:nvPr/>
        </p:nvSpPr>
        <p:spPr>
          <a:xfrm>
            <a:off x="0" y="4584326"/>
            <a:ext cx="12192000" cy="2283047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A2B9CA-2EF3-4B0E-B144-A43B81C9E84C}"/>
              </a:ext>
            </a:extLst>
          </p:cNvPr>
          <p:cNvSpPr/>
          <p:nvPr/>
        </p:nvSpPr>
        <p:spPr>
          <a:xfrm>
            <a:off x="0" y="3080082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219D85-0923-438A-8194-33F7DD17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9" y="4798359"/>
            <a:ext cx="1795478" cy="1795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D4F70-AA1A-4849-BBEF-851DD3929FC5}"/>
              </a:ext>
            </a:extLst>
          </p:cNvPr>
          <p:cNvSpPr txBox="1"/>
          <p:nvPr/>
        </p:nvSpPr>
        <p:spPr>
          <a:xfrm>
            <a:off x="3366880" y="363298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체육 환경 조성 비용 문제 개선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B986D-07E8-49C6-9254-9F780474A635}"/>
              </a:ext>
            </a:extLst>
          </p:cNvPr>
          <p:cNvSpPr txBox="1"/>
          <p:nvPr/>
        </p:nvSpPr>
        <p:spPr>
          <a:xfrm>
            <a:off x="4605047" y="928873"/>
            <a:ext cx="298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   대   효   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EFD74-3214-4985-9FA3-D595A3808D76}"/>
              </a:ext>
            </a:extLst>
          </p:cNvPr>
          <p:cNvSpPr txBox="1"/>
          <p:nvPr/>
        </p:nvSpPr>
        <p:spPr>
          <a:xfrm>
            <a:off x="476755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EF2DFC-2A0D-473C-A367-8E60D4110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1017137" y="3351307"/>
            <a:ext cx="1107833" cy="9326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6747D-B74E-4AB2-A860-E56892D9EA80}"/>
              </a:ext>
            </a:extLst>
          </p:cNvPr>
          <p:cNvSpPr/>
          <p:nvPr/>
        </p:nvSpPr>
        <p:spPr>
          <a:xfrm>
            <a:off x="0" y="1575204"/>
            <a:ext cx="12192000" cy="1447052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C6B1D-AA34-418C-8323-4F6CF07572E3}"/>
              </a:ext>
            </a:extLst>
          </p:cNvPr>
          <p:cNvSpPr txBox="1"/>
          <p:nvPr/>
        </p:nvSpPr>
        <p:spPr>
          <a:xfrm>
            <a:off x="3366880" y="211406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전문 체육 시설 구축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FD9D91-03E0-495B-AEE4-D0DE0C321B9F}"/>
              </a:ext>
            </a:extLst>
          </p:cNvPr>
          <p:cNvSpPr txBox="1"/>
          <p:nvPr/>
        </p:nvSpPr>
        <p:spPr>
          <a:xfrm>
            <a:off x="3366878" y="4627077"/>
            <a:ext cx="8525083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체육 활동 증진으로 인한 의료비 문제 개선 </a:t>
            </a:r>
            <a:r>
              <a:rPr lang="en-US" altLang="ko-KR" sz="21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최적 입지를 통한 노인 전문 체육시설 증설은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2013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 부터 늘고 있는 의료비 절감에 도움이 될 것으로 전망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노인들의 점진적 체육 활동 장려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·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사회활동은 스트레스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정신 질환 발생 예방 가능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F44A09-AAA4-4210-BB9F-114F66A78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4"/>
          <a:stretch/>
        </p:blipFill>
        <p:spPr>
          <a:xfrm>
            <a:off x="1003058" y="1803893"/>
            <a:ext cx="1175520" cy="9896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4DFAAD-83AB-4695-8CD7-6C9A1F12AA3A}"/>
              </a:ext>
            </a:extLst>
          </p:cNvPr>
          <p:cNvSpPr txBox="1"/>
          <p:nvPr/>
        </p:nvSpPr>
        <p:spPr>
          <a:xfrm>
            <a:off x="5747190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045/048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198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A9F4FF-4E70-4D87-B8BB-1B68CA7196C0}"/>
              </a:ext>
            </a:extLst>
          </p:cNvPr>
          <p:cNvSpPr/>
          <p:nvPr/>
        </p:nvSpPr>
        <p:spPr>
          <a:xfrm>
            <a:off x="1" y="1575204"/>
            <a:ext cx="12192000" cy="5292258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87D21-91B4-45BB-84E8-4CC0F92B4CD6}"/>
              </a:ext>
            </a:extLst>
          </p:cNvPr>
          <p:cNvSpPr txBox="1"/>
          <p:nvPr/>
        </p:nvSpPr>
        <p:spPr>
          <a:xfrm>
            <a:off x="4684404" y="928873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업무활용 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4D763-6B9A-4A2C-A99E-C95F2716AF06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3C83E-BF85-4AB6-BA15-359FC9586C76}"/>
              </a:ext>
            </a:extLst>
          </p:cNvPr>
          <p:cNvSpPr txBox="1"/>
          <p:nvPr/>
        </p:nvSpPr>
        <p:spPr>
          <a:xfrm>
            <a:off x="334963" y="2171047"/>
            <a:ext cx="11557000" cy="375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공익성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]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빅데이터 기반 행정 운영을 통한 행정 비대화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예산 낭비 등 비효율성 개선 및 의사 결정 합리성 제고 가능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국민 체육 진흥법에 의거한 적극적 노인 복지 추진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고령친화적 이미지 고착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노인의 건강한 사회 참여로 건강한 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고령화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(Active Ageing)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촉진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편의성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]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노인을 위한 체육시설 설립으로 노인 복지 만족도 기여</a:t>
            </a:r>
            <a:endParaRPr lang="en-US" altLang="ko-KR" sz="18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교통약자인 노인을 고려한 입지로 접근성 기대</a:t>
            </a:r>
            <a:endParaRPr lang="en-US" altLang="ko-KR" sz="18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sz="10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[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경제성 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]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새로운 시설로 관리 및 운영을 노인으로 지정해 새로운 일자리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창출 가능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</a:t>
            </a:r>
            <a:r>
              <a:rPr lang="en-US" altLang="ko-KR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스포츠지도사 인재 양성으로 청년층 취업시장 확대 가능</a:t>
            </a:r>
            <a:endParaRPr lang="en-US" altLang="ko-KR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E09F4-E4C3-474A-93B4-C2538971EB28}"/>
              </a:ext>
            </a:extLst>
          </p:cNvPr>
          <p:cNvSpPr txBox="1"/>
          <p:nvPr/>
        </p:nvSpPr>
        <p:spPr>
          <a:xfrm>
            <a:off x="304800" y="6087289"/>
            <a:ext cx="10728960" cy="329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 </a:t>
            </a:r>
            <a:r>
              <a:rPr lang="ko-KR" altLang="en-US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광주 광산구시설관리공단에서 </a:t>
            </a:r>
            <a:r>
              <a:rPr lang="en-US" altLang="ko-KR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체육시설 건강지킴이 업무협약</a:t>
            </a:r>
            <a:r>
              <a:rPr lang="en-US" altLang="ko-KR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통해 노인일자리를 창출한 사례가 있음</a:t>
            </a:r>
            <a:r>
              <a:rPr lang="en-US" altLang="ko-KR" sz="14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BE890-7FA7-42BA-99FF-71687FD12B39}"/>
              </a:ext>
            </a:extLst>
          </p:cNvPr>
          <p:cNvSpPr txBox="1"/>
          <p:nvPr/>
        </p:nvSpPr>
        <p:spPr>
          <a:xfrm>
            <a:off x="5747187" y="6545293"/>
            <a:ext cx="6976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046/048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62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7A9F4FF-4E70-4D87-B8BB-1B68CA7196C0}"/>
              </a:ext>
            </a:extLst>
          </p:cNvPr>
          <p:cNvSpPr/>
          <p:nvPr/>
        </p:nvSpPr>
        <p:spPr>
          <a:xfrm>
            <a:off x="1" y="1575204"/>
            <a:ext cx="12192000" cy="5292258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87D21-91B4-45BB-84E8-4CC0F92B4CD6}"/>
              </a:ext>
            </a:extLst>
          </p:cNvPr>
          <p:cNvSpPr txBox="1"/>
          <p:nvPr/>
        </p:nvSpPr>
        <p:spPr>
          <a:xfrm>
            <a:off x="4694024" y="928873"/>
            <a:ext cx="280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               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4D763-6B9A-4A2C-A99E-C95F2716AF06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3C83E-BF85-4AB6-BA15-359FC9586C76}"/>
              </a:ext>
            </a:extLst>
          </p:cNvPr>
          <p:cNvSpPr txBox="1"/>
          <p:nvPr/>
        </p:nvSpPr>
        <p:spPr>
          <a:xfrm>
            <a:off x="334963" y="2097642"/>
            <a:ext cx="11557000" cy="2411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문화셈터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2020.12, </a:t>
            </a:r>
            <a:r>
              <a:rPr lang="ko-KR" altLang="en-US" sz="1100" kern="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3"/>
              </a:rPr>
              <a:t>http://stat.mcst.go.kr/mcst/WebPortal/public/subject/subject04.html</a:t>
            </a:r>
            <a:endParaRPr lang="en-US" altLang="ko-KR" sz="1100" u="sng" kern="0" spc="0" dirty="0">
              <a:solidFill>
                <a:srgbClr val="800080"/>
              </a:solidFill>
              <a:effectLst/>
              <a:uFill>
                <a:solidFill>
                  <a:srgbClr val="800080"/>
                </a:solidFill>
              </a:u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성호열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2021.01.26., </a:t>
            </a:r>
            <a:r>
              <a:rPr lang="ko-KR" altLang="en-US" sz="1100" kern="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4"/>
              </a:rPr>
              <a:t>https://kordi.or.kr/content.do?bid=248&amp;mode=view&amp;page=&amp;cid=397296&amp;sf_category=N107_1&amp;cmsId=173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KOSIS, 2020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국민여가활동조사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(2021.07.12.),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5"/>
              </a:rPr>
              <a:t>https://kosis.kr/search/search.do</a:t>
            </a:r>
            <a:endParaRPr lang="en-US" altLang="ko-KR" sz="1100" kern="0" dirty="0">
              <a:solidFill>
                <a:srgbClr val="0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김서중 기자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노인 체육시설 몇 개인지 실태 파악도 안된 채 방치하고 있어”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Gukjennwes, 2021.07.28.,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6"/>
              </a:rPr>
              <a:t>https://www.gukjenews.com/news/articleView.html?idxno=2275943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Bravo my life, 2021.08.02.,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7"/>
              </a:rPr>
              <a:t>http://bravo.etoday.co.kr/view/atc_view.php?varAtcId=12560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조석창 기자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노인을 위한 체육회는 없다”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전북중앙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2021.04.22.,</a:t>
            </a:r>
            <a:r>
              <a:rPr lang="ko-KR" altLang="en-US" sz="1100" kern="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8"/>
              </a:rPr>
              <a:t>http://www.jjn.co.kr/news/articleView.html?idxno=824358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안준영 기자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다음 달 부산은 ‘초고령사회’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국내 대도시‘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호’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부산일보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, 2021.08.12.,</a:t>
            </a: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명조" panose="02020603020101020101" pitchFamily="18" charset="-127"/>
                <a:ea typeface="나눔명조" panose="02020603020101020101" pitchFamily="18" charset="-127"/>
                <a:hlinkClick r:id="rId9"/>
              </a:rPr>
              <a:t>http://www.busan.com/view/busan/view.php?code=2021081219190295942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FAA2E-4847-46EA-9EE1-89D446410736}"/>
              </a:ext>
            </a:extLst>
          </p:cNvPr>
          <p:cNvSpPr txBox="1"/>
          <p:nvPr/>
        </p:nvSpPr>
        <p:spPr>
          <a:xfrm>
            <a:off x="5747189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047/048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878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86D163-AA92-41EB-AD53-BA7141B7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88EA8B-C82A-40C4-90E8-30CEF3D74F4E}"/>
              </a:ext>
            </a:extLst>
          </p:cNvPr>
          <p:cNvGrpSpPr/>
          <p:nvPr/>
        </p:nvGrpSpPr>
        <p:grpSpPr>
          <a:xfrm>
            <a:off x="5151224" y="715654"/>
            <a:ext cx="6936604" cy="6142346"/>
            <a:chOff x="1997649" y="1852935"/>
            <a:chExt cx="5148703" cy="4559166"/>
          </a:xfrm>
          <a:solidFill>
            <a:srgbClr val="BFA9A0"/>
          </a:solidFill>
        </p:grpSpPr>
        <p:sp>
          <p:nvSpPr>
            <p:cNvPr id="8" name="강서구">
              <a:extLst>
                <a:ext uri="{FF2B5EF4-FFF2-40B4-BE49-F238E27FC236}">
                  <a16:creationId xmlns:a16="http://schemas.microsoft.com/office/drawing/2014/main" id="{978F9BEE-20E2-45B2-8BD7-D9D5EE4F2AC0}"/>
                </a:ext>
              </a:extLst>
            </p:cNvPr>
            <p:cNvSpPr/>
            <p:nvPr/>
          </p:nvSpPr>
          <p:spPr>
            <a:xfrm>
              <a:off x="1997649" y="3550117"/>
              <a:ext cx="2007646" cy="2861984"/>
            </a:xfrm>
            <a:custGeom>
              <a:avLst/>
              <a:gdLst>
                <a:gd name="connsiteX0" fmla="*/ 533400 w 2346608"/>
                <a:gd name="connsiteY0" fmla="*/ 2291723 h 3345188"/>
                <a:gd name="connsiteX1" fmla="*/ 577215 w 2346608"/>
                <a:gd name="connsiteY1" fmla="*/ 2291723 h 3345188"/>
                <a:gd name="connsiteX2" fmla="*/ 636270 w 2346608"/>
                <a:gd name="connsiteY2" fmla="*/ 2293628 h 3345188"/>
                <a:gd name="connsiteX3" fmla="*/ 680085 w 2346608"/>
                <a:gd name="connsiteY3" fmla="*/ 2322203 h 3345188"/>
                <a:gd name="connsiteX4" fmla="*/ 659130 w 2346608"/>
                <a:gd name="connsiteY4" fmla="*/ 2373638 h 3345188"/>
                <a:gd name="connsiteX5" fmla="*/ 628650 w 2346608"/>
                <a:gd name="connsiteY5" fmla="*/ 2419358 h 3345188"/>
                <a:gd name="connsiteX6" fmla="*/ 630555 w 2346608"/>
                <a:gd name="connsiteY6" fmla="*/ 2453648 h 3345188"/>
                <a:gd name="connsiteX7" fmla="*/ 649605 w 2346608"/>
                <a:gd name="connsiteY7" fmla="*/ 2503178 h 3345188"/>
                <a:gd name="connsiteX8" fmla="*/ 674370 w 2346608"/>
                <a:gd name="connsiteY8" fmla="*/ 2554613 h 3345188"/>
                <a:gd name="connsiteX9" fmla="*/ 708660 w 2346608"/>
                <a:gd name="connsiteY9" fmla="*/ 2615573 h 3345188"/>
                <a:gd name="connsiteX10" fmla="*/ 708660 w 2346608"/>
                <a:gd name="connsiteY10" fmla="*/ 2661293 h 3345188"/>
                <a:gd name="connsiteX11" fmla="*/ 701040 w 2346608"/>
                <a:gd name="connsiteY11" fmla="*/ 2714633 h 3345188"/>
                <a:gd name="connsiteX12" fmla="*/ 657225 w 2346608"/>
                <a:gd name="connsiteY12" fmla="*/ 2796548 h 3345188"/>
                <a:gd name="connsiteX13" fmla="*/ 643890 w 2346608"/>
                <a:gd name="connsiteY13" fmla="*/ 2806073 h 3345188"/>
                <a:gd name="connsiteX14" fmla="*/ 603885 w 2346608"/>
                <a:gd name="connsiteY14" fmla="*/ 2840363 h 3345188"/>
                <a:gd name="connsiteX15" fmla="*/ 588645 w 2346608"/>
                <a:gd name="connsiteY15" fmla="*/ 2882273 h 3345188"/>
                <a:gd name="connsiteX16" fmla="*/ 573405 w 2346608"/>
                <a:gd name="connsiteY16" fmla="*/ 2947043 h 3345188"/>
                <a:gd name="connsiteX17" fmla="*/ 533400 w 2346608"/>
                <a:gd name="connsiteY17" fmla="*/ 3004193 h 3345188"/>
                <a:gd name="connsiteX18" fmla="*/ 504825 w 2346608"/>
                <a:gd name="connsiteY18" fmla="*/ 3049913 h 3345188"/>
                <a:gd name="connsiteX19" fmla="*/ 516255 w 2346608"/>
                <a:gd name="connsiteY19" fmla="*/ 3097538 h 3345188"/>
                <a:gd name="connsiteX20" fmla="*/ 548640 w 2346608"/>
                <a:gd name="connsiteY20" fmla="*/ 3145163 h 3345188"/>
                <a:gd name="connsiteX21" fmla="*/ 573405 w 2346608"/>
                <a:gd name="connsiteY21" fmla="*/ 3185168 h 3345188"/>
                <a:gd name="connsiteX22" fmla="*/ 569595 w 2346608"/>
                <a:gd name="connsiteY22" fmla="*/ 3227078 h 3345188"/>
                <a:gd name="connsiteX23" fmla="*/ 556260 w 2346608"/>
                <a:gd name="connsiteY23" fmla="*/ 3274703 h 3345188"/>
                <a:gd name="connsiteX24" fmla="*/ 520065 w 2346608"/>
                <a:gd name="connsiteY24" fmla="*/ 3326138 h 3345188"/>
                <a:gd name="connsiteX25" fmla="*/ 485775 w 2346608"/>
                <a:gd name="connsiteY25" fmla="*/ 3345188 h 3345188"/>
                <a:gd name="connsiteX26" fmla="*/ 470535 w 2346608"/>
                <a:gd name="connsiteY26" fmla="*/ 3328043 h 3345188"/>
                <a:gd name="connsiteX27" fmla="*/ 432435 w 2346608"/>
                <a:gd name="connsiteY27" fmla="*/ 3288038 h 3345188"/>
                <a:gd name="connsiteX28" fmla="*/ 394335 w 2346608"/>
                <a:gd name="connsiteY28" fmla="*/ 3265178 h 3345188"/>
                <a:gd name="connsiteX29" fmla="*/ 358140 w 2346608"/>
                <a:gd name="connsiteY29" fmla="*/ 3255653 h 3345188"/>
                <a:gd name="connsiteX30" fmla="*/ 333375 w 2346608"/>
                <a:gd name="connsiteY30" fmla="*/ 3232793 h 3345188"/>
                <a:gd name="connsiteX31" fmla="*/ 306705 w 2346608"/>
                <a:gd name="connsiteY31" fmla="*/ 3190883 h 3345188"/>
                <a:gd name="connsiteX32" fmla="*/ 299085 w 2346608"/>
                <a:gd name="connsiteY32" fmla="*/ 3171833 h 3345188"/>
                <a:gd name="connsiteX33" fmla="*/ 320040 w 2346608"/>
                <a:gd name="connsiteY33" fmla="*/ 3145163 h 3345188"/>
                <a:gd name="connsiteX34" fmla="*/ 358140 w 2346608"/>
                <a:gd name="connsiteY34" fmla="*/ 3112778 h 3345188"/>
                <a:gd name="connsiteX35" fmla="*/ 384810 w 2346608"/>
                <a:gd name="connsiteY35" fmla="*/ 3089918 h 3345188"/>
                <a:gd name="connsiteX36" fmla="*/ 398145 w 2346608"/>
                <a:gd name="connsiteY36" fmla="*/ 3068963 h 3345188"/>
                <a:gd name="connsiteX37" fmla="*/ 386715 w 2346608"/>
                <a:gd name="connsiteY37" fmla="*/ 3046103 h 3345188"/>
                <a:gd name="connsiteX38" fmla="*/ 365760 w 2346608"/>
                <a:gd name="connsiteY38" fmla="*/ 3036578 h 3345188"/>
                <a:gd name="connsiteX39" fmla="*/ 329565 w 2346608"/>
                <a:gd name="connsiteY39" fmla="*/ 3028958 h 3345188"/>
                <a:gd name="connsiteX40" fmla="*/ 299085 w 2346608"/>
                <a:gd name="connsiteY40" fmla="*/ 3028958 h 3345188"/>
                <a:gd name="connsiteX41" fmla="*/ 266700 w 2346608"/>
                <a:gd name="connsiteY41" fmla="*/ 3021338 h 3345188"/>
                <a:gd name="connsiteX42" fmla="*/ 249555 w 2346608"/>
                <a:gd name="connsiteY42" fmla="*/ 2994668 h 3345188"/>
                <a:gd name="connsiteX43" fmla="*/ 213360 w 2346608"/>
                <a:gd name="connsiteY43" fmla="*/ 2971808 h 3345188"/>
                <a:gd name="connsiteX44" fmla="*/ 167640 w 2346608"/>
                <a:gd name="connsiteY44" fmla="*/ 2964188 h 3345188"/>
                <a:gd name="connsiteX45" fmla="*/ 165735 w 2346608"/>
                <a:gd name="connsiteY45" fmla="*/ 2945138 h 3345188"/>
                <a:gd name="connsiteX46" fmla="*/ 186690 w 2346608"/>
                <a:gd name="connsiteY46" fmla="*/ 2937518 h 3345188"/>
                <a:gd name="connsiteX47" fmla="*/ 234315 w 2346608"/>
                <a:gd name="connsiteY47" fmla="*/ 2924183 h 3345188"/>
                <a:gd name="connsiteX48" fmla="*/ 240030 w 2346608"/>
                <a:gd name="connsiteY48" fmla="*/ 2899418 h 3345188"/>
                <a:gd name="connsiteX49" fmla="*/ 234315 w 2346608"/>
                <a:gd name="connsiteY49" fmla="*/ 2868938 h 3345188"/>
                <a:gd name="connsiteX50" fmla="*/ 209550 w 2346608"/>
                <a:gd name="connsiteY50" fmla="*/ 2855603 h 3345188"/>
                <a:gd name="connsiteX51" fmla="*/ 173355 w 2346608"/>
                <a:gd name="connsiteY51" fmla="*/ 2849888 h 3345188"/>
                <a:gd name="connsiteX52" fmla="*/ 161925 w 2346608"/>
                <a:gd name="connsiteY52" fmla="*/ 2828933 h 3345188"/>
                <a:gd name="connsiteX53" fmla="*/ 173355 w 2346608"/>
                <a:gd name="connsiteY53" fmla="*/ 2807978 h 3345188"/>
                <a:gd name="connsiteX54" fmla="*/ 209550 w 2346608"/>
                <a:gd name="connsiteY54" fmla="*/ 2785118 h 3345188"/>
                <a:gd name="connsiteX55" fmla="*/ 207645 w 2346608"/>
                <a:gd name="connsiteY55" fmla="*/ 2743208 h 3345188"/>
                <a:gd name="connsiteX56" fmla="*/ 190500 w 2346608"/>
                <a:gd name="connsiteY56" fmla="*/ 2708918 h 3345188"/>
                <a:gd name="connsiteX57" fmla="*/ 167640 w 2346608"/>
                <a:gd name="connsiteY57" fmla="*/ 2665103 h 3345188"/>
                <a:gd name="connsiteX58" fmla="*/ 146685 w 2346608"/>
                <a:gd name="connsiteY58" fmla="*/ 2634623 h 3345188"/>
                <a:gd name="connsiteX59" fmla="*/ 114300 w 2346608"/>
                <a:gd name="connsiteY59" fmla="*/ 2611763 h 3345188"/>
                <a:gd name="connsiteX60" fmla="*/ 43815 w 2346608"/>
                <a:gd name="connsiteY60" fmla="*/ 2583188 h 3345188"/>
                <a:gd name="connsiteX61" fmla="*/ 0 w 2346608"/>
                <a:gd name="connsiteY61" fmla="*/ 2545088 h 3345188"/>
                <a:gd name="connsiteX62" fmla="*/ 0 w 2346608"/>
                <a:gd name="connsiteY62" fmla="*/ 2514608 h 3345188"/>
                <a:gd name="connsiteX63" fmla="*/ 38100 w 2346608"/>
                <a:gd name="connsiteY63" fmla="*/ 2487938 h 3345188"/>
                <a:gd name="connsiteX64" fmla="*/ 100965 w 2346608"/>
                <a:gd name="connsiteY64" fmla="*/ 2449838 h 3345188"/>
                <a:gd name="connsiteX65" fmla="*/ 148590 w 2346608"/>
                <a:gd name="connsiteY65" fmla="*/ 2430788 h 3345188"/>
                <a:gd name="connsiteX66" fmla="*/ 207645 w 2346608"/>
                <a:gd name="connsiteY66" fmla="*/ 2430788 h 3345188"/>
                <a:gd name="connsiteX67" fmla="*/ 255270 w 2346608"/>
                <a:gd name="connsiteY67" fmla="*/ 2430788 h 3345188"/>
                <a:gd name="connsiteX68" fmla="*/ 295275 w 2346608"/>
                <a:gd name="connsiteY68" fmla="*/ 2402213 h 3345188"/>
                <a:gd name="connsiteX69" fmla="*/ 316230 w 2346608"/>
                <a:gd name="connsiteY69" fmla="*/ 2364113 h 3345188"/>
                <a:gd name="connsiteX70" fmla="*/ 344805 w 2346608"/>
                <a:gd name="connsiteY70" fmla="*/ 2339348 h 3345188"/>
                <a:gd name="connsiteX71" fmla="*/ 384810 w 2346608"/>
                <a:gd name="connsiteY71" fmla="*/ 2345063 h 3345188"/>
                <a:gd name="connsiteX72" fmla="*/ 403860 w 2346608"/>
                <a:gd name="connsiteY72" fmla="*/ 2375543 h 3345188"/>
                <a:gd name="connsiteX73" fmla="*/ 422910 w 2346608"/>
                <a:gd name="connsiteY73" fmla="*/ 2421263 h 3345188"/>
                <a:gd name="connsiteX74" fmla="*/ 438150 w 2346608"/>
                <a:gd name="connsiteY74" fmla="*/ 2459363 h 3345188"/>
                <a:gd name="connsiteX75" fmla="*/ 478155 w 2346608"/>
                <a:gd name="connsiteY75" fmla="*/ 2478413 h 3345188"/>
                <a:gd name="connsiteX76" fmla="*/ 508635 w 2346608"/>
                <a:gd name="connsiteY76" fmla="*/ 2472698 h 3345188"/>
                <a:gd name="connsiteX77" fmla="*/ 554355 w 2346608"/>
                <a:gd name="connsiteY77" fmla="*/ 2457458 h 3345188"/>
                <a:gd name="connsiteX78" fmla="*/ 573405 w 2346608"/>
                <a:gd name="connsiteY78" fmla="*/ 2417453 h 3345188"/>
                <a:gd name="connsiteX79" fmla="*/ 573405 w 2346608"/>
                <a:gd name="connsiteY79" fmla="*/ 2385068 h 3345188"/>
                <a:gd name="connsiteX80" fmla="*/ 554355 w 2346608"/>
                <a:gd name="connsiteY80" fmla="*/ 2360303 h 3345188"/>
                <a:gd name="connsiteX81" fmla="*/ 527685 w 2346608"/>
                <a:gd name="connsiteY81" fmla="*/ 2346968 h 3345188"/>
                <a:gd name="connsiteX82" fmla="*/ 493395 w 2346608"/>
                <a:gd name="connsiteY82" fmla="*/ 2329823 h 3345188"/>
                <a:gd name="connsiteX83" fmla="*/ 493395 w 2346608"/>
                <a:gd name="connsiteY83" fmla="*/ 2297438 h 3345188"/>
                <a:gd name="connsiteX84" fmla="*/ 2337030 w 2346608"/>
                <a:gd name="connsiteY84" fmla="*/ 0 h 3345188"/>
                <a:gd name="connsiteX85" fmla="*/ 2346608 w 2346608"/>
                <a:gd name="connsiteY85" fmla="*/ 19155 h 3345188"/>
                <a:gd name="connsiteX86" fmla="*/ 2346608 w 2346608"/>
                <a:gd name="connsiteY86" fmla="*/ 38311 h 3345188"/>
                <a:gd name="connsiteX87" fmla="*/ 2346608 w 2346608"/>
                <a:gd name="connsiteY87" fmla="*/ 57466 h 3345188"/>
                <a:gd name="connsiteX88" fmla="*/ 2341819 w 2346608"/>
                <a:gd name="connsiteY88" fmla="*/ 79015 h 3345188"/>
                <a:gd name="connsiteX89" fmla="*/ 2337030 w 2346608"/>
                <a:gd name="connsiteY89" fmla="*/ 100565 h 3345188"/>
                <a:gd name="connsiteX90" fmla="*/ 2329847 w 2346608"/>
                <a:gd name="connsiteY90" fmla="*/ 141270 h 3345188"/>
                <a:gd name="connsiteX91" fmla="*/ 2310692 w 2346608"/>
                <a:gd name="connsiteY91" fmla="*/ 217891 h 3345188"/>
                <a:gd name="connsiteX92" fmla="*/ 2308297 w 2346608"/>
                <a:gd name="connsiteY92" fmla="*/ 244230 h 3345188"/>
                <a:gd name="connsiteX93" fmla="*/ 2310692 w 2346608"/>
                <a:gd name="connsiteY93" fmla="*/ 272963 h 3345188"/>
                <a:gd name="connsiteX94" fmla="*/ 2315481 w 2346608"/>
                <a:gd name="connsiteY94" fmla="*/ 296907 h 3345188"/>
                <a:gd name="connsiteX95" fmla="*/ 2322664 w 2346608"/>
                <a:gd name="connsiteY95" fmla="*/ 340007 h 3345188"/>
                <a:gd name="connsiteX96" fmla="*/ 2322664 w 2346608"/>
                <a:gd name="connsiteY96" fmla="*/ 368739 h 3345188"/>
                <a:gd name="connsiteX97" fmla="*/ 2332242 w 2346608"/>
                <a:gd name="connsiteY97" fmla="*/ 399867 h 3345188"/>
                <a:gd name="connsiteX98" fmla="*/ 2332561 w 2346608"/>
                <a:gd name="connsiteY98" fmla="*/ 423012 h 3345188"/>
                <a:gd name="connsiteX99" fmla="*/ 2332242 w 2346608"/>
                <a:gd name="connsiteY99" fmla="*/ 445360 h 3345188"/>
                <a:gd name="connsiteX100" fmla="*/ 2325058 w 2346608"/>
                <a:gd name="connsiteY100" fmla="*/ 452544 h 3345188"/>
                <a:gd name="connsiteX101" fmla="*/ 2305903 w 2346608"/>
                <a:gd name="connsiteY101" fmla="*/ 457333 h 3345188"/>
                <a:gd name="connsiteX102" fmla="*/ 2281959 w 2346608"/>
                <a:gd name="connsiteY102" fmla="*/ 466910 h 3345188"/>
                <a:gd name="connsiteX103" fmla="*/ 2246043 w 2346608"/>
                <a:gd name="connsiteY103" fmla="*/ 478882 h 3345188"/>
                <a:gd name="connsiteX104" fmla="*/ 2212521 w 2346608"/>
                <a:gd name="connsiteY104" fmla="*/ 490854 h 3345188"/>
                <a:gd name="connsiteX105" fmla="*/ 2186182 w 2346608"/>
                <a:gd name="connsiteY105" fmla="*/ 502826 h 3345188"/>
                <a:gd name="connsiteX106" fmla="*/ 2157449 w 2346608"/>
                <a:gd name="connsiteY106" fmla="*/ 517193 h 3345188"/>
                <a:gd name="connsiteX107" fmla="*/ 2110679 w 2346608"/>
                <a:gd name="connsiteY107" fmla="*/ 536987 h 3345188"/>
                <a:gd name="connsiteX108" fmla="*/ 2071251 w 2346608"/>
                <a:gd name="connsiteY108" fmla="*/ 550715 h 3345188"/>
                <a:gd name="connsiteX109" fmla="*/ 2044912 w 2346608"/>
                <a:gd name="connsiteY109" fmla="*/ 562687 h 3345188"/>
                <a:gd name="connsiteX110" fmla="*/ 2030546 w 2346608"/>
                <a:gd name="connsiteY110" fmla="*/ 581842 h 3345188"/>
                <a:gd name="connsiteX111" fmla="*/ 2022405 w 2346608"/>
                <a:gd name="connsiteY111" fmla="*/ 611852 h 3345188"/>
                <a:gd name="connsiteX112" fmla="*/ 2011390 w 2346608"/>
                <a:gd name="connsiteY112" fmla="*/ 648885 h 3345188"/>
                <a:gd name="connsiteX113" fmla="*/ 2008996 w 2346608"/>
                <a:gd name="connsiteY113" fmla="*/ 672830 h 3345188"/>
                <a:gd name="connsiteX114" fmla="*/ 2011869 w 2346608"/>
                <a:gd name="connsiteY114" fmla="*/ 707150 h 3345188"/>
                <a:gd name="connsiteX115" fmla="*/ 2011390 w 2346608"/>
                <a:gd name="connsiteY115" fmla="*/ 730295 h 3345188"/>
                <a:gd name="connsiteX116" fmla="*/ 2001813 w 2346608"/>
                <a:gd name="connsiteY116" fmla="*/ 773395 h 3345188"/>
                <a:gd name="connsiteX117" fmla="*/ 1994630 w 2346608"/>
                <a:gd name="connsiteY117" fmla="*/ 830861 h 3345188"/>
                <a:gd name="connsiteX118" fmla="*/ 1982658 w 2346608"/>
                <a:gd name="connsiteY118" fmla="*/ 897904 h 3345188"/>
                <a:gd name="connsiteX119" fmla="*/ 1982658 w 2346608"/>
                <a:gd name="connsiteY119" fmla="*/ 914665 h 3345188"/>
                <a:gd name="connsiteX120" fmla="*/ 1985052 w 2346608"/>
                <a:gd name="connsiteY120" fmla="*/ 952976 h 3345188"/>
                <a:gd name="connsiteX121" fmla="*/ 1985052 w 2346608"/>
                <a:gd name="connsiteY121" fmla="*/ 988892 h 3345188"/>
                <a:gd name="connsiteX122" fmla="*/ 1980263 w 2346608"/>
                <a:gd name="connsiteY122" fmla="*/ 1015231 h 3345188"/>
                <a:gd name="connsiteX123" fmla="*/ 1973080 w 2346608"/>
                <a:gd name="connsiteY123" fmla="*/ 1031991 h 3345188"/>
                <a:gd name="connsiteX124" fmla="*/ 1970685 w 2346608"/>
                <a:gd name="connsiteY124" fmla="*/ 1055936 h 3345188"/>
                <a:gd name="connsiteX125" fmla="*/ 1970685 w 2346608"/>
                <a:gd name="connsiteY125" fmla="*/ 1084669 h 3345188"/>
                <a:gd name="connsiteX126" fmla="*/ 1961108 w 2346608"/>
                <a:gd name="connsiteY126" fmla="*/ 1122979 h 3345188"/>
                <a:gd name="connsiteX127" fmla="*/ 1941952 w 2346608"/>
                <a:gd name="connsiteY127" fmla="*/ 1240306 h 3345188"/>
                <a:gd name="connsiteX128" fmla="*/ 1934769 w 2346608"/>
                <a:gd name="connsiteY128" fmla="*/ 1259461 h 3345188"/>
                <a:gd name="connsiteX129" fmla="*/ 1915614 w 2346608"/>
                <a:gd name="connsiteY129" fmla="*/ 1278616 h 3345188"/>
                <a:gd name="connsiteX130" fmla="*/ 1882092 w 2346608"/>
                <a:gd name="connsiteY130" fmla="*/ 1304955 h 3345188"/>
                <a:gd name="connsiteX131" fmla="*/ 1862937 w 2346608"/>
                <a:gd name="connsiteY131" fmla="*/ 1331293 h 3345188"/>
                <a:gd name="connsiteX132" fmla="*/ 1862937 w 2346608"/>
                <a:gd name="connsiteY132" fmla="*/ 1348054 h 3345188"/>
                <a:gd name="connsiteX133" fmla="*/ 1862937 w 2346608"/>
                <a:gd name="connsiteY133" fmla="*/ 1364815 h 3345188"/>
                <a:gd name="connsiteX134" fmla="*/ 1860543 w 2346608"/>
                <a:gd name="connsiteY134" fmla="*/ 1374393 h 3345188"/>
                <a:gd name="connsiteX135" fmla="*/ 1841387 w 2346608"/>
                <a:gd name="connsiteY135" fmla="*/ 1381576 h 3345188"/>
                <a:gd name="connsiteX136" fmla="*/ 1824626 w 2346608"/>
                <a:gd name="connsiteY136" fmla="*/ 1395942 h 3345188"/>
                <a:gd name="connsiteX137" fmla="*/ 1783921 w 2346608"/>
                <a:gd name="connsiteY137" fmla="*/ 1429464 h 3345188"/>
                <a:gd name="connsiteX138" fmla="*/ 1759977 w 2346608"/>
                <a:gd name="connsiteY138" fmla="*/ 1446225 h 3345188"/>
                <a:gd name="connsiteX139" fmla="*/ 1724859 w 2346608"/>
                <a:gd name="connsiteY139" fmla="*/ 1470009 h 3345188"/>
                <a:gd name="connsiteX140" fmla="*/ 1680802 w 2346608"/>
                <a:gd name="connsiteY140" fmla="*/ 1514545 h 3345188"/>
                <a:gd name="connsiteX141" fmla="*/ 1664201 w 2346608"/>
                <a:gd name="connsiteY141" fmla="*/ 1522367 h 3345188"/>
                <a:gd name="connsiteX142" fmla="*/ 1653346 w 2346608"/>
                <a:gd name="connsiteY142" fmla="*/ 1529710 h 3345188"/>
                <a:gd name="connsiteX143" fmla="*/ 1645045 w 2346608"/>
                <a:gd name="connsiteY143" fmla="*/ 1539607 h 3345188"/>
                <a:gd name="connsiteX144" fmla="*/ 1621101 w 2346608"/>
                <a:gd name="connsiteY144" fmla="*/ 1573129 h 3345188"/>
                <a:gd name="connsiteX145" fmla="*/ 1573213 w 2346608"/>
                <a:gd name="connsiteY145" fmla="*/ 1621017 h 3345188"/>
                <a:gd name="connsiteX146" fmla="*/ 1556452 w 2346608"/>
                <a:gd name="connsiteY146" fmla="*/ 1649750 h 3345188"/>
                <a:gd name="connsiteX147" fmla="*/ 1544480 w 2346608"/>
                <a:gd name="connsiteY147" fmla="*/ 1668905 h 3345188"/>
                <a:gd name="connsiteX148" fmla="*/ 1542086 w 2346608"/>
                <a:gd name="connsiteY148" fmla="*/ 1707216 h 3345188"/>
                <a:gd name="connsiteX149" fmla="*/ 1542086 w 2346608"/>
                <a:gd name="connsiteY149" fmla="*/ 1740738 h 3345188"/>
                <a:gd name="connsiteX150" fmla="*/ 1527719 w 2346608"/>
                <a:gd name="connsiteY150" fmla="*/ 1786231 h 3345188"/>
                <a:gd name="connsiteX151" fmla="*/ 1503775 w 2346608"/>
                <a:gd name="connsiteY151" fmla="*/ 1834120 h 3345188"/>
                <a:gd name="connsiteX152" fmla="*/ 1477437 w 2346608"/>
                <a:gd name="connsiteY152" fmla="*/ 1853275 h 3345188"/>
                <a:gd name="connsiteX153" fmla="*/ 1446309 w 2346608"/>
                <a:gd name="connsiteY153" fmla="*/ 1858064 h 3345188"/>
                <a:gd name="connsiteX154" fmla="*/ 1424759 w 2346608"/>
                <a:gd name="connsiteY154" fmla="*/ 1862533 h 3345188"/>
                <a:gd name="connsiteX155" fmla="*/ 1404487 w 2346608"/>
                <a:gd name="connsiteY155" fmla="*/ 1871952 h 3345188"/>
                <a:gd name="connsiteX156" fmla="*/ 1374477 w 2346608"/>
                <a:gd name="connsiteY156" fmla="*/ 1879614 h 3345188"/>
                <a:gd name="connsiteX157" fmla="*/ 1348138 w 2346608"/>
                <a:gd name="connsiteY157" fmla="*/ 1884402 h 3345188"/>
                <a:gd name="connsiteX158" fmla="*/ 1324194 w 2346608"/>
                <a:gd name="connsiteY158" fmla="*/ 1884402 h 3345188"/>
                <a:gd name="connsiteX159" fmla="*/ 1297855 w 2346608"/>
                <a:gd name="connsiteY159" fmla="*/ 1882008 h 3345188"/>
                <a:gd name="connsiteX160" fmla="*/ 1281094 w 2346608"/>
                <a:gd name="connsiteY160" fmla="*/ 1867641 h 3345188"/>
                <a:gd name="connsiteX161" fmla="*/ 1266728 w 2346608"/>
                <a:gd name="connsiteY161" fmla="*/ 1843697 h 3345188"/>
                <a:gd name="connsiteX162" fmla="*/ 1264334 w 2346608"/>
                <a:gd name="connsiteY162" fmla="*/ 1810176 h 3345188"/>
                <a:gd name="connsiteX163" fmla="*/ 1247573 w 2346608"/>
                <a:gd name="connsiteY163" fmla="*/ 1750315 h 3345188"/>
                <a:gd name="connsiteX164" fmla="*/ 1240390 w 2346608"/>
                <a:gd name="connsiteY164" fmla="*/ 1723977 h 3345188"/>
                <a:gd name="connsiteX165" fmla="*/ 1235601 w 2346608"/>
                <a:gd name="connsiteY165" fmla="*/ 1697638 h 3345188"/>
                <a:gd name="connsiteX166" fmla="*/ 1230812 w 2346608"/>
                <a:gd name="connsiteY166" fmla="*/ 1673694 h 3345188"/>
                <a:gd name="connsiteX167" fmla="*/ 1230812 w 2346608"/>
                <a:gd name="connsiteY167" fmla="*/ 1654539 h 3345188"/>
                <a:gd name="connsiteX168" fmla="*/ 1237995 w 2346608"/>
                <a:gd name="connsiteY168" fmla="*/ 1630595 h 3345188"/>
                <a:gd name="connsiteX169" fmla="*/ 1261940 w 2346608"/>
                <a:gd name="connsiteY169" fmla="*/ 1582706 h 3345188"/>
                <a:gd name="connsiteX170" fmla="*/ 1281094 w 2346608"/>
                <a:gd name="connsiteY170" fmla="*/ 1544396 h 3345188"/>
                <a:gd name="connsiteX171" fmla="*/ 1293067 w 2346608"/>
                <a:gd name="connsiteY171" fmla="*/ 1508480 h 3345188"/>
                <a:gd name="connsiteX172" fmla="*/ 1307433 w 2346608"/>
                <a:gd name="connsiteY172" fmla="*/ 1470169 h 3345188"/>
                <a:gd name="connsiteX173" fmla="*/ 1307433 w 2346608"/>
                <a:gd name="connsiteY173" fmla="*/ 1439042 h 3345188"/>
                <a:gd name="connsiteX174" fmla="*/ 1297855 w 2346608"/>
                <a:gd name="connsiteY174" fmla="*/ 1427070 h 3345188"/>
                <a:gd name="connsiteX175" fmla="*/ 1281094 w 2346608"/>
                <a:gd name="connsiteY175" fmla="*/ 1415097 h 3345188"/>
                <a:gd name="connsiteX176" fmla="*/ 1261940 w 2346608"/>
                <a:gd name="connsiteY176" fmla="*/ 1415097 h 3345188"/>
                <a:gd name="connsiteX177" fmla="*/ 1221234 w 2346608"/>
                <a:gd name="connsiteY177" fmla="*/ 1415097 h 3345188"/>
                <a:gd name="connsiteX178" fmla="*/ 1197290 w 2346608"/>
                <a:gd name="connsiteY178" fmla="*/ 1419886 h 3345188"/>
                <a:gd name="connsiteX179" fmla="*/ 1187713 w 2346608"/>
                <a:gd name="connsiteY179" fmla="*/ 1448619 h 3345188"/>
                <a:gd name="connsiteX180" fmla="*/ 1182924 w 2346608"/>
                <a:gd name="connsiteY180" fmla="*/ 1470169 h 3345188"/>
                <a:gd name="connsiteX181" fmla="*/ 1170952 w 2346608"/>
                <a:gd name="connsiteY181" fmla="*/ 1503691 h 3345188"/>
                <a:gd name="connsiteX182" fmla="*/ 1158980 w 2346608"/>
                <a:gd name="connsiteY182" fmla="*/ 1518057 h 3345188"/>
                <a:gd name="connsiteX183" fmla="*/ 1151796 w 2346608"/>
                <a:gd name="connsiteY183" fmla="*/ 1525241 h 3345188"/>
                <a:gd name="connsiteX184" fmla="*/ 1144613 w 2346608"/>
                <a:gd name="connsiteY184" fmla="*/ 1549184 h 3345188"/>
                <a:gd name="connsiteX185" fmla="*/ 1134397 w 2346608"/>
                <a:gd name="connsiteY185" fmla="*/ 1583345 h 3345188"/>
                <a:gd name="connsiteX186" fmla="*/ 1132641 w 2346608"/>
                <a:gd name="connsiteY186" fmla="*/ 1659328 h 3345188"/>
                <a:gd name="connsiteX187" fmla="*/ 1135035 w 2346608"/>
                <a:gd name="connsiteY187" fmla="*/ 1692849 h 3345188"/>
                <a:gd name="connsiteX188" fmla="*/ 1130247 w 2346608"/>
                <a:gd name="connsiteY188" fmla="*/ 1716793 h 3345188"/>
                <a:gd name="connsiteX189" fmla="*/ 1123063 w 2346608"/>
                <a:gd name="connsiteY189" fmla="*/ 1771865 h 3345188"/>
                <a:gd name="connsiteX190" fmla="*/ 1123063 w 2346608"/>
                <a:gd name="connsiteY190" fmla="*/ 1805387 h 3345188"/>
                <a:gd name="connsiteX191" fmla="*/ 1113486 w 2346608"/>
                <a:gd name="connsiteY191" fmla="*/ 1848486 h 3345188"/>
                <a:gd name="connsiteX192" fmla="*/ 1099119 w 2346608"/>
                <a:gd name="connsiteY192" fmla="*/ 1879614 h 3345188"/>
                <a:gd name="connsiteX193" fmla="*/ 1070386 w 2346608"/>
                <a:gd name="connsiteY193" fmla="*/ 1917924 h 3345188"/>
                <a:gd name="connsiteX194" fmla="*/ 1022498 w 2346608"/>
                <a:gd name="connsiteY194" fmla="*/ 1944263 h 3345188"/>
                <a:gd name="connsiteX195" fmla="*/ 988976 w 2346608"/>
                <a:gd name="connsiteY195" fmla="*/ 1944263 h 3345188"/>
                <a:gd name="connsiteX196" fmla="*/ 974610 w 2346608"/>
                <a:gd name="connsiteY196" fmla="*/ 1917924 h 3345188"/>
                <a:gd name="connsiteX197" fmla="*/ 962638 w 2346608"/>
                <a:gd name="connsiteY197" fmla="*/ 1898769 h 3345188"/>
                <a:gd name="connsiteX198" fmla="*/ 955455 w 2346608"/>
                <a:gd name="connsiteY198" fmla="*/ 1879614 h 3345188"/>
                <a:gd name="connsiteX199" fmla="*/ 945877 w 2346608"/>
                <a:gd name="connsiteY199" fmla="*/ 1862853 h 3345188"/>
                <a:gd name="connsiteX200" fmla="*/ 938694 w 2346608"/>
                <a:gd name="connsiteY200" fmla="*/ 1850880 h 3345188"/>
                <a:gd name="connsiteX201" fmla="*/ 926722 w 2346608"/>
                <a:gd name="connsiteY201" fmla="*/ 1858064 h 3345188"/>
                <a:gd name="connsiteX202" fmla="*/ 912834 w 2346608"/>
                <a:gd name="connsiteY202" fmla="*/ 1874027 h 3345188"/>
                <a:gd name="connsiteX203" fmla="*/ 899745 w 2346608"/>
                <a:gd name="connsiteY203" fmla="*/ 1902760 h 3345188"/>
                <a:gd name="connsiteX204" fmla="*/ 888411 w 2346608"/>
                <a:gd name="connsiteY204" fmla="*/ 1934685 h 3345188"/>
                <a:gd name="connsiteX205" fmla="*/ 874045 w 2346608"/>
                <a:gd name="connsiteY205" fmla="*/ 1939474 h 3345188"/>
                <a:gd name="connsiteX206" fmla="*/ 847706 w 2346608"/>
                <a:gd name="connsiteY206" fmla="*/ 1937079 h 3345188"/>
                <a:gd name="connsiteX207" fmla="*/ 826157 w 2346608"/>
                <a:gd name="connsiteY207" fmla="*/ 1932291 h 3345188"/>
                <a:gd name="connsiteX208" fmla="*/ 790240 w 2346608"/>
                <a:gd name="connsiteY208" fmla="*/ 1927502 h 3345188"/>
                <a:gd name="connsiteX209" fmla="*/ 751930 w 2346608"/>
                <a:gd name="connsiteY209" fmla="*/ 1927502 h 3345188"/>
                <a:gd name="connsiteX210" fmla="*/ 711224 w 2346608"/>
                <a:gd name="connsiteY210" fmla="*/ 1917924 h 3345188"/>
                <a:gd name="connsiteX211" fmla="*/ 675309 w 2346608"/>
                <a:gd name="connsiteY211" fmla="*/ 1915530 h 3345188"/>
                <a:gd name="connsiteX212" fmla="*/ 644181 w 2346608"/>
                <a:gd name="connsiteY212" fmla="*/ 1901163 h 3345188"/>
                <a:gd name="connsiteX213" fmla="*/ 601082 w 2346608"/>
                <a:gd name="connsiteY213" fmla="*/ 1886797 h 3345188"/>
                <a:gd name="connsiteX214" fmla="*/ 562771 w 2346608"/>
                <a:gd name="connsiteY214" fmla="*/ 1862853 h 3345188"/>
                <a:gd name="connsiteX215" fmla="*/ 517277 w 2346608"/>
                <a:gd name="connsiteY215" fmla="*/ 1850880 h 3345188"/>
                <a:gd name="connsiteX216" fmla="*/ 423576 w 2346608"/>
                <a:gd name="connsiteY216" fmla="*/ 1813049 h 3345188"/>
                <a:gd name="connsiteX217" fmla="*/ 359246 w 2346608"/>
                <a:gd name="connsiteY217" fmla="*/ 1786231 h 3345188"/>
                <a:gd name="connsiteX218" fmla="*/ 344879 w 2346608"/>
                <a:gd name="connsiteY218" fmla="*/ 1757499 h 3345188"/>
                <a:gd name="connsiteX219" fmla="*/ 337696 w 2346608"/>
                <a:gd name="connsiteY219" fmla="*/ 1735949 h 3345188"/>
                <a:gd name="connsiteX220" fmla="*/ 349668 w 2346608"/>
                <a:gd name="connsiteY220" fmla="*/ 1719188 h 3345188"/>
                <a:gd name="connsiteX221" fmla="*/ 359246 w 2346608"/>
                <a:gd name="connsiteY221" fmla="*/ 1704821 h 3345188"/>
                <a:gd name="connsiteX222" fmla="*/ 366429 w 2346608"/>
                <a:gd name="connsiteY222" fmla="*/ 1652144 h 3345188"/>
                <a:gd name="connsiteX223" fmla="*/ 368824 w 2346608"/>
                <a:gd name="connsiteY223" fmla="*/ 1632989 h 3345188"/>
                <a:gd name="connsiteX224" fmla="*/ 397556 w 2346608"/>
                <a:gd name="connsiteY224" fmla="*/ 1613834 h 3345188"/>
                <a:gd name="connsiteX225" fmla="*/ 416712 w 2346608"/>
                <a:gd name="connsiteY225" fmla="*/ 1611440 h 3345188"/>
                <a:gd name="connsiteX226" fmla="*/ 431078 w 2346608"/>
                <a:gd name="connsiteY226" fmla="*/ 1618623 h 3345188"/>
                <a:gd name="connsiteX227" fmla="*/ 469389 w 2346608"/>
                <a:gd name="connsiteY227" fmla="*/ 1616228 h 3345188"/>
                <a:gd name="connsiteX228" fmla="*/ 517277 w 2346608"/>
                <a:gd name="connsiteY228" fmla="*/ 1611440 h 3345188"/>
                <a:gd name="connsiteX229" fmla="*/ 565165 w 2346608"/>
                <a:gd name="connsiteY229" fmla="*/ 1606651 h 3345188"/>
                <a:gd name="connsiteX230" fmla="*/ 591504 w 2346608"/>
                <a:gd name="connsiteY230" fmla="*/ 1597073 h 3345188"/>
                <a:gd name="connsiteX231" fmla="*/ 596293 w 2346608"/>
                <a:gd name="connsiteY231" fmla="*/ 1580312 h 3345188"/>
                <a:gd name="connsiteX232" fmla="*/ 603476 w 2346608"/>
                <a:gd name="connsiteY232" fmla="*/ 1553973 h 3345188"/>
                <a:gd name="connsiteX233" fmla="*/ 605870 w 2346608"/>
                <a:gd name="connsiteY233" fmla="*/ 1518057 h 3345188"/>
                <a:gd name="connsiteX234" fmla="*/ 591504 w 2346608"/>
                <a:gd name="connsiteY234" fmla="*/ 1510874 h 3345188"/>
                <a:gd name="connsiteX235" fmla="*/ 574743 w 2346608"/>
                <a:gd name="connsiteY235" fmla="*/ 1498902 h 3345188"/>
                <a:gd name="connsiteX236" fmla="*/ 562771 w 2346608"/>
                <a:gd name="connsiteY236" fmla="*/ 1482141 h 3345188"/>
                <a:gd name="connsiteX237" fmla="*/ 550799 w 2346608"/>
                <a:gd name="connsiteY237" fmla="*/ 1458197 h 3345188"/>
                <a:gd name="connsiteX238" fmla="*/ 531643 w 2346608"/>
                <a:gd name="connsiteY238" fmla="*/ 1403125 h 3345188"/>
                <a:gd name="connsiteX239" fmla="*/ 510094 w 2346608"/>
                <a:gd name="connsiteY239" fmla="*/ 1355237 h 3345188"/>
                <a:gd name="connsiteX240" fmla="*/ 500516 w 2346608"/>
                <a:gd name="connsiteY240" fmla="*/ 1324110 h 3345188"/>
                <a:gd name="connsiteX241" fmla="*/ 481361 w 2346608"/>
                <a:gd name="connsiteY241" fmla="*/ 1302560 h 3345188"/>
                <a:gd name="connsiteX242" fmla="*/ 466994 w 2346608"/>
                <a:gd name="connsiteY242" fmla="*/ 1290588 h 3345188"/>
                <a:gd name="connsiteX243" fmla="*/ 445445 w 2346608"/>
                <a:gd name="connsiteY243" fmla="*/ 1288194 h 3345188"/>
                <a:gd name="connsiteX244" fmla="*/ 416712 w 2346608"/>
                <a:gd name="connsiteY244" fmla="*/ 1288194 h 3345188"/>
                <a:gd name="connsiteX245" fmla="*/ 378401 w 2346608"/>
                <a:gd name="connsiteY245" fmla="*/ 1288194 h 3345188"/>
                <a:gd name="connsiteX246" fmla="*/ 340091 w 2346608"/>
                <a:gd name="connsiteY246" fmla="*/ 1281010 h 3345188"/>
                <a:gd name="connsiteX247" fmla="*/ 299386 w 2346608"/>
                <a:gd name="connsiteY247" fmla="*/ 1271433 h 3345188"/>
                <a:gd name="connsiteX248" fmla="*/ 277836 w 2346608"/>
                <a:gd name="connsiteY248" fmla="*/ 1254672 h 3345188"/>
                <a:gd name="connsiteX249" fmla="*/ 258680 w 2346608"/>
                <a:gd name="connsiteY249" fmla="*/ 1237911 h 3345188"/>
                <a:gd name="connsiteX250" fmla="*/ 217976 w 2346608"/>
                <a:gd name="connsiteY250" fmla="*/ 1213967 h 3345188"/>
                <a:gd name="connsiteX251" fmla="*/ 179665 w 2346608"/>
                <a:gd name="connsiteY251" fmla="*/ 1201995 h 3345188"/>
                <a:gd name="connsiteX252" fmla="*/ 158115 w 2346608"/>
                <a:gd name="connsiteY252" fmla="*/ 1182839 h 3345188"/>
                <a:gd name="connsiteX253" fmla="*/ 155721 w 2346608"/>
                <a:gd name="connsiteY253" fmla="*/ 1163684 h 3345188"/>
                <a:gd name="connsiteX254" fmla="*/ 150932 w 2346608"/>
                <a:gd name="connsiteY254" fmla="*/ 1144529 h 3345188"/>
                <a:gd name="connsiteX255" fmla="*/ 138960 w 2346608"/>
                <a:gd name="connsiteY255" fmla="*/ 1113401 h 3345188"/>
                <a:gd name="connsiteX256" fmla="*/ 103044 w 2346608"/>
                <a:gd name="connsiteY256" fmla="*/ 1043964 h 3345188"/>
                <a:gd name="connsiteX257" fmla="*/ 83888 w 2346608"/>
                <a:gd name="connsiteY257" fmla="*/ 1003259 h 3345188"/>
                <a:gd name="connsiteX258" fmla="*/ 76705 w 2346608"/>
                <a:gd name="connsiteY258" fmla="*/ 976920 h 3345188"/>
                <a:gd name="connsiteX259" fmla="*/ 76705 w 2346608"/>
                <a:gd name="connsiteY259" fmla="*/ 955370 h 3345188"/>
                <a:gd name="connsiteX260" fmla="*/ 88677 w 2346608"/>
                <a:gd name="connsiteY260" fmla="*/ 936215 h 3345188"/>
                <a:gd name="connsiteX261" fmla="*/ 105438 w 2346608"/>
                <a:gd name="connsiteY261" fmla="*/ 921849 h 3345188"/>
                <a:gd name="connsiteX262" fmla="*/ 129382 w 2346608"/>
                <a:gd name="connsiteY262" fmla="*/ 900299 h 3345188"/>
                <a:gd name="connsiteX263" fmla="*/ 153327 w 2346608"/>
                <a:gd name="connsiteY263" fmla="*/ 888327 h 3345188"/>
                <a:gd name="connsiteX264" fmla="*/ 177270 w 2346608"/>
                <a:gd name="connsiteY264" fmla="*/ 893116 h 3345188"/>
                <a:gd name="connsiteX265" fmla="*/ 237131 w 2346608"/>
                <a:gd name="connsiteY265" fmla="*/ 895510 h 3345188"/>
                <a:gd name="connsiteX266" fmla="*/ 273047 w 2346608"/>
                <a:gd name="connsiteY266" fmla="*/ 895510 h 3345188"/>
                <a:gd name="connsiteX267" fmla="*/ 316146 w 2346608"/>
                <a:gd name="connsiteY267" fmla="*/ 907482 h 3345188"/>
                <a:gd name="connsiteX268" fmla="*/ 347274 w 2346608"/>
                <a:gd name="connsiteY268" fmla="*/ 917060 h 3345188"/>
                <a:gd name="connsiteX269" fmla="*/ 366429 w 2346608"/>
                <a:gd name="connsiteY269" fmla="*/ 933821 h 3345188"/>
                <a:gd name="connsiteX270" fmla="*/ 378401 w 2346608"/>
                <a:gd name="connsiteY270" fmla="*/ 941004 h 3345188"/>
                <a:gd name="connsiteX271" fmla="*/ 402505 w 2346608"/>
                <a:gd name="connsiteY271" fmla="*/ 958563 h 3345188"/>
                <a:gd name="connsiteX272" fmla="*/ 435867 w 2346608"/>
                <a:gd name="connsiteY272" fmla="*/ 960957 h 3345188"/>
                <a:gd name="connsiteX273" fmla="*/ 459811 w 2346608"/>
                <a:gd name="connsiteY273" fmla="*/ 945792 h 3345188"/>
                <a:gd name="connsiteX274" fmla="*/ 486150 w 2346608"/>
                <a:gd name="connsiteY274" fmla="*/ 938610 h 3345188"/>
                <a:gd name="connsiteX275" fmla="*/ 512488 w 2346608"/>
                <a:gd name="connsiteY275" fmla="*/ 931426 h 3345188"/>
                <a:gd name="connsiteX276" fmla="*/ 581926 w 2346608"/>
                <a:gd name="connsiteY276" fmla="*/ 921849 h 3345188"/>
                <a:gd name="connsiteX277" fmla="*/ 613053 w 2346608"/>
                <a:gd name="connsiteY277" fmla="*/ 909877 h 3345188"/>
                <a:gd name="connsiteX278" fmla="*/ 632209 w 2346608"/>
                <a:gd name="connsiteY278" fmla="*/ 902693 h 3345188"/>
                <a:gd name="connsiteX279" fmla="*/ 639392 w 2346608"/>
                <a:gd name="connsiteY279" fmla="*/ 890721 h 3345188"/>
                <a:gd name="connsiteX280" fmla="*/ 660942 w 2346608"/>
                <a:gd name="connsiteY280" fmla="*/ 876355 h 3345188"/>
                <a:gd name="connsiteX281" fmla="*/ 665731 w 2346608"/>
                <a:gd name="connsiteY281" fmla="*/ 859594 h 3345188"/>
                <a:gd name="connsiteX282" fmla="*/ 692069 w 2346608"/>
                <a:gd name="connsiteY282" fmla="*/ 833255 h 3345188"/>
                <a:gd name="connsiteX283" fmla="*/ 708830 w 2346608"/>
                <a:gd name="connsiteY283" fmla="*/ 821283 h 3345188"/>
                <a:gd name="connsiteX284" fmla="*/ 725591 w 2346608"/>
                <a:gd name="connsiteY284" fmla="*/ 823678 h 3345188"/>
                <a:gd name="connsiteX285" fmla="*/ 737563 w 2346608"/>
                <a:gd name="connsiteY285" fmla="*/ 828466 h 3345188"/>
                <a:gd name="connsiteX286" fmla="*/ 773479 w 2346608"/>
                <a:gd name="connsiteY286" fmla="*/ 828466 h 3345188"/>
                <a:gd name="connsiteX287" fmla="*/ 802212 w 2346608"/>
                <a:gd name="connsiteY287" fmla="*/ 828466 h 3345188"/>
                <a:gd name="connsiteX288" fmla="*/ 852495 w 2346608"/>
                <a:gd name="connsiteY288" fmla="*/ 828466 h 3345188"/>
                <a:gd name="connsiteX289" fmla="*/ 893200 w 2346608"/>
                <a:gd name="connsiteY289" fmla="*/ 833255 h 3345188"/>
                <a:gd name="connsiteX290" fmla="*/ 921933 w 2346608"/>
                <a:gd name="connsiteY290" fmla="*/ 835650 h 3345188"/>
                <a:gd name="connsiteX291" fmla="*/ 931510 w 2346608"/>
                <a:gd name="connsiteY291" fmla="*/ 847622 h 3345188"/>
                <a:gd name="connsiteX292" fmla="*/ 945877 w 2346608"/>
                <a:gd name="connsiteY292" fmla="*/ 857200 h 3345188"/>
                <a:gd name="connsiteX293" fmla="*/ 969821 w 2346608"/>
                <a:gd name="connsiteY293" fmla="*/ 864383 h 3345188"/>
                <a:gd name="connsiteX294" fmla="*/ 999671 w 2346608"/>
                <a:gd name="connsiteY294" fmla="*/ 868852 h 3345188"/>
                <a:gd name="connsiteX295" fmla="*/ 1034470 w 2346608"/>
                <a:gd name="connsiteY295" fmla="*/ 869171 h 3345188"/>
                <a:gd name="connsiteX296" fmla="*/ 1065597 w 2346608"/>
                <a:gd name="connsiteY296" fmla="*/ 869171 h 3345188"/>
                <a:gd name="connsiteX297" fmla="*/ 1101514 w 2346608"/>
                <a:gd name="connsiteY297" fmla="*/ 869171 h 3345188"/>
                <a:gd name="connsiteX298" fmla="*/ 1130247 w 2346608"/>
                <a:gd name="connsiteY298" fmla="*/ 869171 h 3345188"/>
                <a:gd name="connsiteX299" fmla="*/ 1144613 w 2346608"/>
                <a:gd name="connsiteY299" fmla="*/ 857200 h 3345188"/>
                <a:gd name="connsiteX300" fmla="*/ 1147806 w 2346608"/>
                <a:gd name="connsiteY300" fmla="*/ 825913 h 3345188"/>
                <a:gd name="connsiteX301" fmla="*/ 1140622 w 2346608"/>
                <a:gd name="connsiteY301" fmla="*/ 783292 h 3345188"/>
                <a:gd name="connsiteX302" fmla="*/ 1113486 w 2346608"/>
                <a:gd name="connsiteY302" fmla="*/ 751207 h 3345188"/>
                <a:gd name="connsiteX303" fmla="*/ 1089542 w 2346608"/>
                <a:gd name="connsiteY303" fmla="*/ 747056 h 3345188"/>
                <a:gd name="connsiteX304" fmla="*/ 1075175 w 2346608"/>
                <a:gd name="connsiteY304" fmla="*/ 735084 h 3345188"/>
                <a:gd name="connsiteX305" fmla="*/ 1060809 w 2346608"/>
                <a:gd name="connsiteY305" fmla="*/ 720718 h 3345188"/>
                <a:gd name="connsiteX306" fmla="*/ 1065597 w 2346608"/>
                <a:gd name="connsiteY306" fmla="*/ 696774 h 3345188"/>
                <a:gd name="connsiteX307" fmla="*/ 1060809 w 2346608"/>
                <a:gd name="connsiteY307" fmla="*/ 636914 h 3345188"/>
                <a:gd name="connsiteX308" fmla="*/ 1063203 w 2346608"/>
                <a:gd name="connsiteY308" fmla="*/ 617758 h 3345188"/>
                <a:gd name="connsiteX309" fmla="*/ 1060809 w 2346608"/>
                <a:gd name="connsiteY309" fmla="*/ 562687 h 3345188"/>
                <a:gd name="connsiteX310" fmla="*/ 1056020 w 2346608"/>
                <a:gd name="connsiteY310" fmla="*/ 536348 h 3345188"/>
                <a:gd name="connsiteX311" fmla="*/ 1044048 w 2346608"/>
                <a:gd name="connsiteY311" fmla="*/ 502826 h 3345188"/>
                <a:gd name="connsiteX312" fmla="*/ 1020104 w 2346608"/>
                <a:gd name="connsiteY312" fmla="*/ 481277 h 3345188"/>
                <a:gd name="connsiteX313" fmla="*/ 999352 w 2346608"/>
                <a:gd name="connsiteY313" fmla="*/ 457811 h 3345188"/>
                <a:gd name="connsiteX314" fmla="*/ 974610 w 2346608"/>
                <a:gd name="connsiteY314" fmla="*/ 433388 h 3345188"/>
                <a:gd name="connsiteX315" fmla="*/ 955455 w 2346608"/>
                <a:gd name="connsiteY315" fmla="*/ 399867 h 3345188"/>
                <a:gd name="connsiteX316" fmla="*/ 962638 w 2346608"/>
                <a:gd name="connsiteY316" fmla="*/ 375922 h 3345188"/>
                <a:gd name="connsiteX317" fmla="*/ 974610 w 2346608"/>
                <a:gd name="connsiteY317" fmla="*/ 359161 h 3345188"/>
                <a:gd name="connsiteX318" fmla="*/ 1008132 w 2346608"/>
                <a:gd name="connsiteY318" fmla="*/ 318457 h 3345188"/>
                <a:gd name="connsiteX319" fmla="*/ 1053625 w 2346608"/>
                <a:gd name="connsiteY319" fmla="*/ 277752 h 3345188"/>
                <a:gd name="connsiteX320" fmla="*/ 1087147 w 2346608"/>
                <a:gd name="connsiteY320" fmla="*/ 251413 h 3345188"/>
                <a:gd name="connsiteX321" fmla="*/ 1118275 w 2346608"/>
                <a:gd name="connsiteY321" fmla="*/ 234652 h 3345188"/>
                <a:gd name="connsiteX322" fmla="*/ 1151796 w 2346608"/>
                <a:gd name="connsiteY322" fmla="*/ 229863 h 3345188"/>
                <a:gd name="connsiteX323" fmla="*/ 1204473 w 2346608"/>
                <a:gd name="connsiteY323" fmla="*/ 232258 h 3345188"/>
                <a:gd name="connsiteX324" fmla="*/ 1237995 w 2346608"/>
                <a:gd name="connsiteY324" fmla="*/ 229863 h 3345188"/>
                <a:gd name="connsiteX325" fmla="*/ 1266728 w 2346608"/>
                <a:gd name="connsiteY325" fmla="*/ 225074 h 3345188"/>
                <a:gd name="connsiteX326" fmla="*/ 1281094 w 2346608"/>
                <a:gd name="connsiteY326" fmla="*/ 215497 h 3345188"/>
                <a:gd name="connsiteX327" fmla="*/ 1288278 w 2346608"/>
                <a:gd name="connsiteY327" fmla="*/ 196342 h 3345188"/>
                <a:gd name="connsiteX328" fmla="*/ 1295461 w 2346608"/>
                <a:gd name="connsiteY328" fmla="*/ 181975 h 3345188"/>
                <a:gd name="connsiteX329" fmla="*/ 1319086 w 2346608"/>
                <a:gd name="connsiteY329" fmla="*/ 150848 h 3345188"/>
                <a:gd name="connsiteX330" fmla="*/ 1345425 w 2346608"/>
                <a:gd name="connsiteY330" fmla="*/ 116049 h 3345188"/>
                <a:gd name="connsiteX331" fmla="*/ 1359951 w 2346608"/>
                <a:gd name="connsiteY331" fmla="*/ 102800 h 3345188"/>
                <a:gd name="connsiteX332" fmla="*/ 1384054 w 2346608"/>
                <a:gd name="connsiteY332" fmla="*/ 94180 h 3345188"/>
                <a:gd name="connsiteX333" fmla="*/ 1422365 w 2346608"/>
                <a:gd name="connsiteY333" fmla="*/ 95776 h 3345188"/>
                <a:gd name="connsiteX334" fmla="*/ 1458281 w 2346608"/>
                <a:gd name="connsiteY334" fmla="*/ 98171 h 3345188"/>
                <a:gd name="connsiteX335" fmla="*/ 1479831 w 2346608"/>
                <a:gd name="connsiteY335" fmla="*/ 105354 h 3345188"/>
                <a:gd name="connsiteX336" fmla="*/ 1491803 w 2346608"/>
                <a:gd name="connsiteY336" fmla="*/ 122115 h 3345188"/>
                <a:gd name="connsiteX337" fmla="*/ 1494197 w 2346608"/>
                <a:gd name="connsiteY337" fmla="*/ 136481 h 3345188"/>
                <a:gd name="connsiteX338" fmla="*/ 1494197 w 2346608"/>
                <a:gd name="connsiteY338" fmla="*/ 158031 h 3345188"/>
                <a:gd name="connsiteX339" fmla="*/ 1510958 w 2346608"/>
                <a:gd name="connsiteY339" fmla="*/ 181975 h 3345188"/>
                <a:gd name="connsiteX340" fmla="*/ 1522930 w 2346608"/>
                <a:gd name="connsiteY340" fmla="*/ 193947 h 3345188"/>
                <a:gd name="connsiteX341" fmla="*/ 1537297 w 2346608"/>
                <a:gd name="connsiteY341" fmla="*/ 191553 h 3345188"/>
                <a:gd name="connsiteX342" fmla="*/ 1551663 w 2346608"/>
                <a:gd name="connsiteY342" fmla="*/ 184370 h 3345188"/>
                <a:gd name="connsiteX343" fmla="*/ 1573053 w 2346608"/>
                <a:gd name="connsiteY343" fmla="*/ 174632 h 3345188"/>
                <a:gd name="connsiteX344" fmla="*/ 1595561 w 2346608"/>
                <a:gd name="connsiteY344" fmla="*/ 163937 h 3345188"/>
                <a:gd name="connsiteX345" fmla="*/ 1637383 w 2346608"/>
                <a:gd name="connsiteY345" fmla="*/ 147176 h 3345188"/>
                <a:gd name="connsiteX346" fmla="*/ 1673299 w 2346608"/>
                <a:gd name="connsiteY346" fmla="*/ 131533 h 3345188"/>
                <a:gd name="connsiteX347" fmla="*/ 1700117 w 2346608"/>
                <a:gd name="connsiteY347" fmla="*/ 122115 h 3345188"/>
                <a:gd name="connsiteX348" fmla="*/ 1728850 w 2346608"/>
                <a:gd name="connsiteY348" fmla="*/ 110143 h 3345188"/>
                <a:gd name="connsiteX349" fmla="*/ 1743216 w 2346608"/>
                <a:gd name="connsiteY349" fmla="*/ 112537 h 3345188"/>
                <a:gd name="connsiteX350" fmla="*/ 1762372 w 2346608"/>
                <a:gd name="connsiteY350" fmla="*/ 119721 h 3345188"/>
                <a:gd name="connsiteX351" fmla="*/ 1805471 w 2346608"/>
                <a:gd name="connsiteY351" fmla="*/ 124509 h 3345188"/>
                <a:gd name="connsiteX352" fmla="*/ 1855754 w 2346608"/>
                <a:gd name="connsiteY352" fmla="*/ 134087 h 3345188"/>
                <a:gd name="connsiteX353" fmla="*/ 1886881 w 2346608"/>
                <a:gd name="connsiteY353" fmla="*/ 138876 h 3345188"/>
                <a:gd name="connsiteX354" fmla="*/ 1918008 w 2346608"/>
                <a:gd name="connsiteY354" fmla="*/ 138876 h 3345188"/>
                <a:gd name="connsiteX355" fmla="*/ 1949136 w 2346608"/>
                <a:gd name="connsiteY355" fmla="*/ 134087 h 3345188"/>
                <a:gd name="connsiteX356" fmla="*/ 1999419 w 2346608"/>
                <a:gd name="connsiteY356" fmla="*/ 119721 h 3345188"/>
                <a:gd name="connsiteX357" fmla="*/ 2032940 w 2346608"/>
                <a:gd name="connsiteY357" fmla="*/ 114932 h 3345188"/>
                <a:gd name="connsiteX358" fmla="*/ 2066462 w 2346608"/>
                <a:gd name="connsiteY358" fmla="*/ 107748 h 3345188"/>
                <a:gd name="connsiteX359" fmla="*/ 2114350 w 2346608"/>
                <a:gd name="connsiteY359" fmla="*/ 88593 h 3345188"/>
                <a:gd name="connsiteX360" fmla="*/ 2157449 w 2346608"/>
                <a:gd name="connsiteY360" fmla="*/ 83804 h 3345188"/>
                <a:gd name="connsiteX361" fmla="*/ 2207732 w 2346608"/>
                <a:gd name="connsiteY361" fmla="*/ 62254 h 3345188"/>
                <a:gd name="connsiteX362" fmla="*/ 2250832 w 2346608"/>
                <a:gd name="connsiteY362" fmla="*/ 45494 h 3345188"/>
                <a:gd name="connsiteX363" fmla="*/ 2274776 w 2346608"/>
                <a:gd name="connsiteY363" fmla="*/ 28733 h 3345188"/>
                <a:gd name="connsiteX364" fmla="*/ 2305903 w 2346608"/>
                <a:gd name="connsiteY364" fmla="*/ 11972 h 334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</a:cxnLst>
              <a:rect l="l" t="t" r="r" b="b"/>
              <a:pathLst>
                <a:path w="2346608" h="3345188">
                  <a:moveTo>
                    <a:pt x="533400" y="2291723"/>
                  </a:moveTo>
                  <a:lnTo>
                    <a:pt x="577215" y="2291723"/>
                  </a:lnTo>
                  <a:lnTo>
                    <a:pt x="636270" y="2293628"/>
                  </a:lnTo>
                  <a:lnTo>
                    <a:pt x="680085" y="2322203"/>
                  </a:lnTo>
                  <a:lnTo>
                    <a:pt x="659130" y="2373638"/>
                  </a:lnTo>
                  <a:lnTo>
                    <a:pt x="628650" y="2419358"/>
                  </a:lnTo>
                  <a:lnTo>
                    <a:pt x="630555" y="2453648"/>
                  </a:lnTo>
                  <a:lnTo>
                    <a:pt x="649605" y="2503178"/>
                  </a:lnTo>
                  <a:lnTo>
                    <a:pt x="674370" y="2554613"/>
                  </a:lnTo>
                  <a:lnTo>
                    <a:pt x="708660" y="2615573"/>
                  </a:lnTo>
                  <a:lnTo>
                    <a:pt x="708660" y="2661293"/>
                  </a:lnTo>
                  <a:lnTo>
                    <a:pt x="701040" y="2714633"/>
                  </a:lnTo>
                  <a:lnTo>
                    <a:pt x="657225" y="2796548"/>
                  </a:lnTo>
                  <a:lnTo>
                    <a:pt x="643890" y="2806073"/>
                  </a:lnTo>
                  <a:lnTo>
                    <a:pt x="603885" y="2840363"/>
                  </a:lnTo>
                  <a:lnTo>
                    <a:pt x="588645" y="2882273"/>
                  </a:lnTo>
                  <a:lnTo>
                    <a:pt x="573405" y="2947043"/>
                  </a:lnTo>
                  <a:lnTo>
                    <a:pt x="533400" y="3004193"/>
                  </a:lnTo>
                  <a:lnTo>
                    <a:pt x="504825" y="3049913"/>
                  </a:lnTo>
                  <a:lnTo>
                    <a:pt x="516255" y="3097538"/>
                  </a:lnTo>
                  <a:lnTo>
                    <a:pt x="548640" y="3145163"/>
                  </a:lnTo>
                  <a:lnTo>
                    <a:pt x="573405" y="3185168"/>
                  </a:lnTo>
                  <a:lnTo>
                    <a:pt x="569595" y="3227078"/>
                  </a:lnTo>
                  <a:lnTo>
                    <a:pt x="556260" y="3274703"/>
                  </a:lnTo>
                  <a:lnTo>
                    <a:pt x="520065" y="3326138"/>
                  </a:lnTo>
                  <a:lnTo>
                    <a:pt x="485775" y="3345188"/>
                  </a:lnTo>
                  <a:lnTo>
                    <a:pt x="470535" y="3328043"/>
                  </a:lnTo>
                  <a:lnTo>
                    <a:pt x="432435" y="3288038"/>
                  </a:lnTo>
                  <a:lnTo>
                    <a:pt x="394335" y="3265178"/>
                  </a:lnTo>
                  <a:lnTo>
                    <a:pt x="358140" y="3255653"/>
                  </a:lnTo>
                  <a:lnTo>
                    <a:pt x="333375" y="3232793"/>
                  </a:lnTo>
                  <a:lnTo>
                    <a:pt x="306705" y="3190883"/>
                  </a:lnTo>
                  <a:lnTo>
                    <a:pt x="299085" y="3171833"/>
                  </a:lnTo>
                  <a:lnTo>
                    <a:pt x="320040" y="3145163"/>
                  </a:lnTo>
                  <a:lnTo>
                    <a:pt x="358140" y="3112778"/>
                  </a:lnTo>
                  <a:lnTo>
                    <a:pt x="384810" y="3089918"/>
                  </a:lnTo>
                  <a:lnTo>
                    <a:pt x="398145" y="3068963"/>
                  </a:lnTo>
                  <a:lnTo>
                    <a:pt x="386715" y="3046103"/>
                  </a:lnTo>
                  <a:lnTo>
                    <a:pt x="365760" y="3036578"/>
                  </a:lnTo>
                  <a:lnTo>
                    <a:pt x="329565" y="3028958"/>
                  </a:lnTo>
                  <a:lnTo>
                    <a:pt x="299085" y="3028958"/>
                  </a:lnTo>
                  <a:lnTo>
                    <a:pt x="266700" y="3021338"/>
                  </a:lnTo>
                  <a:lnTo>
                    <a:pt x="249555" y="2994668"/>
                  </a:lnTo>
                  <a:lnTo>
                    <a:pt x="213360" y="2971808"/>
                  </a:lnTo>
                  <a:lnTo>
                    <a:pt x="167640" y="2964188"/>
                  </a:lnTo>
                  <a:lnTo>
                    <a:pt x="165735" y="2945138"/>
                  </a:lnTo>
                  <a:lnTo>
                    <a:pt x="186690" y="2937518"/>
                  </a:lnTo>
                  <a:lnTo>
                    <a:pt x="234315" y="2924183"/>
                  </a:lnTo>
                  <a:lnTo>
                    <a:pt x="240030" y="2899418"/>
                  </a:lnTo>
                  <a:lnTo>
                    <a:pt x="234315" y="2868938"/>
                  </a:lnTo>
                  <a:lnTo>
                    <a:pt x="209550" y="2855603"/>
                  </a:lnTo>
                  <a:lnTo>
                    <a:pt x="173355" y="2849888"/>
                  </a:lnTo>
                  <a:lnTo>
                    <a:pt x="161925" y="2828933"/>
                  </a:lnTo>
                  <a:lnTo>
                    <a:pt x="173355" y="2807978"/>
                  </a:lnTo>
                  <a:lnTo>
                    <a:pt x="209550" y="2785118"/>
                  </a:lnTo>
                  <a:lnTo>
                    <a:pt x="207645" y="2743208"/>
                  </a:lnTo>
                  <a:lnTo>
                    <a:pt x="190500" y="2708918"/>
                  </a:lnTo>
                  <a:lnTo>
                    <a:pt x="167640" y="2665103"/>
                  </a:lnTo>
                  <a:lnTo>
                    <a:pt x="146685" y="2634623"/>
                  </a:lnTo>
                  <a:lnTo>
                    <a:pt x="114300" y="2611763"/>
                  </a:lnTo>
                  <a:lnTo>
                    <a:pt x="43815" y="2583188"/>
                  </a:lnTo>
                  <a:lnTo>
                    <a:pt x="0" y="2545088"/>
                  </a:lnTo>
                  <a:lnTo>
                    <a:pt x="0" y="2514608"/>
                  </a:lnTo>
                  <a:lnTo>
                    <a:pt x="38100" y="2487938"/>
                  </a:lnTo>
                  <a:lnTo>
                    <a:pt x="100965" y="2449838"/>
                  </a:lnTo>
                  <a:lnTo>
                    <a:pt x="148590" y="2430788"/>
                  </a:lnTo>
                  <a:lnTo>
                    <a:pt x="207645" y="2430788"/>
                  </a:lnTo>
                  <a:lnTo>
                    <a:pt x="255270" y="2430788"/>
                  </a:lnTo>
                  <a:lnTo>
                    <a:pt x="295275" y="2402213"/>
                  </a:lnTo>
                  <a:lnTo>
                    <a:pt x="316230" y="2364113"/>
                  </a:lnTo>
                  <a:lnTo>
                    <a:pt x="344805" y="2339348"/>
                  </a:lnTo>
                  <a:lnTo>
                    <a:pt x="384810" y="2345063"/>
                  </a:lnTo>
                  <a:lnTo>
                    <a:pt x="403860" y="2375543"/>
                  </a:lnTo>
                  <a:lnTo>
                    <a:pt x="422910" y="2421263"/>
                  </a:lnTo>
                  <a:lnTo>
                    <a:pt x="438150" y="2459363"/>
                  </a:lnTo>
                  <a:lnTo>
                    <a:pt x="478155" y="2478413"/>
                  </a:lnTo>
                  <a:lnTo>
                    <a:pt x="508635" y="2472698"/>
                  </a:lnTo>
                  <a:lnTo>
                    <a:pt x="554355" y="2457458"/>
                  </a:lnTo>
                  <a:lnTo>
                    <a:pt x="573405" y="2417453"/>
                  </a:lnTo>
                  <a:lnTo>
                    <a:pt x="573405" y="2385068"/>
                  </a:lnTo>
                  <a:lnTo>
                    <a:pt x="554355" y="2360303"/>
                  </a:lnTo>
                  <a:lnTo>
                    <a:pt x="527685" y="2346968"/>
                  </a:lnTo>
                  <a:lnTo>
                    <a:pt x="493395" y="2329823"/>
                  </a:lnTo>
                  <a:lnTo>
                    <a:pt x="493395" y="2297438"/>
                  </a:lnTo>
                  <a:close/>
                  <a:moveTo>
                    <a:pt x="2337030" y="0"/>
                  </a:moveTo>
                  <a:lnTo>
                    <a:pt x="2346608" y="19155"/>
                  </a:lnTo>
                  <a:lnTo>
                    <a:pt x="2346608" y="38311"/>
                  </a:lnTo>
                  <a:lnTo>
                    <a:pt x="2346608" y="57466"/>
                  </a:lnTo>
                  <a:lnTo>
                    <a:pt x="2341819" y="79015"/>
                  </a:lnTo>
                  <a:lnTo>
                    <a:pt x="2337030" y="100565"/>
                  </a:lnTo>
                  <a:lnTo>
                    <a:pt x="2329847" y="141270"/>
                  </a:lnTo>
                  <a:lnTo>
                    <a:pt x="2310692" y="217891"/>
                  </a:lnTo>
                  <a:lnTo>
                    <a:pt x="2308297" y="244230"/>
                  </a:lnTo>
                  <a:lnTo>
                    <a:pt x="2310692" y="272963"/>
                  </a:lnTo>
                  <a:lnTo>
                    <a:pt x="2315481" y="296907"/>
                  </a:lnTo>
                  <a:lnTo>
                    <a:pt x="2322664" y="340007"/>
                  </a:lnTo>
                  <a:lnTo>
                    <a:pt x="2322664" y="368739"/>
                  </a:lnTo>
                  <a:lnTo>
                    <a:pt x="2332242" y="399867"/>
                  </a:lnTo>
                  <a:cubicBezTo>
                    <a:pt x="2332348" y="407582"/>
                    <a:pt x="2332454" y="415297"/>
                    <a:pt x="2332561" y="423012"/>
                  </a:cubicBezTo>
                  <a:cubicBezTo>
                    <a:pt x="2332454" y="430462"/>
                    <a:pt x="2332348" y="437911"/>
                    <a:pt x="2332242" y="445360"/>
                  </a:cubicBezTo>
                  <a:lnTo>
                    <a:pt x="2325058" y="452544"/>
                  </a:lnTo>
                  <a:lnTo>
                    <a:pt x="2305903" y="457333"/>
                  </a:lnTo>
                  <a:lnTo>
                    <a:pt x="2281959" y="466910"/>
                  </a:lnTo>
                  <a:lnTo>
                    <a:pt x="2246043" y="478882"/>
                  </a:lnTo>
                  <a:lnTo>
                    <a:pt x="2212521" y="490854"/>
                  </a:lnTo>
                  <a:lnTo>
                    <a:pt x="2186182" y="502826"/>
                  </a:lnTo>
                  <a:lnTo>
                    <a:pt x="2157449" y="517193"/>
                  </a:lnTo>
                  <a:lnTo>
                    <a:pt x="2110679" y="536987"/>
                  </a:lnTo>
                  <a:lnTo>
                    <a:pt x="2071251" y="550715"/>
                  </a:lnTo>
                  <a:lnTo>
                    <a:pt x="2044912" y="562687"/>
                  </a:lnTo>
                  <a:lnTo>
                    <a:pt x="2030546" y="581842"/>
                  </a:lnTo>
                  <a:lnTo>
                    <a:pt x="2022405" y="611852"/>
                  </a:lnTo>
                  <a:lnTo>
                    <a:pt x="2011390" y="648885"/>
                  </a:lnTo>
                  <a:lnTo>
                    <a:pt x="2008996" y="672830"/>
                  </a:lnTo>
                  <a:lnTo>
                    <a:pt x="2011869" y="707150"/>
                  </a:lnTo>
                  <a:cubicBezTo>
                    <a:pt x="2011709" y="714865"/>
                    <a:pt x="2011550" y="722580"/>
                    <a:pt x="2011390" y="730295"/>
                  </a:cubicBezTo>
                  <a:lnTo>
                    <a:pt x="2001813" y="773395"/>
                  </a:lnTo>
                  <a:lnTo>
                    <a:pt x="1994630" y="830861"/>
                  </a:lnTo>
                  <a:lnTo>
                    <a:pt x="1982658" y="897904"/>
                  </a:lnTo>
                  <a:lnTo>
                    <a:pt x="1982658" y="914665"/>
                  </a:lnTo>
                  <a:lnTo>
                    <a:pt x="1985052" y="952976"/>
                  </a:lnTo>
                  <a:lnTo>
                    <a:pt x="1985052" y="988892"/>
                  </a:lnTo>
                  <a:lnTo>
                    <a:pt x="1980263" y="1015231"/>
                  </a:lnTo>
                  <a:lnTo>
                    <a:pt x="1973080" y="1031991"/>
                  </a:lnTo>
                  <a:lnTo>
                    <a:pt x="1970685" y="1055936"/>
                  </a:lnTo>
                  <a:lnTo>
                    <a:pt x="1970685" y="1084669"/>
                  </a:lnTo>
                  <a:lnTo>
                    <a:pt x="1961108" y="1122979"/>
                  </a:lnTo>
                  <a:lnTo>
                    <a:pt x="1941952" y="1240306"/>
                  </a:lnTo>
                  <a:lnTo>
                    <a:pt x="1934769" y="1259461"/>
                  </a:lnTo>
                  <a:lnTo>
                    <a:pt x="1915614" y="1278616"/>
                  </a:lnTo>
                  <a:lnTo>
                    <a:pt x="1882092" y="1304955"/>
                  </a:lnTo>
                  <a:lnTo>
                    <a:pt x="1862937" y="1331293"/>
                  </a:lnTo>
                  <a:lnTo>
                    <a:pt x="1862937" y="1348054"/>
                  </a:lnTo>
                  <a:lnTo>
                    <a:pt x="1862937" y="1364815"/>
                  </a:lnTo>
                  <a:lnTo>
                    <a:pt x="1860543" y="1374393"/>
                  </a:lnTo>
                  <a:lnTo>
                    <a:pt x="1841387" y="1381576"/>
                  </a:lnTo>
                  <a:lnTo>
                    <a:pt x="1824626" y="1395942"/>
                  </a:lnTo>
                  <a:lnTo>
                    <a:pt x="1783921" y="1429464"/>
                  </a:lnTo>
                  <a:lnTo>
                    <a:pt x="1759977" y="1446225"/>
                  </a:lnTo>
                  <a:lnTo>
                    <a:pt x="1724859" y="1470009"/>
                  </a:lnTo>
                  <a:lnTo>
                    <a:pt x="1680802" y="1514545"/>
                  </a:lnTo>
                  <a:lnTo>
                    <a:pt x="1664201" y="1522367"/>
                  </a:lnTo>
                  <a:lnTo>
                    <a:pt x="1653346" y="1529710"/>
                  </a:lnTo>
                  <a:lnTo>
                    <a:pt x="1645045" y="1539607"/>
                  </a:lnTo>
                  <a:lnTo>
                    <a:pt x="1621101" y="1573129"/>
                  </a:lnTo>
                  <a:lnTo>
                    <a:pt x="1573213" y="1621017"/>
                  </a:lnTo>
                  <a:lnTo>
                    <a:pt x="1556452" y="1649750"/>
                  </a:lnTo>
                  <a:lnTo>
                    <a:pt x="1544480" y="1668905"/>
                  </a:lnTo>
                  <a:lnTo>
                    <a:pt x="1542086" y="1707216"/>
                  </a:lnTo>
                  <a:lnTo>
                    <a:pt x="1542086" y="1740738"/>
                  </a:lnTo>
                  <a:lnTo>
                    <a:pt x="1527719" y="1786231"/>
                  </a:lnTo>
                  <a:lnTo>
                    <a:pt x="1503775" y="1834120"/>
                  </a:lnTo>
                  <a:lnTo>
                    <a:pt x="1477437" y="1853275"/>
                  </a:lnTo>
                  <a:lnTo>
                    <a:pt x="1446309" y="1858064"/>
                  </a:lnTo>
                  <a:lnTo>
                    <a:pt x="1424759" y="1862533"/>
                  </a:lnTo>
                  <a:lnTo>
                    <a:pt x="1404487" y="1871952"/>
                  </a:lnTo>
                  <a:lnTo>
                    <a:pt x="1374477" y="1879614"/>
                  </a:lnTo>
                  <a:lnTo>
                    <a:pt x="1348138" y="1884402"/>
                  </a:lnTo>
                  <a:lnTo>
                    <a:pt x="1324194" y="1884402"/>
                  </a:lnTo>
                  <a:lnTo>
                    <a:pt x="1297855" y="1882008"/>
                  </a:lnTo>
                  <a:lnTo>
                    <a:pt x="1281094" y="1867641"/>
                  </a:lnTo>
                  <a:lnTo>
                    <a:pt x="1266728" y="1843697"/>
                  </a:lnTo>
                  <a:lnTo>
                    <a:pt x="1264334" y="1810176"/>
                  </a:lnTo>
                  <a:lnTo>
                    <a:pt x="1247573" y="1750315"/>
                  </a:lnTo>
                  <a:lnTo>
                    <a:pt x="1240390" y="1723977"/>
                  </a:lnTo>
                  <a:lnTo>
                    <a:pt x="1235601" y="1697638"/>
                  </a:lnTo>
                  <a:lnTo>
                    <a:pt x="1230812" y="1673694"/>
                  </a:lnTo>
                  <a:lnTo>
                    <a:pt x="1230812" y="1654539"/>
                  </a:lnTo>
                  <a:lnTo>
                    <a:pt x="1237995" y="1630595"/>
                  </a:lnTo>
                  <a:lnTo>
                    <a:pt x="1261940" y="1582706"/>
                  </a:lnTo>
                  <a:lnTo>
                    <a:pt x="1281094" y="1544396"/>
                  </a:lnTo>
                  <a:lnTo>
                    <a:pt x="1293067" y="1508480"/>
                  </a:lnTo>
                  <a:lnTo>
                    <a:pt x="1307433" y="1470169"/>
                  </a:lnTo>
                  <a:lnTo>
                    <a:pt x="1307433" y="1439042"/>
                  </a:lnTo>
                  <a:lnTo>
                    <a:pt x="1297855" y="1427070"/>
                  </a:lnTo>
                  <a:lnTo>
                    <a:pt x="1281094" y="1415097"/>
                  </a:lnTo>
                  <a:lnTo>
                    <a:pt x="1261940" y="1415097"/>
                  </a:lnTo>
                  <a:lnTo>
                    <a:pt x="1221234" y="1415097"/>
                  </a:lnTo>
                  <a:lnTo>
                    <a:pt x="1197290" y="1419886"/>
                  </a:lnTo>
                  <a:lnTo>
                    <a:pt x="1187713" y="1448619"/>
                  </a:lnTo>
                  <a:lnTo>
                    <a:pt x="1182924" y="1470169"/>
                  </a:lnTo>
                  <a:lnTo>
                    <a:pt x="1170952" y="1503691"/>
                  </a:lnTo>
                  <a:lnTo>
                    <a:pt x="1158980" y="1518057"/>
                  </a:lnTo>
                  <a:lnTo>
                    <a:pt x="1151796" y="1525241"/>
                  </a:lnTo>
                  <a:lnTo>
                    <a:pt x="1144613" y="1549184"/>
                  </a:lnTo>
                  <a:lnTo>
                    <a:pt x="1134397" y="1583345"/>
                  </a:lnTo>
                  <a:cubicBezTo>
                    <a:pt x="1133812" y="1608672"/>
                    <a:pt x="1133227" y="1634000"/>
                    <a:pt x="1132641" y="1659328"/>
                  </a:cubicBezTo>
                  <a:lnTo>
                    <a:pt x="1135035" y="1692849"/>
                  </a:lnTo>
                  <a:lnTo>
                    <a:pt x="1130247" y="1716793"/>
                  </a:lnTo>
                  <a:lnTo>
                    <a:pt x="1123063" y="1771865"/>
                  </a:lnTo>
                  <a:lnTo>
                    <a:pt x="1123063" y="1805387"/>
                  </a:lnTo>
                  <a:lnTo>
                    <a:pt x="1113486" y="1848486"/>
                  </a:lnTo>
                  <a:lnTo>
                    <a:pt x="1099119" y="1879614"/>
                  </a:lnTo>
                  <a:lnTo>
                    <a:pt x="1070386" y="1917924"/>
                  </a:lnTo>
                  <a:lnTo>
                    <a:pt x="1022498" y="1944263"/>
                  </a:lnTo>
                  <a:lnTo>
                    <a:pt x="988976" y="1944263"/>
                  </a:lnTo>
                  <a:lnTo>
                    <a:pt x="974610" y="1917924"/>
                  </a:lnTo>
                  <a:lnTo>
                    <a:pt x="962638" y="1898769"/>
                  </a:lnTo>
                  <a:lnTo>
                    <a:pt x="955455" y="1879614"/>
                  </a:lnTo>
                  <a:lnTo>
                    <a:pt x="945877" y="1862853"/>
                  </a:lnTo>
                  <a:lnTo>
                    <a:pt x="938694" y="1850880"/>
                  </a:lnTo>
                  <a:lnTo>
                    <a:pt x="926722" y="1858064"/>
                  </a:lnTo>
                  <a:lnTo>
                    <a:pt x="912834" y="1874027"/>
                  </a:lnTo>
                  <a:cubicBezTo>
                    <a:pt x="908471" y="1883604"/>
                    <a:pt x="903815" y="1892650"/>
                    <a:pt x="899745" y="1902760"/>
                  </a:cubicBezTo>
                  <a:cubicBezTo>
                    <a:pt x="895674" y="1912869"/>
                    <a:pt x="892189" y="1924043"/>
                    <a:pt x="888411" y="1934685"/>
                  </a:cubicBezTo>
                  <a:lnTo>
                    <a:pt x="874045" y="1939474"/>
                  </a:lnTo>
                  <a:lnTo>
                    <a:pt x="847706" y="1937079"/>
                  </a:lnTo>
                  <a:lnTo>
                    <a:pt x="826157" y="1932291"/>
                  </a:lnTo>
                  <a:lnTo>
                    <a:pt x="790240" y="1927502"/>
                  </a:lnTo>
                  <a:lnTo>
                    <a:pt x="751930" y="1927502"/>
                  </a:lnTo>
                  <a:lnTo>
                    <a:pt x="711224" y="1917924"/>
                  </a:lnTo>
                  <a:lnTo>
                    <a:pt x="675309" y="1915530"/>
                  </a:lnTo>
                  <a:lnTo>
                    <a:pt x="644181" y="1901163"/>
                  </a:lnTo>
                  <a:lnTo>
                    <a:pt x="601082" y="1886797"/>
                  </a:lnTo>
                  <a:lnTo>
                    <a:pt x="562771" y="1862853"/>
                  </a:lnTo>
                  <a:lnTo>
                    <a:pt x="517277" y="1850880"/>
                  </a:lnTo>
                  <a:lnTo>
                    <a:pt x="423576" y="1813049"/>
                  </a:lnTo>
                  <a:lnTo>
                    <a:pt x="359246" y="1786231"/>
                  </a:lnTo>
                  <a:lnTo>
                    <a:pt x="344879" y="1757499"/>
                  </a:lnTo>
                  <a:lnTo>
                    <a:pt x="337696" y="1735949"/>
                  </a:lnTo>
                  <a:lnTo>
                    <a:pt x="349668" y="1719188"/>
                  </a:lnTo>
                  <a:lnTo>
                    <a:pt x="359246" y="1704821"/>
                  </a:lnTo>
                  <a:lnTo>
                    <a:pt x="366429" y="1652144"/>
                  </a:lnTo>
                  <a:lnTo>
                    <a:pt x="368824" y="1632989"/>
                  </a:lnTo>
                  <a:lnTo>
                    <a:pt x="397556" y="1613834"/>
                  </a:lnTo>
                  <a:lnTo>
                    <a:pt x="416712" y="1611440"/>
                  </a:lnTo>
                  <a:lnTo>
                    <a:pt x="431078" y="1618623"/>
                  </a:lnTo>
                  <a:lnTo>
                    <a:pt x="469389" y="1616228"/>
                  </a:lnTo>
                  <a:lnTo>
                    <a:pt x="517277" y="1611440"/>
                  </a:lnTo>
                  <a:lnTo>
                    <a:pt x="565165" y="1606651"/>
                  </a:lnTo>
                  <a:lnTo>
                    <a:pt x="591504" y="1597073"/>
                  </a:lnTo>
                  <a:lnTo>
                    <a:pt x="596293" y="1580312"/>
                  </a:lnTo>
                  <a:lnTo>
                    <a:pt x="603476" y="1553973"/>
                  </a:lnTo>
                  <a:lnTo>
                    <a:pt x="605870" y="1518057"/>
                  </a:lnTo>
                  <a:lnTo>
                    <a:pt x="591504" y="1510874"/>
                  </a:lnTo>
                  <a:lnTo>
                    <a:pt x="574743" y="1498902"/>
                  </a:lnTo>
                  <a:lnTo>
                    <a:pt x="562771" y="1482141"/>
                  </a:lnTo>
                  <a:lnTo>
                    <a:pt x="550799" y="1458197"/>
                  </a:lnTo>
                  <a:lnTo>
                    <a:pt x="531643" y="1403125"/>
                  </a:lnTo>
                  <a:lnTo>
                    <a:pt x="510094" y="1355237"/>
                  </a:lnTo>
                  <a:lnTo>
                    <a:pt x="500516" y="1324110"/>
                  </a:lnTo>
                  <a:lnTo>
                    <a:pt x="481361" y="1302560"/>
                  </a:lnTo>
                  <a:lnTo>
                    <a:pt x="466994" y="1290588"/>
                  </a:lnTo>
                  <a:lnTo>
                    <a:pt x="445445" y="1288194"/>
                  </a:lnTo>
                  <a:lnTo>
                    <a:pt x="416712" y="1288194"/>
                  </a:lnTo>
                  <a:lnTo>
                    <a:pt x="378401" y="1288194"/>
                  </a:lnTo>
                  <a:lnTo>
                    <a:pt x="340091" y="1281010"/>
                  </a:lnTo>
                  <a:lnTo>
                    <a:pt x="299386" y="1271433"/>
                  </a:lnTo>
                  <a:lnTo>
                    <a:pt x="277836" y="1254672"/>
                  </a:lnTo>
                  <a:lnTo>
                    <a:pt x="258680" y="1237911"/>
                  </a:lnTo>
                  <a:lnTo>
                    <a:pt x="217976" y="1213967"/>
                  </a:lnTo>
                  <a:lnTo>
                    <a:pt x="179665" y="1201995"/>
                  </a:lnTo>
                  <a:lnTo>
                    <a:pt x="158115" y="1182839"/>
                  </a:lnTo>
                  <a:lnTo>
                    <a:pt x="155721" y="1163684"/>
                  </a:lnTo>
                  <a:lnTo>
                    <a:pt x="150932" y="1144529"/>
                  </a:lnTo>
                  <a:lnTo>
                    <a:pt x="138960" y="1113401"/>
                  </a:lnTo>
                  <a:lnTo>
                    <a:pt x="103044" y="1043964"/>
                  </a:lnTo>
                  <a:lnTo>
                    <a:pt x="83888" y="1003259"/>
                  </a:lnTo>
                  <a:lnTo>
                    <a:pt x="76705" y="976920"/>
                  </a:lnTo>
                  <a:lnTo>
                    <a:pt x="76705" y="955370"/>
                  </a:lnTo>
                  <a:lnTo>
                    <a:pt x="88677" y="936215"/>
                  </a:lnTo>
                  <a:lnTo>
                    <a:pt x="105438" y="921849"/>
                  </a:lnTo>
                  <a:lnTo>
                    <a:pt x="129382" y="900299"/>
                  </a:lnTo>
                  <a:lnTo>
                    <a:pt x="153327" y="888327"/>
                  </a:lnTo>
                  <a:lnTo>
                    <a:pt x="177270" y="893116"/>
                  </a:lnTo>
                  <a:lnTo>
                    <a:pt x="237131" y="895510"/>
                  </a:lnTo>
                  <a:lnTo>
                    <a:pt x="273047" y="895510"/>
                  </a:lnTo>
                  <a:lnTo>
                    <a:pt x="316146" y="907482"/>
                  </a:lnTo>
                  <a:lnTo>
                    <a:pt x="347274" y="917060"/>
                  </a:lnTo>
                  <a:lnTo>
                    <a:pt x="366429" y="933821"/>
                  </a:lnTo>
                  <a:lnTo>
                    <a:pt x="378401" y="941004"/>
                  </a:lnTo>
                  <a:lnTo>
                    <a:pt x="402505" y="958563"/>
                  </a:lnTo>
                  <a:lnTo>
                    <a:pt x="435867" y="960957"/>
                  </a:lnTo>
                  <a:lnTo>
                    <a:pt x="459811" y="945792"/>
                  </a:lnTo>
                  <a:lnTo>
                    <a:pt x="486150" y="938610"/>
                  </a:lnTo>
                  <a:lnTo>
                    <a:pt x="512488" y="931426"/>
                  </a:lnTo>
                  <a:lnTo>
                    <a:pt x="581926" y="921849"/>
                  </a:lnTo>
                  <a:lnTo>
                    <a:pt x="613053" y="909877"/>
                  </a:lnTo>
                  <a:lnTo>
                    <a:pt x="632209" y="902693"/>
                  </a:lnTo>
                  <a:lnTo>
                    <a:pt x="639392" y="890721"/>
                  </a:lnTo>
                  <a:lnTo>
                    <a:pt x="660942" y="876355"/>
                  </a:lnTo>
                  <a:lnTo>
                    <a:pt x="665731" y="859594"/>
                  </a:lnTo>
                  <a:lnTo>
                    <a:pt x="692069" y="833255"/>
                  </a:lnTo>
                  <a:lnTo>
                    <a:pt x="708830" y="821283"/>
                  </a:lnTo>
                  <a:lnTo>
                    <a:pt x="725591" y="823678"/>
                  </a:lnTo>
                  <a:lnTo>
                    <a:pt x="737563" y="828466"/>
                  </a:lnTo>
                  <a:lnTo>
                    <a:pt x="773479" y="828466"/>
                  </a:lnTo>
                  <a:lnTo>
                    <a:pt x="802212" y="828466"/>
                  </a:lnTo>
                  <a:lnTo>
                    <a:pt x="852495" y="828466"/>
                  </a:lnTo>
                  <a:lnTo>
                    <a:pt x="893200" y="833255"/>
                  </a:lnTo>
                  <a:lnTo>
                    <a:pt x="921933" y="835650"/>
                  </a:lnTo>
                  <a:lnTo>
                    <a:pt x="931510" y="847622"/>
                  </a:lnTo>
                  <a:lnTo>
                    <a:pt x="945877" y="857200"/>
                  </a:lnTo>
                  <a:lnTo>
                    <a:pt x="969821" y="864383"/>
                  </a:lnTo>
                  <a:lnTo>
                    <a:pt x="999671" y="868852"/>
                  </a:lnTo>
                  <a:lnTo>
                    <a:pt x="1034470" y="869171"/>
                  </a:lnTo>
                  <a:lnTo>
                    <a:pt x="1065597" y="869171"/>
                  </a:lnTo>
                  <a:lnTo>
                    <a:pt x="1101514" y="869171"/>
                  </a:lnTo>
                  <a:lnTo>
                    <a:pt x="1130247" y="869171"/>
                  </a:lnTo>
                  <a:lnTo>
                    <a:pt x="1144613" y="857200"/>
                  </a:lnTo>
                  <a:lnTo>
                    <a:pt x="1147806" y="825913"/>
                  </a:lnTo>
                  <a:lnTo>
                    <a:pt x="1140622" y="783292"/>
                  </a:lnTo>
                  <a:lnTo>
                    <a:pt x="1113486" y="751207"/>
                  </a:lnTo>
                  <a:lnTo>
                    <a:pt x="1089542" y="747056"/>
                  </a:lnTo>
                  <a:lnTo>
                    <a:pt x="1075175" y="735084"/>
                  </a:lnTo>
                  <a:lnTo>
                    <a:pt x="1060809" y="720718"/>
                  </a:lnTo>
                  <a:lnTo>
                    <a:pt x="1065597" y="696774"/>
                  </a:lnTo>
                  <a:lnTo>
                    <a:pt x="1060809" y="636914"/>
                  </a:lnTo>
                  <a:lnTo>
                    <a:pt x="1063203" y="617758"/>
                  </a:lnTo>
                  <a:lnTo>
                    <a:pt x="1060809" y="562687"/>
                  </a:lnTo>
                  <a:lnTo>
                    <a:pt x="1056020" y="536348"/>
                  </a:lnTo>
                  <a:lnTo>
                    <a:pt x="1044048" y="502826"/>
                  </a:lnTo>
                  <a:lnTo>
                    <a:pt x="1020104" y="481277"/>
                  </a:lnTo>
                  <a:lnTo>
                    <a:pt x="999352" y="457811"/>
                  </a:lnTo>
                  <a:lnTo>
                    <a:pt x="974610" y="433388"/>
                  </a:lnTo>
                  <a:lnTo>
                    <a:pt x="955455" y="399867"/>
                  </a:lnTo>
                  <a:lnTo>
                    <a:pt x="962638" y="375922"/>
                  </a:lnTo>
                  <a:lnTo>
                    <a:pt x="974610" y="359161"/>
                  </a:lnTo>
                  <a:lnTo>
                    <a:pt x="1008132" y="318457"/>
                  </a:lnTo>
                  <a:lnTo>
                    <a:pt x="1053625" y="277752"/>
                  </a:lnTo>
                  <a:lnTo>
                    <a:pt x="1087147" y="251413"/>
                  </a:lnTo>
                  <a:lnTo>
                    <a:pt x="1118275" y="234652"/>
                  </a:lnTo>
                  <a:lnTo>
                    <a:pt x="1151796" y="229863"/>
                  </a:lnTo>
                  <a:lnTo>
                    <a:pt x="1204473" y="232258"/>
                  </a:lnTo>
                  <a:lnTo>
                    <a:pt x="1237995" y="229863"/>
                  </a:lnTo>
                  <a:lnTo>
                    <a:pt x="1266728" y="225074"/>
                  </a:lnTo>
                  <a:lnTo>
                    <a:pt x="1281094" y="215497"/>
                  </a:lnTo>
                  <a:lnTo>
                    <a:pt x="1288278" y="196342"/>
                  </a:lnTo>
                  <a:lnTo>
                    <a:pt x="1295461" y="181975"/>
                  </a:lnTo>
                  <a:lnTo>
                    <a:pt x="1319086" y="150848"/>
                  </a:lnTo>
                  <a:lnTo>
                    <a:pt x="1345425" y="116049"/>
                  </a:lnTo>
                  <a:lnTo>
                    <a:pt x="1359951" y="102800"/>
                  </a:lnTo>
                  <a:lnTo>
                    <a:pt x="1384054" y="94180"/>
                  </a:lnTo>
                  <a:lnTo>
                    <a:pt x="1422365" y="95776"/>
                  </a:lnTo>
                  <a:lnTo>
                    <a:pt x="1458281" y="98171"/>
                  </a:lnTo>
                  <a:lnTo>
                    <a:pt x="1479831" y="105354"/>
                  </a:lnTo>
                  <a:lnTo>
                    <a:pt x="1491803" y="122115"/>
                  </a:lnTo>
                  <a:lnTo>
                    <a:pt x="1494197" y="136481"/>
                  </a:lnTo>
                  <a:lnTo>
                    <a:pt x="1494197" y="158031"/>
                  </a:lnTo>
                  <a:lnTo>
                    <a:pt x="1510958" y="181975"/>
                  </a:lnTo>
                  <a:lnTo>
                    <a:pt x="1522930" y="193947"/>
                  </a:lnTo>
                  <a:lnTo>
                    <a:pt x="1537297" y="191553"/>
                  </a:lnTo>
                  <a:lnTo>
                    <a:pt x="1551663" y="184370"/>
                  </a:lnTo>
                  <a:lnTo>
                    <a:pt x="1573053" y="174632"/>
                  </a:lnTo>
                  <a:lnTo>
                    <a:pt x="1595561" y="163937"/>
                  </a:lnTo>
                  <a:lnTo>
                    <a:pt x="1637383" y="147176"/>
                  </a:lnTo>
                  <a:lnTo>
                    <a:pt x="1673299" y="131533"/>
                  </a:lnTo>
                  <a:lnTo>
                    <a:pt x="1700117" y="122115"/>
                  </a:lnTo>
                  <a:lnTo>
                    <a:pt x="1728850" y="110143"/>
                  </a:lnTo>
                  <a:lnTo>
                    <a:pt x="1743216" y="112537"/>
                  </a:lnTo>
                  <a:lnTo>
                    <a:pt x="1762372" y="119721"/>
                  </a:lnTo>
                  <a:lnTo>
                    <a:pt x="1805471" y="124509"/>
                  </a:lnTo>
                  <a:lnTo>
                    <a:pt x="1855754" y="134087"/>
                  </a:lnTo>
                  <a:lnTo>
                    <a:pt x="1886881" y="138876"/>
                  </a:lnTo>
                  <a:lnTo>
                    <a:pt x="1918008" y="138876"/>
                  </a:lnTo>
                  <a:lnTo>
                    <a:pt x="1949136" y="134087"/>
                  </a:lnTo>
                  <a:lnTo>
                    <a:pt x="1999419" y="119721"/>
                  </a:lnTo>
                  <a:lnTo>
                    <a:pt x="2032940" y="114932"/>
                  </a:lnTo>
                  <a:lnTo>
                    <a:pt x="2066462" y="107748"/>
                  </a:lnTo>
                  <a:lnTo>
                    <a:pt x="2114350" y="88593"/>
                  </a:lnTo>
                  <a:lnTo>
                    <a:pt x="2157449" y="83804"/>
                  </a:lnTo>
                  <a:lnTo>
                    <a:pt x="2207732" y="62254"/>
                  </a:lnTo>
                  <a:lnTo>
                    <a:pt x="2250832" y="45494"/>
                  </a:lnTo>
                  <a:lnTo>
                    <a:pt x="2274776" y="28733"/>
                  </a:lnTo>
                  <a:lnTo>
                    <a:pt x="2305903" y="1197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" name="사하구">
              <a:extLst>
                <a:ext uri="{FF2B5EF4-FFF2-40B4-BE49-F238E27FC236}">
                  <a16:creationId xmlns:a16="http://schemas.microsoft.com/office/drawing/2014/main" id="{65B559A2-44D2-4930-AE01-B490D5745FC6}"/>
                </a:ext>
              </a:extLst>
            </p:cNvPr>
            <p:cNvSpPr/>
            <p:nvPr/>
          </p:nvSpPr>
          <p:spPr>
            <a:xfrm>
              <a:off x="3383769" y="4757610"/>
              <a:ext cx="842039" cy="999844"/>
            </a:xfrm>
            <a:custGeom>
              <a:avLst/>
              <a:gdLst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30936 w 2194560"/>
                <a:gd name="connsiteY52" fmla="*/ 1331976 h 2523744"/>
                <a:gd name="connsiteX53" fmla="*/ 646176 w 2194560"/>
                <a:gd name="connsiteY53" fmla="*/ 1399032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30936 w 2194560"/>
                <a:gd name="connsiteY52" fmla="*/ 1331976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59512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56766 w 2194560"/>
                <a:gd name="connsiteY182" fmla="*/ 20421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56766 w 2194560"/>
                <a:gd name="connsiteY182" fmla="*/ 204216 h 2523744"/>
                <a:gd name="connsiteX183" fmla="*/ 1511046 w 2194560"/>
                <a:gd name="connsiteY183" fmla="*/ 18364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679448 w 2194560"/>
                <a:gd name="connsiteY177" fmla="*/ 277368 h 2523744"/>
                <a:gd name="connsiteX178" fmla="*/ 1664208 w 2194560"/>
                <a:gd name="connsiteY178" fmla="*/ 252984 h 2523744"/>
                <a:gd name="connsiteX179" fmla="*/ 1658112 w 2194560"/>
                <a:gd name="connsiteY179" fmla="*/ 234696 h 2523744"/>
                <a:gd name="connsiteX180" fmla="*/ 1648968 w 2194560"/>
                <a:gd name="connsiteY180" fmla="*/ 228600 h 2523744"/>
                <a:gd name="connsiteX181" fmla="*/ 1556766 w 2194560"/>
                <a:gd name="connsiteY181" fmla="*/ 204216 h 2523744"/>
                <a:gd name="connsiteX182" fmla="*/ 1511046 w 2194560"/>
                <a:gd name="connsiteY182" fmla="*/ 183642 h 2523744"/>
                <a:gd name="connsiteX183" fmla="*/ 1472184 w 2194560"/>
                <a:gd name="connsiteY183" fmla="*/ 173736 h 2523744"/>
                <a:gd name="connsiteX184" fmla="*/ 1438656 w 2194560"/>
                <a:gd name="connsiteY184" fmla="*/ 164592 h 2523744"/>
                <a:gd name="connsiteX185" fmla="*/ 1408176 w 2194560"/>
                <a:gd name="connsiteY185" fmla="*/ 158496 h 2523744"/>
                <a:gd name="connsiteX186" fmla="*/ 1362456 w 2194560"/>
                <a:gd name="connsiteY186" fmla="*/ 161544 h 2523744"/>
                <a:gd name="connsiteX187" fmla="*/ 1325880 w 2194560"/>
                <a:gd name="connsiteY187" fmla="*/ 173736 h 2523744"/>
                <a:gd name="connsiteX188" fmla="*/ 1277112 w 2194560"/>
                <a:gd name="connsiteY188" fmla="*/ 207264 h 2523744"/>
                <a:gd name="connsiteX189" fmla="*/ 1246632 w 2194560"/>
                <a:gd name="connsiteY189" fmla="*/ 222504 h 2523744"/>
                <a:gd name="connsiteX190" fmla="*/ 1188720 w 2194560"/>
                <a:gd name="connsiteY190" fmla="*/ 243840 h 2523744"/>
                <a:gd name="connsiteX191" fmla="*/ 1155192 w 2194560"/>
                <a:gd name="connsiteY191" fmla="*/ 249936 h 2523744"/>
                <a:gd name="connsiteX192" fmla="*/ 1124712 w 2194560"/>
                <a:gd name="connsiteY192" fmla="*/ 256032 h 2523744"/>
                <a:gd name="connsiteX193" fmla="*/ 1082040 w 2194560"/>
                <a:gd name="connsiteY193" fmla="*/ 256032 h 2523744"/>
                <a:gd name="connsiteX194" fmla="*/ 1024128 w 2194560"/>
                <a:gd name="connsiteY194" fmla="*/ 252984 h 2523744"/>
                <a:gd name="connsiteX195" fmla="*/ 981456 w 2194560"/>
                <a:gd name="connsiteY195" fmla="*/ 237744 h 2523744"/>
                <a:gd name="connsiteX196" fmla="*/ 932688 w 2194560"/>
                <a:gd name="connsiteY196" fmla="*/ 222504 h 2523744"/>
                <a:gd name="connsiteX197" fmla="*/ 908304 w 2194560"/>
                <a:gd name="connsiteY197" fmla="*/ 207264 h 2523744"/>
                <a:gd name="connsiteX198" fmla="*/ 877824 w 2194560"/>
                <a:gd name="connsiteY198" fmla="*/ 182880 h 2523744"/>
                <a:gd name="connsiteX199" fmla="*/ 844296 w 2194560"/>
                <a:gd name="connsiteY199" fmla="*/ 170688 h 2523744"/>
                <a:gd name="connsiteX200" fmla="*/ 810768 w 2194560"/>
                <a:gd name="connsiteY200" fmla="*/ 152400 h 2523744"/>
                <a:gd name="connsiteX201" fmla="*/ 783336 w 2194560"/>
                <a:gd name="connsiteY201" fmla="*/ 146304 h 2523744"/>
                <a:gd name="connsiteX202" fmla="*/ 752856 w 2194560"/>
                <a:gd name="connsiteY202" fmla="*/ 131064 h 2523744"/>
                <a:gd name="connsiteX203" fmla="*/ 670560 w 2194560"/>
                <a:gd name="connsiteY203" fmla="*/ 85344 h 2523744"/>
                <a:gd name="connsiteX204" fmla="*/ 640080 w 2194560"/>
                <a:gd name="connsiteY204" fmla="*/ 67056 h 2523744"/>
                <a:gd name="connsiteX205" fmla="*/ 597408 w 2194560"/>
                <a:gd name="connsiteY205" fmla="*/ 48768 h 2523744"/>
                <a:gd name="connsiteX206" fmla="*/ 582168 w 2194560"/>
                <a:gd name="connsiteY206" fmla="*/ 24384 h 2523744"/>
                <a:gd name="connsiteX207" fmla="*/ 557784 w 2194560"/>
                <a:gd name="connsiteY207" fmla="*/ 9144 h 2523744"/>
                <a:gd name="connsiteX208" fmla="*/ 530352 w 2194560"/>
                <a:gd name="connsiteY208" fmla="*/ 0 h 2523744"/>
                <a:gd name="connsiteX209" fmla="*/ 530352 w 2194560"/>
                <a:gd name="connsiteY209" fmla="*/ 0 h 2523744"/>
                <a:gd name="connsiteX210" fmla="*/ 496824 w 2194560"/>
                <a:gd name="connsiteY210" fmla="*/ 27432 h 2523744"/>
                <a:gd name="connsiteX211" fmla="*/ 448056 w 2194560"/>
                <a:gd name="connsiteY21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52600 w 2194560"/>
                <a:gd name="connsiteY175" fmla="*/ 316992 h 2523744"/>
                <a:gd name="connsiteX176" fmla="*/ 1679448 w 2194560"/>
                <a:gd name="connsiteY176" fmla="*/ 277368 h 2523744"/>
                <a:gd name="connsiteX177" fmla="*/ 1664208 w 2194560"/>
                <a:gd name="connsiteY177" fmla="*/ 252984 h 2523744"/>
                <a:gd name="connsiteX178" fmla="*/ 1658112 w 2194560"/>
                <a:gd name="connsiteY178" fmla="*/ 234696 h 2523744"/>
                <a:gd name="connsiteX179" fmla="*/ 1648968 w 2194560"/>
                <a:gd name="connsiteY179" fmla="*/ 228600 h 2523744"/>
                <a:gd name="connsiteX180" fmla="*/ 1556766 w 2194560"/>
                <a:gd name="connsiteY180" fmla="*/ 204216 h 2523744"/>
                <a:gd name="connsiteX181" fmla="*/ 1511046 w 2194560"/>
                <a:gd name="connsiteY181" fmla="*/ 183642 h 2523744"/>
                <a:gd name="connsiteX182" fmla="*/ 1472184 w 2194560"/>
                <a:gd name="connsiteY182" fmla="*/ 173736 h 2523744"/>
                <a:gd name="connsiteX183" fmla="*/ 1438656 w 2194560"/>
                <a:gd name="connsiteY183" fmla="*/ 164592 h 2523744"/>
                <a:gd name="connsiteX184" fmla="*/ 1408176 w 2194560"/>
                <a:gd name="connsiteY184" fmla="*/ 158496 h 2523744"/>
                <a:gd name="connsiteX185" fmla="*/ 1362456 w 2194560"/>
                <a:gd name="connsiteY185" fmla="*/ 161544 h 2523744"/>
                <a:gd name="connsiteX186" fmla="*/ 1325880 w 2194560"/>
                <a:gd name="connsiteY186" fmla="*/ 173736 h 2523744"/>
                <a:gd name="connsiteX187" fmla="*/ 1277112 w 2194560"/>
                <a:gd name="connsiteY187" fmla="*/ 207264 h 2523744"/>
                <a:gd name="connsiteX188" fmla="*/ 1246632 w 2194560"/>
                <a:gd name="connsiteY188" fmla="*/ 222504 h 2523744"/>
                <a:gd name="connsiteX189" fmla="*/ 1188720 w 2194560"/>
                <a:gd name="connsiteY189" fmla="*/ 243840 h 2523744"/>
                <a:gd name="connsiteX190" fmla="*/ 1155192 w 2194560"/>
                <a:gd name="connsiteY190" fmla="*/ 249936 h 2523744"/>
                <a:gd name="connsiteX191" fmla="*/ 1124712 w 2194560"/>
                <a:gd name="connsiteY191" fmla="*/ 256032 h 2523744"/>
                <a:gd name="connsiteX192" fmla="*/ 1082040 w 2194560"/>
                <a:gd name="connsiteY192" fmla="*/ 256032 h 2523744"/>
                <a:gd name="connsiteX193" fmla="*/ 1024128 w 2194560"/>
                <a:gd name="connsiteY193" fmla="*/ 252984 h 2523744"/>
                <a:gd name="connsiteX194" fmla="*/ 981456 w 2194560"/>
                <a:gd name="connsiteY194" fmla="*/ 237744 h 2523744"/>
                <a:gd name="connsiteX195" fmla="*/ 932688 w 2194560"/>
                <a:gd name="connsiteY195" fmla="*/ 222504 h 2523744"/>
                <a:gd name="connsiteX196" fmla="*/ 908304 w 2194560"/>
                <a:gd name="connsiteY196" fmla="*/ 207264 h 2523744"/>
                <a:gd name="connsiteX197" fmla="*/ 877824 w 2194560"/>
                <a:gd name="connsiteY197" fmla="*/ 182880 h 2523744"/>
                <a:gd name="connsiteX198" fmla="*/ 844296 w 2194560"/>
                <a:gd name="connsiteY198" fmla="*/ 170688 h 2523744"/>
                <a:gd name="connsiteX199" fmla="*/ 810768 w 2194560"/>
                <a:gd name="connsiteY199" fmla="*/ 152400 h 2523744"/>
                <a:gd name="connsiteX200" fmla="*/ 783336 w 2194560"/>
                <a:gd name="connsiteY200" fmla="*/ 146304 h 2523744"/>
                <a:gd name="connsiteX201" fmla="*/ 752856 w 2194560"/>
                <a:gd name="connsiteY201" fmla="*/ 131064 h 2523744"/>
                <a:gd name="connsiteX202" fmla="*/ 670560 w 2194560"/>
                <a:gd name="connsiteY202" fmla="*/ 85344 h 2523744"/>
                <a:gd name="connsiteX203" fmla="*/ 640080 w 2194560"/>
                <a:gd name="connsiteY203" fmla="*/ 67056 h 2523744"/>
                <a:gd name="connsiteX204" fmla="*/ 597408 w 2194560"/>
                <a:gd name="connsiteY204" fmla="*/ 48768 h 2523744"/>
                <a:gd name="connsiteX205" fmla="*/ 582168 w 2194560"/>
                <a:gd name="connsiteY205" fmla="*/ 24384 h 2523744"/>
                <a:gd name="connsiteX206" fmla="*/ 557784 w 2194560"/>
                <a:gd name="connsiteY206" fmla="*/ 9144 h 2523744"/>
                <a:gd name="connsiteX207" fmla="*/ 530352 w 2194560"/>
                <a:gd name="connsiteY207" fmla="*/ 0 h 2523744"/>
                <a:gd name="connsiteX208" fmla="*/ 530352 w 2194560"/>
                <a:gd name="connsiteY208" fmla="*/ 0 h 2523744"/>
                <a:gd name="connsiteX209" fmla="*/ 496824 w 2194560"/>
                <a:gd name="connsiteY209" fmla="*/ 27432 h 2523744"/>
                <a:gd name="connsiteX210" fmla="*/ 448056 w 2194560"/>
                <a:gd name="connsiteY21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52600 w 2194560"/>
                <a:gd name="connsiteY174" fmla="*/ 316992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648968 w 2194560"/>
                <a:gd name="connsiteY178" fmla="*/ 228600 h 2523744"/>
                <a:gd name="connsiteX179" fmla="*/ 1556766 w 2194560"/>
                <a:gd name="connsiteY179" fmla="*/ 204216 h 2523744"/>
                <a:gd name="connsiteX180" fmla="*/ 1511046 w 2194560"/>
                <a:gd name="connsiteY180" fmla="*/ 183642 h 2523744"/>
                <a:gd name="connsiteX181" fmla="*/ 1472184 w 2194560"/>
                <a:gd name="connsiteY181" fmla="*/ 173736 h 2523744"/>
                <a:gd name="connsiteX182" fmla="*/ 1438656 w 2194560"/>
                <a:gd name="connsiteY182" fmla="*/ 164592 h 2523744"/>
                <a:gd name="connsiteX183" fmla="*/ 1408176 w 2194560"/>
                <a:gd name="connsiteY183" fmla="*/ 158496 h 2523744"/>
                <a:gd name="connsiteX184" fmla="*/ 1362456 w 2194560"/>
                <a:gd name="connsiteY184" fmla="*/ 161544 h 2523744"/>
                <a:gd name="connsiteX185" fmla="*/ 1325880 w 2194560"/>
                <a:gd name="connsiteY185" fmla="*/ 173736 h 2523744"/>
                <a:gd name="connsiteX186" fmla="*/ 1277112 w 2194560"/>
                <a:gd name="connsiteY186" fmla="*/ 207264 h 2523744"/>
                <a:gd name="connsiteX187" fmla="*/ 1246632 w 2194560"/>
                <a:gd name="connsiteY187" fmla="*/ 222504 h 2523744"/>
                <a:gd name="connsiteX188" fmla="*/ 1188720 w 2194560"/>
                <a:gd name="connsiteY188" fmla="*/ 243840 h 2523744"/>
                <a:gd name="connsiteX189" fmla="*/ 1155192 w 2194560"/>
                <a:gd name="connsiteY189" fmla="*/ 249936 h 2523744"/>
                <a:gd name="connsiteX190" fmla="*/ 1124712 w 2194560"/>
                <a:gd name="connsiteY190" fmla="*/ 256032 h 2523744"/>
                <a:gd name="connsiteX191" fmla="*/ 1082040 w 2194560"/>
                <a:gd name="connsiteY191" fmla="*/ 256032 h 2523744"/>
                <a:gd name="connsiteX192" fmla="*/ 1024128 w 2194560"/>
                <a:gd name="connsiteY192" fmla="*/ 252984 h 2523744"/>
                <a:gd name="connsiteX193" fmla="*/ 981456 w 2194560"/>
                <a:gd name="connsiteY193" fmla="*/ 237744 h 2523744"/>
                <a:gd name="connsiteX194" fmla="*/ 932688 w 2194560"/>
                <a:gd name="connsiteY194" fmla="*/ 222504 h 2523744"/>
                <a:gd name="connsiteX195" fmla="*/ 908304 w 2194560"/>
                <a:gd name="connsiteY195" fmla="*/ 207264 h 2523744"/>
                <a:gd name="connsiteX196" fmla="*/ 877824 w 2194560"/>
                <a:gd name="connsiteY196" fmla="*/ 182880 h 2523744"/>
                <a:gd name="connsiteX197" fmla="*/ 844296 w 2194560"/>
                <a:gd name="connsiteY197" fmla="*/ 170688 h 2523744"/>
                <a:gd name="connsiteX198" fmla="*/ 810768 w 2194560"/>
                <a:gd name="connsiteY198" fmla="*/ 152400 h 2523744"/>
                <a:gd name="connsiteX199" fmla="*/ 783336 w 2194560"/>
                <a:gd name="connsiteY199" fmla="*/ 146304 h 2523744"/>
                <a:gd name="connsiteX200" fmla="*/ 752856 w 2194560"/>
                <a:gd name="connsiteY200" fmla="*/ 131064 h 2523744"/>
                <a:gd name="connsiteX201" fmla="*/ 670560 w 2194560"/>
                <a:gd name="connsiteY201" fmla="*/ 85344 h 2523744"/>
                <a:gd name="connsiteX202" fmla="*/ 640080 w 2194560"/>
                <a:gd name="connsiteY202" fmla="*/ 67056 h 2523744"/>
                <a:gd name="connsiteX203" fmla="*/ 597408 w 2194560"/>
                <a:gd name="connsiteY203" fmla="*/ 48768 h 2523744"/>
                <a:gd name="connsiteX204" fmla="*/ 582168 w 2194560"/>
                <a:gd name="connsiteY204" fmla="*/ 24384 h 2523744"/>
                <a:gd name="connsiteX205" fmla="*/ 557784 w 2194560"/>
                <a:gd name="connsiteY205" fmla="*/ 9144 h 2523744"/>
                <a:gd name="connsiteX206" fmla="*/ 530352 w 2194560"/>
                <a:gd name="connsiteY206" fmla="*/ 0 h 2523744"/>
                <a:gd name="connsiteX207" fmla="*/ 530352 w 2194560"/>
                <a:gd name="connsiteY207" fmla="*/ 0 h 2523744"/>
                <a:gd name="connsiteX208" fmla="*/ 496824 w 2194560"/>
                <a:gd name="connsiteY208" fmla="*/ 27432 h 2523744"/>
                <a:gd name="connsiteX209" fmla="*/ 448056 w 2194560"/>
                <a:gd name="connsiteY209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648968 w 2194560"/>
                <a:gd name="connsiteY178" fmla="*/ 228600 h 2523744"/>
                <a:gd name="connsiteX179" fmla="*/ 1556766 w 2194560"/>
                <a:gd name="connsiteY179" fmla="*/ 204216 h 2523744"/>
                <a:gd name="connsiteX180" fmla="*/ 1511046 w 2194560"/>
                <a:gd name="connsiteY180" fmla="*/ 183642 h 2523744"/>
                <a:gd name="connsiteX181" fmla="*/ 1472184 w 2194560"/>
                <a:gd name="connsiteY181" fmla="*/ 173736 h 2523744"/>
                <a:gd name="connsiteX182" fmla="*/ 1438656 w 2194560"/>
                <a:gd name="connsiteY182" fmla="*/ 164592 h 2523744"/>
                <a:gd name="connsiteX183" fmla="*/ 1408176 w 2194560"/>
                <a:gd name="connsiteY183" fmla="*/ 158496 h 2523744"/>
                <a:gd name="connsiteX184" fmla="*/ 1362456 w 2194560"/>
                <a:gd name="connsiteY184" fmla="*/ 161544 h 2523744"/>
                <a:gd name="connsiteX185" fmla="*/ 1325880 w 2194560"/>
                <a:gd name="connsiteY185" fmla="*/ 173736 h 2523744"/>
                <a:gd name="connsiteX186" fmla="*/ 1277112 w 2194560"/>
                <a:gd name="connsiteY186" fmla="*/ 207264 h 2523744"/>
                <a:gd name="connsiteX187" fmla="*/ 1246632 w 2194560"/>
                <a:gd name="connsiteY187" fmla="*/ 222504 h 2523744"/>
                <a:gd name="connsiteX188" fmla="*/ 1188720 w 2194560"/>
                <a:gd name="connsiteY188" fmla="*/ 243840 h 2523744"/>
                <a:gd name="connsiteX189" fmla="*/ 1155192 w 2194560"/>
                <a:gd name="connsiteY189" fmla="*/ 249936 h 2523744"/>
                <a:gd name="connsiteX190" fmla="*/ 1124712 w 2194560"/>
                <a:gd name="connsiteY190" fmla="*/ 256032 h 2523744"/>
                <a:gd name="connsiteX191" fmla="*/ 1082040 w 2194560"/>
                <a:gd name="connsiteY191" fmla="*/ 256032 h 2523744"/>
                <a:gd name="connsiteX192" fmla="*/ 1024128 w 2194560"/>
                <a:gd name="connsiteY192" fmla="*/ 252984 h 2523744"/>
                <a:gd name="connsiteX193" fmla="*/ 981456 w 2194560"/>
                <a:gd name="connsiteY193" fmla="*/ 237744 h 2523744"/>
                <a:gd name="connsiteX194" fmla="*/ 932688 w 2194560"/>
                <a:gd name="connsiteY194" fmla="*/ 222504 h 2523744"/>
                <a:gd name="connsiteX195" fmla="*/ 908304 w 2194560"/>
                <a:gd name="connsiteY195" fmla="*/ 207264 h 2523744"/>
                <a:gd name="connsiteX196" fmla="*/ 877824 w 2194560"/>
                <a:gd name="connsiteY196" fmla="*/ 182880 h 2523744"/>
                <a:gd name="connsiteX197" fmla="*/ 844296 w 2194560"/>
                <a:gd name="connsiteY197" fmla="*/ 170688 h 2523744"/>
                <a:gd name="connsiteX198" fmla="*/ 810768 w 2194560"/>
                <a:gd name="connsiteY198" fmla="*/ 152400 h 2523744"/>
                <a:gd name="connsiteX199" fmla="*/ 783336 w 2194560"/>
                <a:gd name="connsiteY199" fmla="*/ 146304 h 2523744"/>
                <a:gd name="connsiteX200" fmla="*/ 752856 w 2194560"/>
                <a:gd name="connsiteY200" fmla="*/ 131064 h 2523744"/>
                <a:gd name="connsiteX201" fmla="*/ 670560 w 2194560"/>
                <a:gd name="connsiteY201" fmla="*/ 85344 h 2523744"/>
                <a:gd name="connsiteX202" fmla="*/ 640080 w 2194560"/>
                <a:gd name="connsiteY202" fmla="*/ 67056 h 2523744"/>
                <a:gd name="connsiteX203" fmla="*/ 597408 w 2194560"/>
                <a:gd name="connsiteY203" fmla="*/ 48768 h 2523744"/>
                <a:gd name="connsiteX204" fmla="*/ 582168 w 2194560"/>
                <a:gd name="connsiteY204" fmla="*/ 24384 h 2523744"/>
                <a:gd name="connsiteX205" fmla="*/ 557784 w 2194560"/>
                <a:gd name="connsiteY205" fmla="*/ 9144 h 2523744"/>
                <a:gd name="connsiteX206" fmla="*/ 530352 w 2194560"/>
                <a:gd name="connsiteY206" fmla="*/ 0 h 2523744"/>
                <a:gd name="connsiteX207" fmla="*/ 530352 w 2194560"/>
                <a:gd name="connsiteY207" fmla="*/ 0 h 2523744"/>
                <a:gd name="connsiteX208" fmla="*/ 496824 w 2194560"/>
                <a:gd name="connsiteY208" fmla="*/ 27432 h 2523744"/>
                <a:gd name="connsiteX209" fmla="*/ 448056 w 2194560"/>
                <a:gd name="connsiteY209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556766 w 2194560"/>
                <a:gd name="connsiteY178" fmla="*/ 204216 h 2523744"/>
                <a:gd name="connsiteX179" fmla="*/ 1511046 w 2194560"/>
                <a:gd name="connsiteY179" fmla="*/ 183642 h 2523744"/>
                <a:gd name="connsiteX180" fmla="*/ 1472184 w 2194560"/>
                <a:gd name="connsiteY180" fmla="*/ 173736 h 2523744"/>
                <a:gd name="connsiteX181" fmla="*/ 1438656 w 2194560"/>
                <a:gd name="connsiteY181" fmla="*/ 164592 h 2523744"/>
                <a:gd name="connsiteX182" fmla="*/ 1408176 w 2194560"/>
                <a:gd name="connsiteY182" fmla="*/ 158496 h 2523744"/>
                <a:gd name="connsiteX183" fmla="*/ 1362456 w 2194560"/>
                <a:gd name="connsiteY183" fmla="*/ 161544 h 2523744"/>
                <a:gd name="connsiteX184" fmla="*/ 1325880 w 2194560"/>
                <a:gd name="connsiteY184" fmla="*/ 173736 h 2523744"/>
                <a:gd name="connsiteX185" fmla="*/ 1277112 w 2194560"/>
                <a:gd name="connsiteY185" fmla="*/ 207264 h 2523744"/>
                <a:gd name="connsiteX186" fmla="*/ 1246632 w 2194560"/>
                <a:gd name="connsiteY186" fmla="*/ 222504 h 2523744"/>
                <a:gd name="connsiteX187" fmla="*/ 1188720 w 2194560"/>
                <a:gd name="connsiteY187" fmla="*/ 243840 h 2523744"/>
                <a:gd name="connsiteX188" fmla="*/ 1155192 w 2194560"/>
                <a:gd name="connsiteY188" fmla="*/ 249936 h 2523744"/>
                <a:gd name="connsiteX189" fmla="*/ 1124712 w 2194560"/>
                <a:gd name="connsiteY189" fmla="*/ 256032 h 2523744"/>
                <a:gd name="connsiteX190" fmla="*/ 1082040 w 2194560"/>
                <a:gd name="connsiteY190" fmla="*/ 256032 h 2523744"/>
                <a:gd name="connsiteX191" fmla="*/ 1024128 w 2194560"/>
                <a:gd name="connsiteY191" fmla="*/ 252984 h 2523744"/>
                <a:gd name="connsiteX192" fmla="*/ 981456 w 2194560"/>
                <a:gd name="connsiteY192" fmla="*/ 237744 h 2523744"/>
                <a:gd name="connsiteX193" fmla="*/ 932688 w 2194560"/>
                <a:gd name="connsiteY193" fmla="*/ 222504 h 2523744"/>
                <a:gd name="connsiteX194" fmla="*/ 908304 w 2194560"/>
                <a:gd name="connsiteY194" fmla="*/ 207264 h 2523744"/>
                <a:gd name="connsiteX195" fmla="*/ 877824 w 2194560"/>
                <a:gd name="connsiteY195" fmla="*/ 182880 h 2523744"/>
                <a:gd name="connsiteX196" fmla="*/ 844296 w 2194560"/>
                <a:gd name="connsiteY196" fmla="*/ 170688 h 2523744"/>
                <a:gd name="connsiteX197" fmla="*/ 810768 w 2194560"/>
                <a:gd name="connsiteY197" fmla="*/ 152400 h 2523744"/>
                <a:gd name="connsiteX198" fmla="*/ 783336 w 2194560"/>
                <a:gd name="connsiteY198" fmla="*/ 146304 h 2523744"/>
                <a:gd name="connsiteX199" fmla="*/ 752856 w 2194560"/>
                <a:gd name="connsiteY199" fmla="*/ 131064 h 2523744"/>
                <a:gd name="connsiteX200" fmla="*/ 670560 w 2194560"/>
                <a:gd name="connsiteY200" fmla="*/ 85344 h 2523744"/>
                <a:gd name="connsiteX201" fmla="*/ 640080 w 2194560"/>
                <a:gd name="connsiteY201" fmla="*/ 67056 h 2523744"/>
                <a:gd name="connsiteX202" fmla="*/ 597408 w 2194560"/>
                <a:gd name="connsiteY202" fmla="*/ 48768 h 2523744"/>
                <a:gd name="connsiteX203" fmla="*/ 582168 w 2194560"/>
                <a:gd name="connsiteY203" fmla="*/ 24384 h 2523744"/>
                <a:gd name="connsiteX204" fmla="*/ 557784 w 2194560"/>
                <a:gd name="connsiteY204" fmla="*/ 9144 h 2523744"/>
                <a:gd name="connsiteX205" fmla="*/ 530352 w 2194560"/>
                <a:gd name="connsiteY205" fmla="*/ 0 h 2523744"/>
                <a:gd name="connsiteX206" fmla="*/ 530352 w 2194560"/>
                <a:gd name="connsiteY206" fmla="*/ 0 h 2523744"/>
                <a:gd name="connsiteX207" fmla="*/ 496824 w 2194560"/>
                <a:gd name="connsiteY207" fmla="*/ 27432 h 2523744"/>
                <a:gd name="connsiteX208" fmla="*/ 448056 w 2194560"/>
                <a:gd name="connsiteY208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35729 w 2194560"/>
                <a:gd name="connsiteY173" fmla="*/ 40594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556766 w 2194560"/>
                <a:gd name="connsiteY178" fmla="*/ 204216 h 2523744"/>
                <a:gd name="connsiteX179" fmla="*/ 1511046 w 2194560"/>
                <a:gd name="connsiteY179" fmla="*/ 183642 h 2523744"/>
                <a:gd name="connsiteX180" fmla="*/ 1472184 w 2194560"/>
                <a:gd name="connsiteY180" fmla="*/ 173736 h 2523744"/>
                <a:gd name="connsiteX181" fmla="*/ 1438656 w 2194560"/>
                <a:gd name="connsiteY181" fmla="*/ 164592 h 2523744"/>
                <a:gd name="connsiteX182" fmla="*/ 1408176 w 2194560"/>
                <a:gd name="connsiteY182" fmla="*/ 158496 h 2523744"/>
                <a:gd name="connsiteX183" fmla="*/ 1362456 w 2194560"/>
                <a:gd name="connsiteY183" fmla="*/ 161544 h 2523744"/>
                <a:gd name="connsiteX184" fmla="*/ 1325880 w 2194560"/>
                <a:gd name="connsiteY184" fmla="*/ 173736 h 2523744"/>
                <a:gd name="connsiteX185" fmla="*/ 1277112 w 2194560"/>
                <a:gd name="connsiteY185" fmla="*/ 207264 h 2523744"/>
                <a:gd name="connsiteX186" fmla="*/ 1246632 w 2194560"/>
                <a:gd name="connsiteY186" fmla="*/ 222504 h 2523744"/>
                <a:gd name="connsiteX187" fmla="*/ 1188720 w 2194560"/>
                <a:gd name="connsiteY187" fmla="*/ 243840 h 2523744"/>
                <a:gd name="connsiteX188" fmla="*/ 1155192 w 2194560"/>
                <a:gd name="connsiteY188" fmla="*/ 249936 h 2523744"/>
                <a:gd name="connsiteX189" fmla="*/ 1124712 w 2194560"/>
                <a:gd name="connsiteY189" fmla="*/ 256032 h 2523744"/>
                <a:gd name="connsiteX190" fmla="*/ 1082040 w 2194560"/>
                <a:gd name="connsiteY190" fmla="*/ 256032 h 2523744"/>
                <a:gd name="connsiteX191" fmla="*/ 1024128 w 2194560"/>
                <a:gd name="connsiteY191" fmla="*/ 252984 h 2523744"/>
                <a:gd name="connsiteX192" fmla="*/ 981456 w 2194560"/>
                <a:gd name="connsiteY192" fmla="*/ 237744 h 2523744"/>
                <a:gd name="connsiteX193" fmla="*/ 932688 w 2194560"/>
                <a:gd name="connsiteY193" fmla="*/ 222504 h 2523744"/>
                <a:gd name="connsiteX194" fmla="*/ 908304 w 2194560"/>
                <a:gd name="connsiteY194" fmla="*/ 207264 h 2523744"/>
                <a:gd name="connsiteX195" fmla="*/ 877824 w 2194560"/>
                <a:gd name="connsiteY195" fmla="*/ 182880 h 2523744"/>
                <a:gd name="connsiteX196" fmla="*/ 844296 w 2194560"/>
                <a:gd name="connsiteY196" fmla="*/ 170688 h 2523744"/>
                <a:gd name="connsiteX197" fmla="*/ 810768 w 2194560"/>
                <a:gd name="connsiteY197" fmla="*/ 152400 h 2523744"/>
                <a:gd name="connsiteX198" fmla="*/ 783336 w 2194560"/>
                <a:gd name="connsiteY198" fmla="*/ 146304 h 2523744"/>
                <a:gd name="connsiteX199" fmla="*/ 752856 w 2194560"/>
                <a:gd name="connsiteY199" fmla="*/ 131064 h 2523744"/>
                <a:gd name="connsiteX200" fmla="*/ 670560 w 2194560"/>
                <a:gd name="connsiteY200" fmla="*/ 85344 h 2523744"/>
                <a:gd name="connsiteX201" fmla="*/ 640080 w 2194560"/>
                <a:gd name="connsiteY201" fmla="*/ 67056 h 2523744"/>
                <a:gd name="connsiteX202" fmla="*/ 597408 w 2194560"/>
                <a:gd name="connsiteY202" fmla="*/ 48768 h 2523744"/>
                <a:gd name="connsiteX203" fmla="*/ 582168 w 2194560"/>
                <a:gd name="connsiteY203" fmla="*/ 24384 h 2523744"/>
                <a:gd name="connsiteX204" fmla="*/ 557784 w 2194560"/>
                <a:gd name="connsiteY204" fmla="*/ 9144 h 2523744"/>
                <a:gd name="connsiteX205" fmla="*/ 530352 w 2194560"/>
                <a:gd name="connsiteY205" fmla="*/ 0 h 2523744"/>
                <a:gd name="connsiteX206" fmla="*/ 530352 w 2194560"/>
                <a:gd name="connsiteY206" fmla="*/ 0 h 2523744"/>
                <a:gd name="connsiteX207" fmla="*/ 496824 w 2194560"/>
                <a:gd name="connsiteY207" fmla="*/ 27432 h 2523744"/>
                <a:gd name="connsiteX208" fmla="*/ 448056 w 2194560"/>
                <a:gd name="connsiteY208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35729 w 2194560"/>
                <a:gd name="connsiteY172" fmla="*/ 405948 h 2523744"/>
                <a:gd name="connsiteX173" fmla="*/ 1723509 w 2194560"/>
                <a:gd name="connsiteY173" fmla="*/ 35080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418602 h 2523744"/>
                <a:gd name="connsiteX172" fmla="*/ 1835729 w 2194560"/>
                <a:gd name="connsiteY172" fmla="*/ 405948 h 2523744"/>
                <a:gd name="connsiteX173" fmla="*/ 1723509 w 2194560"/>
                <a:gd name="connsiteY173" fmla="*/ 35080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418602 h 2523744"/>
                <a:gd name="connsiteX172" fmla="*/ 1835729 w 2194560"/>
                <a:gd name="connsiteY172" fmla="*/ 405948 h 2523744"/>
                <a:gd name="connsiteX173" fmla="*/ 1700236 w 2194560"/>
                <a:gd name="connsiteY173" fmla="*/ 37334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835729 w 2194560"/>
                <a:gd name="connsiteY171" fmla="*/ 405948 h 2523744"/>
                <a:gd name="connsiteX172" fmla="*/ 1700236 w 2194560"/>
                <a:gd name="connsiteY172" fmla="*/ 373341 h 2523744"/>
                <a:gd name="connsiteX173" fmla="*/ 1679448 w 2194560"/>
                <a:gd name="connsiteY173" fmla="*/ 277368 h 2523744"/>
                <a:gd name="connsiteX174" fmla="*/ 1664208 w 2194560"/>
                <a:gd name="connsiteY174" fmla="*/ 252984 h 2523744"/>
                <a:gd name="connsiteX175" fmla="*/ 1658112 w 2194560"/>
                <a:gd name="connsiteY175" fmla="*/ 234696 h 2523744"/>
                <a:gd name="connsiteX176" fmla="*/ 1556766 w 2194560"/>
                <a:gd name="connsiteY176" fmla="*/ 204216 h 2523744"/>
                <a:gd name="connsiteX177" fmla="*/ 1511046 w 2194560"/>
                <a:gd name="connsiteY177" fmla="*/ 183642 h 2523744"/>
                <a:gd name="connsiteX178" fmla="*/ 1472184 w 2194560"/>
                <a:gd name="connsiteY178" fmla="*/ 173736 h 2523744"/>
                <a:gd name="connsiteX179" fmla="*/ 1438656 w 2194560"/>
                <a:gd name="connsiteY179" fmla="*/ 164592 h 2523744"/>
                <a:gd name="connsiteX180" fmla="*/ 1408176 w 2194560"/>
                <a:gd name="connsiteY180" fmla="*/ 158496 h 2523744"/>
                <a:gd name="connsiteX181" fmla="*/ 1362456 w 2194560"/>
                <a:gd name="connsiteY181" fmla="*/ 161544 h 2523744"/>
                <a:gd name="connsiteX182" fmla="*/ 1325880 w 2194560"/>
                <a:gd name="connsiteY182" fmla="*/ 173736 h 2523744"/>
                <a:gd name="connsiteX183" fmla="*/ 1277112 w 2194560"/>
                <a:gd name="connsiteY183" fmla="*/ 207264 h 2523744"/>
                <a:gd name="connsiteX184" fmla="*/ 1246632 w 2194560"/>
                <a:gd name="connsiteY184" fmla="*/ 222504 h 2523744"/>
                <a:gd name="connsiteX185" fmla="*/ 1188720 w 2194560"/>
                <a:gd name="connsiteY185" fmla="*/ 243840 h 2523744"/>
                <a:gd name="connsiteX186" fmla="*/ 1155192 w 2194560"/>
                <a:gd name="connsiteY186" fmla="*/ 249936 h 2523744"/>
                <a:gd name="connsiteX187" fmla="*/ 1124712 w 2194560"/>
                <a:gd name="connsiteY187" fmla="*/ 256032 h 2523744"/>
                <a:gd name="connsiteX188" fmla="*/ 1082040 w 2194560"/>
                <a:gd name="connsiteY188" fmla="*/ 256032 h 2523744"/>
                <a:gd name="connsiteX189" fmla="*/ 1024128 w 2194560"/>
                <a:gd name="connsiteY189" fmla="*/ 252984 h 2523744"/>
                <a:gd name="connsiteX190" fmla="*/ 981456 w 2194560"/>
                <a:gd name="connsiteY190" fmla="*/ 237744 h 2523744"/>
                <a:gd name="connsiteX191" fmla="*/ 932688 w 2194560"/>
                <a:gd name="connsiteY191" fmla="*/ 222504 h 2523744"/>
                <a:gd name="connsiteX192" fmla="*/ 908304 w 2194560"/>
                <a:gd name="connsiteY192" fmla="*/ 207264 h 2523744"/>
                <a:gd name="connsiteX193" fmla="*/ 877824 w 2194560"/>
                <a:gd name="connsiteY193" fmla="*/ 182880 h 2523744"/>
                <a:gd name="connsiteX194" fmla="*/ 844296 w 2194560"/>
                <a:gd name="connsiteY194" fmla="*/ 170688 h 2523744"/>
                <a:gd name="connsiteX195" fmla="*/ 810768 w 2194560"/>
                <a:gd name="connsiteY195" fmla="*/ 152400 h 2523744"/>
                <a:gd name="connsiteX196" fmla="*/ 783336 w 2194560"/>
                <a:gd name="connsiteY196" fmla="*/ 146304 h 2523744"/>
                <a:gd name="connsiteX197" fmla="*/ 752856 w 2194560"/>
                <a:gd name="connsiteY197" fmla="*/ 131064 h 2523744"/>
                <a:gd name="connsiteX198" fmla="*/ 670560 w 2194560"/>
                <a:gd name="connsiteY198" fmla="*/ 85344 h 2523744"/>
                <a:gd name="connsiteX199" fmla="*/ 640080 w 2194560"/>
                <a:gd name="connsiteY199" fmla="*/ 67056 h 2523744"/>
                <a:gd name="connsiteX200" fmla="*/ 597408 w 2194560"/>
                <a:gd name="connsiteY200" fmla="*/ 48768 h 2523744"/>
                <a:gd name="connsiteX201" fmla="*/ 582168 w 2194560"/>
                <a:gd name="connsiteY201" fmla="*/ 24384 h 2523744"/>
                <a:gd name="connsiteX202" fmla="*/ 557784 w 2194560"/>
                <a:gd name="connsiteY202" fmla="*/ 9144 h 2523744"/>
                <a:gd name="connsiteX203" fmla="*/ 530352 w 2194560"/>
                <a:gd name="connsiteY203" fmla="*/ 0 h 2523744"/>
                <a:gd name="connsiteX204" fmla="*/ 530352 w 2194560"/>
                <a:gd name="connsiteY204" fmla="*/ 0 h 2523744"/>
                <a:gd name="connsiteX205" fmla="*/ 496824 w 2194560"/>
                <a:gd name="connsiteY205" fmla="*/ 27432 h 2523744"/>
                <a:gd name="connsiteX206" fmla="*/ 448056 w 2194560"/>
                <a:gd name="connsiteY206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835729 w 2194560"/>
                <a:gd name="connsiteY170" fmla="*/ 405948 h 2523744"/>
                <a:gd name="connsiteX171" fmla="*/ 1700236 w 2194560"/>
                <a:gd name="connsiteY171" fmla="*/ 373341 h 2523744"/>
                <a:gd name="connsiteX172" fmla="*/ 1679448 w 2194560"/>
                <a:gd name="connsiteY172" fmla="*/ 277368 h 2523744"/>
                <a:gd name="connsiteX173" fmla="*/ 1664208 w 2194560"/>
                <a:gd name="connsiteY173" fmla="*/ 252984 h 2523744"/>
                <a:gd name="connsiteX174" fmla="*/ 1658112 w 2194560"/>
                <a:gd name="connsiteY174" fmla="*/ 234696 h 2523744"/>
                <a:gd name="connsiteX175" fmla="*/ 1556766 w 2194560"/>
                <a:gd name="connsiteY175" fmla="*/ 204216 h 2523744"/>
                <a:gd name="connsiteX176" fmla="*/ 1511046 w 2194560"/>
                <a:gd name="connsiteY176" fmla="*/ 183642 h 2523744"/>
                <a:gd name="connsiteX177" fmla="*/ 1472184 w 2194560"/>
                <a:gd name="connsiteY177" fmla="*/ 173736 h 2523744"/>
                <a:gd name="connsiteX178" fmla="*/ 1438656 w 2194560"/>
                <a:gd name="connsiteY178" fmla="*/ 164592 h 2523744"/>
                <a:gd name="connsiteX179" fmla="*/ 1408176 w 2194560"/>
                <a:gd name="connsiteY179" fmla="*/ 158496 h 2523744"/>
                <a:gd name="connsiteX180" fmla="*/ 1362456 w 2194560"/>
                <a:gd name="connsiteY180" fmla="*/ 161544 h 2523744"/>
                <a:gd name="connsiteX181" fmla="*/ 1325880 w 2194560"/>
                <a:gd name="connsiteY181" fmla="*/ 173736 h 2523744"/>
                <a:gd name="connsiteX182" fmla="*/ 1277112 w 2194560"/>
                <a:gd name="connsiteY182" fmla="*/ 207264 h 2523744"/>
                <a:gd name="connsiteX183" fmla="*/ 1246632 w 2194560"/>
                <a:gd name="connsiteY183" fmla="*/ 222504 h 2523744"/>
                <a:gd name="connsiteX184" fmla="*/ 1188720 w 2194560"/>
                <a:gd name="connsiteY184" fmla="*/ 243840 h 2523744"/>
                <a:gd name="connsiteX185" fmla="*/ 1155192 w 2194560"/>
                <a:gd name="connsiteY185" fmla="*/ 249936 h 2523744"/>
                <a:gd name="connsiteX186" fmla="*/ 1124712 w 2194560"/>
                <a:gd name="connsiteY186" fmla="*/ 256032 h 2523744"/>
                <a:gd name="connsiteX187" fmla="*/ 1082040 w 2194560"/>
                <a:gd name="connsiteY187" fmla="*/ 256032 h 2523744"/>
                <a:gd name="connsiteX188" fmla="*/ 1024128 w 2194560"/>
                <a:gd name="connsiteY188" fmla="*/ 252984 h 2523744"/>
                <a:gd name="connsiteX189" fmla="*/ 981456 w 2194560"/>
                <a:gd name="connsiteY189" fmla="*/ 237744 h 2523744"/>
                <a:gd name="connsiteX190" fmla="*/ 932688 w 2194560"/>
                <a:gd name="connsiteY190" fmla="*/ 222504 h 2523744"/>
                <a:gd name="connsiteX191" fmla="*/ 908304 w 2194560"/>
                <a:gd name="connsiteY191" fmla="*/ 207264 h 2523744"/>
                <a:gd name="connsiteX192" fmla="*/ 877824 w 2194560"/>
                <a:gd name="connsiteY192" fmla="*/ 182880 h 2523744"/>
                <a:gd name="connsiteX193" fmla="*/ 844296 w 2194560"/>
                <a:gd name="connsiteY193" fmla="*/ 170688 h 2523744"/>
                <a:gd name="connsiteX194" fmla="*/ 810768 w 2194560"/>
                <a:gd name="connsiteY194" fmla="*/ 152400 h 2523744"/>
                <a:gd name="connsiteX195" fmla="*/ 783336 w 2194560"/>
                <a:gd name="connsiteY195" fmla="*/ 146304 h 2523744"/>
                <a:gd name="connsiteX196" fmla="*/ 752856 w 2194560"/>
                <a:gd name="connsiteY196" fmla="*/ 131064 h 2523744"/>
                <a:gd name="connsiteX197" fmla="*/ 670560 w 2194560"/>
                <a:gd name="connsiteY197" fmla="*/ 85344 h 2523744"/>
                <a:gd name="connsiteX198" fmla="*/ 640080 w 2194560"/>
                <a:gd name="connsiteY198" fmla="*/ 67056 h 2523744"/>
                <a:gd name="connsiteX199" fmla="*/ 597408 w 2194560"/>
                <a:gd name="connsiteY199" fmla="*/ 48768 h 2523744"/>
                <a:gd name="connsiteX200" fmla="*/ 582168 w 2194560"/>
                <a:gd name="connsiteY200" fmla="*/ 24384 h 2523744"/>
                <a:gd name="connsiteX201" fmla="*/ 557784 w 2194560"/>
                <a:gd name="connsiteY201" fmla="*/ 9144 h 2523744"/>
                <a:gd name="connsiteX202" fmla="*/ 530352 w 2194560"/>
                <a:gd name="connsiteY202" fmla="*/ 0 h 2523744"/>
                <a:gd name="connsiteX203" fmla="*/ 530352 w 2194560"/>
                <a:gd name="connsiteY203" fmla="*/ 0 h 2523744"/>
                <a:gd name="connsiteX204" fmla="*/ 496824 w 2194560"/>
                <a:gd name="connsiteY204" fmla="*/ 27432 h 2523744"/>
                <a:gd name="connsiteX205" fmla="*/ 448056 w 2194560"/>
                <a:gd name="connsiteY205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21629 w 2194560"/>
                <a:gd name="connsiteY169" fmla="*/ 432638 h 2523744"/>
                <a:gd name="connsiteX170" fmla="*/ 1835729 w 2194560"/>
                <a:gd name="connsiteY170" fmla="*/ 405948 h 2523744"/>
                <a:gd name="connsiteX171" fmla="*/ 1700236 w 2194560"/>
                <a:gd name="connsiteY171" fmla="*/ 373341 h 2523744"/>
                <a:gd name="connsiteX172" fmla="*/ 1679448 w 2194560"/>
                <a:gd name="connsiteY172" fmla="*/ 277368 h 2523744"/>
                <a:gd name="connsiteX173" fmla="*/ 1664208 w 2194560"/>
                <a:gd name="connsiteY173" fmla="*/ 252984 h 2523744"/>
                <a:gd name="connsiteX174" fmla="*/ 1658112 w 2194560"/>
                <a:gd name="connsiteY174" fmla="*/ 234696 h 2523744"/>
                <a:gd name="connsiteX175" fmla="*/ 1556766 w 2194560"/>
                <a:gd name="connsiteY175" fmla="*/ 204216 h 2523744"/>
                <a:gd name="connsiteX176" fmla="*/ 1511046 w 2194560"/>
                <a:gd name="connsiteY176" fmla="*/ 183642 h 2523744"/>
                <a:gd name="connsiteX177" fmla="*/ 1472184 w 2194560"/>
                <a:gd name="connsiteY177" fmla="*/ 173736 h 2523744"/>
                <a:gd name="connsiteX178" fmla="*/ 1438656 w 2194560"/>
                <a:gd name="connsiteY178" fmla="*/ 164592 h 2523744"/>
                <a:gd name="connsiteX179" fmla="*/ 1408176 w 2194560"/>
                <a:gd name="connsiteY179" fmla="*/ 158496 h 2523744"/>
                <a:gd name="connsiteX180" fmla="*/ 1362456 w 2194560"/>
                <a:gd name="connsiteY180" fmla="*/ 161544 h 2523744"/>
                <a:gd name="connsiteX181" fmla="*/ 1325880 w 2194560"/>
                <a:gd name="connsiteY181" fmla="*/ 173736 h 2523744"/>
                <a:gd name="connsiteX182" fmla="*/ 1277112 w 2194560"/>
                <a:gd name="connsiteY182" fmla="*/ 207264 h 2523744"/>
                <a:gd name="connsiteX183" fmla="*/ 1246632 w 2194560"/>
                <a:gd name="connsiteY183" fmla="*/ 222504 h 2523744"/>
                <a:gd name="connsiteX184" fmla="*/ 1188720 w 2194560"/>
                <a:gd name="connsiteY184" fmla="*/ 243840 h 2523744"/>
                <a:gd name="connsiteX185" fmla="*/ 1155192 w 2194560"/>
                <a:gd name="connsiteY185" fmla="*/ 249936 h 2523744"/>
                <a:gd name="connsiteX186" fmla="*/ 1124712 w 2194560"/>
                <a:gd name="connsiteY186" fmla="*/ 256032 h 2523744"/>
                <a:gd name="connsiteX187" fmla="*/ 1082040 w 2194560"/>
                <a:gd name="connsiteY187" fmla="*/ 256032 h 2523744"/>
                <a:gd name="connsiteX188" fmla="*/ 1024128 w 2194560"/>
                <a:gd name="connsiteY188" fmla="*/ 252984 h 2523744"/>
                <a:gd name="connsiteX189" fmla="*/ 981456 w 2194560"/>
                <a:gd name="connsiteY189" fmla="*/ 237744 h 2523744"/>
                <a:gd name="connsiteX190" fmla="*/ 932688 w 2194560"/>
                <a:gd name="connsiteY190" fmla="*/ 222504 h 2523744"/>
                <a:gd name="connsiteX191" fmla="*/ 908304 w 2194560"/>
                <a:gd name="connsiteY191" fmla="*/ 207264 h 2523744"/>
                <a:gd name="connsiteX192" fmla="*/ 877824 w 2194560"/>
                <a:gd name="connsiteY192" fmla="*/ 182880 h 2523744"/>
                <a:gd name="connsiteX193" fmla="*/ 844296 w 2194560"/>
                <a:gd name="connsiteY193" fmla="*/ 170688 h 2523744"/>
                <a:gd name="connsiteX194" fmla="*/ 810768 w 2194560"/>
                <a:gd name="connsiteY194" fmla="*/ 152400 h 2523744"/>
                <a:gd name="connsiteX195" fmla="*/ 783336 w 2194560"/>
                <a:gd name="connsiteY195" fmla="*/ 146304 h 2523744"/>
                <a:gd name="connsiteX196" fmla="*/ 752856 w 2194560"/>
                <a:gd name="connsiteY196" fmla="*/ 131064 h 2523744"/>
                <a:gd name="connsiteX197" fmla="*/ 670560 w 2194560"/>
                <a:gd name="connsiteY197" fmla="*/ 85344 h 2523744"/>
                <a:gd name="connsiteX198" fmla="*/ 640080 w 2194560"/>
                <a:gd name="connsiteY198" fmla="*/ 67056 h 2523744"/>
                <a:gd name="connsiteX199" fmla="*/ 597408 w 2194560"/>
                <a:gd name="connsiteY199" fmla="*/ 48768 h 2523744"/>
                <a:gd name="connsiteX200" fmla="*/ 582168 w 2194560"/>
                <a:gd name="connsiteY200" fmla="*/ 24384 h 2523744"/>
                <a:gd name="connsiteX201" fmla="*/ 557784 w 2194560"/>
                <a:gd name="connsiteY201" fmla="*/ 9144 h 2523744"/>
                <a:gd name="connsiteX202" fmla="*/ 530352 w 2194560"/>
                <a:gd name="connsiteY202" fmla="*/ 0 h 2523744"/>
                <a:gd name="connsiteX203" fmla="*/ 530352 w 2194560"/>
                <a:gd name="connsiteY203" fmla="*/ 0 h 2523744"/>
                <a:gd name="connsiteX204" fmla="*/ 496824 w 2194560"/>
                <a:gd name="connsiteY204" fmla="*/ 27432 h 2523744"/>
                <a:gd name="connsiteX205" fmla="*/ 448056 w 2194560"/>
                <a:gd name="connsiteY205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56816 w 2194560"/>
                <a:gd name="connsiteY167" fmla="*/ 429768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48256 w 2194560"/>
                <a:gd name="connsiteY160" fmla="*/ 826008 h 2523744"/>
                <a:gd name="connsiteX161" fmla="*/ 2003648 w 2194560"/>
                <a:gd name="connsiteY161" fmla="*/ 802084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03648 w 2194560"/>
                <a:gd name="connsiteY160" fmla="*/ 802084 h 2523744"/>
                <a:gd name="connsiteX161" fmla="*/ 2005584 w 2194560"/>
                <a:gd name="connsiteY161" fmla="*/ 743712 h 2523744"/>
                <a:gd name="connsiteX162" fmla="*/ 1993392 w 2194560"/>
                <a:gd name="connsiteY162" fmla="*/ 673608 h 2523744"/>
                <a:gd name="connsiteX163" fmla="*/ 1990344 w 2194560"/>
                <a:gd name="connsiteY163" fmla="*/ 637032 h 2523744"/>
                <a:gd name="connsiteX164" fmla="*/ 1987296 w 2194560"/>
                <a:gd name="connsiteY164" fmla="*/ 594360 h 2523744"/>
                <a:gd name="connsiteX165" fmla="*/ 1978151 w 2194560"/>
                <a:gd name="connsiteY165" fmla="*/ 542082 h 2523744"/>
                <a:gd name="connsiteX166" fmla="*/ 1945181 w 2194560"/>
                <a:gd name="connsiteY166" fmla="*/ 469214 h 2523744"/>
                <a:gd name="connsiteX167" fmla="*/ 1921629 w 2194560"/>
                <a:gd name="connsiteY167" fmla="*/ 432638 h 2523744"/>
                <a:gd name="connsiteX168" fmla="*/ 1835729 w 2194560"/>
                <a:gd name="connsiteY168" fmla="*/ 405948 h 2523744"/>
                <a:gd name="connsiteX169" fmla="*/ 1700236 w 2194560"/>
                <a:gd name="connsiteY169" fmla="*/ 373341 h 2523744"/>
                <a:gd name="connsiteX170" fmla="*/ 1679448 w 2194560"/>
                <a:gd name="connsiteY170" fmla="*/ 277368 h 2523744"/>
                <a:gd name="connsiteX171" fmla="*/ 1664208 w 2194560"/>
                <a:gd name="connsiteY171" fmla="*/ 252984 h 2523744"/>
                <a:gd name="connsiteX172" fmla="*/ 1658112 w 2194560"/>
                <a:gd name="connsiteY172" fmla="*/ 234696 h 2523744"/>
                <a:gd name="connsiteX173" fmla="*/ 1556766 w 2194560"/>
                <a:gd name="connsiteY173" fmla="*/ 204216 h 2523744"/>
                <a:gd name="connsiteX174" fmla="*/ 1511046 w 2194560"/>
                <a:gd name="connsiteY174" fmla="*/ 183642 h 2523744"/>
                <a:gd name="connsiteX175" fmla="*/ 1472184 w 2194560"/>
                <a:gd name="connsiteY175" fmla="*/ 173736 h 2523744"/>
                <a:gd name="connsiteX176" fmla="*/ 1438656 w 2194560"/>
                <a:gd name="connsiteY176" fmla="*/ 164592 h 2523744"/>
                <a:gd name="connsiteX177" fmla="*/ 1408176 w 2194560"/>
                <a:gd name="connsiteY177" fmla="*/ 158496 h 2523744"/>
                <a:gd name="connsiteX178" fmla="*/ 1362456 w 2194560"/>
                <a:gd name="connsiteY178" fmla="*/ 161544 h 2523744"/>
                <a:gd name="connsiteX179" fmla="*/ 1325880 w 2194560"/>
                <a:gd name="connsiteY179" fmla="*/ 173736 h 2523744"/>
                <a:gd name="connsiteX180" fmla="*/ 1277112 w 2194560"/>
                <a:gd name="connsiteY180" fmla="*/ 207264 h 2523744"/>
                <a:gd name="connsiteX181" fmla="*/ 1246632 w 2194560"/>
                <a:gd name="connsiteY181" fmla="*/ 222504 h 2523744"/>
                <a:gd name="connsiteX182" fmla="*/ 1188720 w 2194560"/>
                <a:gd name="connsiteY182" fmla="*/ 243840 h 2523744"/>
                <a:gd name="connsiteX183" fmla="*/ 1155192 w 2194560"/>
                <a:gd name="connsiteY183" fmla="*/ 249936 h 2523744"/>
                <a:gd name="connsiteX184" fmla="*/ 1124712 w 2194560"/>
                <a:gd name="connsiteY184" fmla="*/ 256032 h 2523744"/>
                <a:gd name="connsiteX185" fmla="*/ 1082040 w 2194560"/>
                <a:gd name="connsiteY185" fmla="*/ 256032 h 2523744"/>
                <a:gd name="connsiteX186" fmla="*/ 1024128 w 2194560"/>
                <a:gd name="connsiteY186" fmla="*/ 252984 h 2523744"/>
                <a:gd name="connsiteX187" fmla="*/ 981456 w 2194560"/>
                <a:gd name="connsiteY187" fmla="*/ 237744 h 2523744"/>
                <a:gd name="connsiteX188" fmla="*/ 932688 w 2194560"/>
                <a:gd name="connsiteY188" fmla="*/ 222504 h 2523744"/>
                <a:gd name="connsiteX189" fmla="*/ 908304 w 2194560"/>
                <a:gd name="connsiteY189" fmla="*/ 207264 h 2523744"/>
                <a:gd name="connsiteX190" fmla="*/ 877824 w 2194560"/>
                <a:gd name="connsiteY190" fmla="*/ 182880 h 2523744"/>
                <a:gd name="connsiteX191" fmla="*/ 844296 w 2194560"/>
                <a:gd name="connsiteY191" fmla="*/ 170688 h 2523744"/>
                <a:gd name="connsiteX192" fmla="*/ 810768 w 2194560"/>
                <a:gd name="connsiteY192" fmla="*/ 152400 h 2523744"/>
                <a:gd name="connsiteX193" fmla="*/ 783336 w 2194560"/>
                <a:gd name="connsiteY193" fmla="*/ 146304 h 2523744"/>
                <a:gd name="connsiteX194" fmla="*/ 752856 w 2194560"/>
                <a:gd name="connsiteY194" fmla="*/ 131064 h 2523744"/>
                <a:gd name="connsiteX195" fmla="*/ 670560 w 2194560"/>
                <a:gd name="connsiteY195" fmla="*/ 85344 h 2523744"/>
                <a:gd name="connsiteX196" fmla="*/ 640080 w 2194560"/>
                <a:gd name="connsiteY196" fmla="*/ 67056 h 2523744"/>
                <a:gd name="connsiteX197" fmla="*/ 597408 w 2194560"/>
                <a:gd name="connsiteY197" fmla="*/ 48768 h 2523744"/>
                <a:gd name="connsiteX198" fmla="*/ 582168 w 2194560"/>
                <a:gd name="connsiteY198" fmla="*/ 24384 h 2523744"/>
                <a:gd name="connsiteX199" fmla="*/ 557784 w 2194560"/>
                <a:gd name="connsiteY199" fmla="*/ 9144 h 2523744"/>
                <a:gd name="connsiteX200" fmla="*/ 530352 w 2194560"/>
                <a:gd name="connsiteY200" fmla="*/ 0 h 2523744"/>
                <a:gd name="connsiteX201" fmla="*/ 530352 w 2194560"/>
                <a:gd name="connsiteY201" fmla="*/ 0 h 2523744"/>
                <a:gd name="connsiteX202" fmla="*/ 496824 w 2194560"/>
                <a:gd name="connsiteY202" fmla="*/ 27432 h 2523744"/>
                <a:gd name="connsiteX203" fmla="*/ 448056 w 2194560"/>
                <a:gd name="connsiteY203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47431 w 2194560"/>
                <a:gd name="connsiteY159" fmla="*/ 887251 h 2523744"/>
                <a:gd name="connsiteX160" fmla="*/ 2003648 w 2194560"/>
                <a:gd name="connsiteY160" fmla="*/ 802084 h 2523744"/>
                <a:gd name="connsiteX161" fmla="*/ 2005584 w 2194560"/>
                <a:gd name="connsiteY161" fmla="*/ 743712 h 2523744"/>
                <a:gd name="connsiteX162" fmla="*/ 1993392 w 2194560"/>
                <a:gd name="connsiteY162" fmla="*/ 673608 h 2523744"/>
                <a:gd name="connsiteX163" fmla="*/ 1990344 w 2194560"/>
                <a:gd name="connsiteY163" fmla="*/ 637032 h 2523744"/>
                <a:gd name="connsiteX164" fmla="*/ 1987296 w 2194560"/>
                <a:gd name="connsiteY164" fmla="*/ 594360 h 2523744"/>
                <a:gd name="connsiteX165" fmla="*/ 1978151 w 2194560"/>
                <a:gd name="connsiteY165" fmla="*/ 542082 h 2523744"/>
                <a:gd name="connsiteX166" fmla="*/ 1945181 w 2194560"/>
                <a:gd name="connsiteY166" fmla="*/ 469214 h 2523744"/>
                <a:gd name="connsiteX167" fmla="*/ 1921629 w 2194560"/>
                <a:gd name="connsiteY167" fmla="*/ 432638 h 2523744"/>
                <a:gd name="connsiteX168" fmla="*/ 1835729 w 2194560"/>
                <a:gd name="connsiteY168" fmla="*/ 405948 h 2523744"/>
                <a:gd name="connsiteX169" fmla="*/ 1700236 w 2194560"/>
                <a:gd name="connsiteY169" fmla="*/ 373341 h 2523744"/>
                <a:gd name="connsiteX170" fmla="*/ 1679448 w 2194560"/>
                <a:gd name="connsiteY170" fmla="*/ 277368 h 2523744"/>
                <a:gd name="connsiteX171" fmla="*/ 1664208 w 2194560"/>
                <a:gd name="connsiteY171" fmla="*/ 252984 h 2523744"/>
                <a:gd name="connsiteX172" fmla="*/ 1658112 w 2194560"/>
                <a:gd name="connsiteY172" fmla="*/ 234696 h 2523744"/>
                <a:gd name="connsiteX173" fmla="*/ 1556766 w 2194560"/>
                <a:gd name="connsiteY173" fmla="*/ 204216 h 2523744"/>
                <a:gd name="connsiteX174" fmla="*/ 1511046 w 2194560"/>
                <a:gd name="connsiteY174" fmla="*/ 183642 h 2523744"/>
                <a:gd name="connsiteX175" fmla="*/ 1472184 w 2194560"/>
                <a:gd name="connsiteY175" fmla="*/ 173736 h 2523744"/>
                <a:gd name="connsiteX176" fmla="*/ 1438656 w 2194560"/>
                <a:gd name="connsiteY176" fmla="*/ 164592 h 2523744"/>
                <a:gd name="connsiteX177" fmla="*/ 1408176 w 2194560"/>
                <a:gd name="connsiteY177" fmla="*/ 158496 h 2523744"/>
                <a:gd name="connsiteX178" fmla="*/ 1362456 w 2194560"/>
                <a:gd name="connsiteY178" fmla="*/ 161544 h 2523744"/>
                <a:gd name="connsiteX179" fmla="*/ 1325880 w 2194560"/>
                <a:gd name="connsiteY179" fmla="*/ 173736 h 2523744"/>
                <a:gd name="connsiteX180" fmla="*/ 1277112 w 2194560"/>
                <a:gd name="connsiteY180" fmla="*/ 207264 h 2523744"/>
                <a:gd name="connsiteX181" fmla="*/ 1246632 w 2194560"/>
                <a:gd name="connsiteY181" fmla="*/ 222504 h 2523744"/>
                <a:gd name="connsiteX182" fmla="*/ 1188720 w 2194560"/>
                <a:gd name="connsiteY182" fmla="*/ 243840 h 2523744"/>
                <a:gd name="connsiteX183" fmla="*/ 1155192 w 2194560"/>
                <a:gd name="connsiteY183" fmla="*/ 249936 h 2523744"/>
                <a:gd name="connsiteX184" fmla="*/ 1124712 w 2194560"/>
                <a:gd name="connsiteY184" fmla="*/ 256032 h 2523744"/>
                <a:gd name="connsiteX185" fmla="*/ 1082040 w 2194560"/>
                <a:gd name="connsiteY185" fmla="*/ 256032 h 2523744"/>
                <a:gd name="connsiteX186" fmla="*/ 1024128 w 2194560"/>
                <a:gd name="connsiteY186" fmla="*/ 252984 h 2523744"/>
                <a:gd name="connsiteX187" fmla="*/ 981456 w 2194560"/>
                <a:gd name="connsiteY187" fmla="*/ 237744 h 2523744"/>
                <a:gd name="connsiteX188" fmla="*/ 932688 w 2194560"/>
                <a:gd name="connsiteY188" fmla="*/ 222504 h 2523744"/>
                <a:gd name="connsiteX189" fmla="*/ 908304 w 2194560"/>
                <a:gd name="connsiteY189" fmla="*/ 207264 h 2523744"/>
                <a:gd name="connsiteX190" fmla="*/ 877824 w 2194560"/>
                <a:gd name="connsiteY190" fmla="*/ 182880 h 2523744"/>
                <a:gd name="connsiteX191" fmla="*/ 844296 w 2194560"/>
                <a:gd name="connsiteY191" fmla="*/ 170688 h 2523744"/>
                <a:gd name="connsiteX192" fmla="*/ 810768 w 2194560"/>
                <a:gd name="connsiteY192" fmla="*/ 152400 h 2523744"/>
                <a:gd name="connsiteX193" fmla="*/ 783336 w 2194560"/>
                <a:gd name="connsiteY193" fmla="*/ 146304 h 2523744"/>
                <a:gd name="connsiteX194" fmla="*/ 752856 w 2194560"/>
                <a:gd name="connsiteY194" fmla="*/ 131064 h 2523744"/>
                <a:gd name="connsiteX195" fmla="*/ 670560 w 2194560"/>
                <a:gd name="connsiteY195" fmla="*/ 85344 h 2523744"/>
                <a:gd name="connsiteX196" fmla="*/ 640080 w 2194560"/>
                <a:gd name="connsiteY196" fmla="*/ 67056 h 2523744"/>
                <a:gd name="connsiteX197" fmla="*/ 597408 w 2194560"/>
                <a:gd name="connsiteY197" fmla="*/ 48768 h 2523744"/>
                <a:gd name="connsiteX198" fmla="*/ 582168 w 2194560"/>
                <a:gd name="connsiteY198" fmla="*/ 24384 h 2523744"/>
                <a:gd name="connsiteX199" fmla="*/ 557784 w 2194560"/>
                <a:gd name="connsiteY199" fmla="*/ 9144 h 2523744"/>
                <a:gd name="connsiteX200" fmla="*/ 530352 w 2194560"/>
                <a:gd name="connsiteY200" fmla="*/ 0 h 2523744"/>
                <a:gd name="connsiteX201" fmla="*/ 530352 w 2194560"/>
                <a:gd name="connsiteY201" fmla="*/ 0 h 2523744"/>
                <a:gd name="connsiteX202" fmla="*/ 496824 w 2194560"/>
                <a:gd name="connsiteY202" fmla="*/ 27432 h 2523744"/>
                <a:gd name="connsiteX203" fmla="*/ 448056 w 2194560"/>
                <a:gd name="connsiteY203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047431 w 2194560"/>
                <a:gd name="connsiteY158" fmla="*/ 887251 h 2523744"/>
                <a:gd name="connsiteX159" fmla="*/ 2003648 w 2194560"/>
                <a:gd name="connsiteY159" fmla="*/ 802084 h 2523744"/>
                <a:gd name="connsiteX160" fmla="*/ 2005584 w 2194560"/>
                <a:gd name="connsiteY160" fmla="*/ 743712 h 2523744"/>
                <a:gd name="connsiteX161" fmla="*/ 1993392 w 2194560"/>
                <a:gd name="connsiteY161" fmla="*/ 673608 h 2523744"/>
                <a:gd name="connsiteX162" fmla="*/ 1990344 w 2194560"/>
                <a:gd name="connsiteY162" fmla="*/ 637032 h 2523744"/>
                <a:gd name="connsiteX163" fmla="*/ 1987296 w 2194560"/>
                <a:gd name="connsiteY163" fmla="*/ 594360 h 2523744"/>
                <a:gd name="connsiteX164" fmla="*/ 1978151 w 2194560"/>
                <a:gd name="connsiteY164" fmla="*/ 542082 h 2523744"/>
                <a:gd name="connsiteX165" fmla="*/ 1945181 w 2194560"/>
                <a:gd name="connsiteY165" fmla="*/ 469214 h 2523744"/>
                <a:gd name="connsiteX166" fmla="*/ 1921629 w 2194560"/>
                <a:gd name="connsiteY166" fmla="*/ 432638 h 2523744"/>
                <a:gd name="connsiteX167" fmla="*/ 1835729 w 2194560"/>
                <a:gd name="connsiteY167" fmla="*/ 405948 h 2523744"/>
                <a:gd name="connsiteX168" fmla="*/ 1700236 w 2194560"/>
                <a:gd name="connsiteY168" fmla="*/ 373341 h 2523744"/>
                <a:gd name="connsiteX169" fmla="*/ 1679448 w 2194560"/>
                <a:gd name="connsiteY169" fmla="*/ 277368 h 2523744"/>
                <a:gd name="connsiteX170" fmla="*/ 1664208 w 2194560"/>
                <a:gd name="connsiteY170" fmla="*/ 252984 h 2523744"/>
                <a:gd name="connsiteX171" fmla="*/ 1658112 w 2194560"/>
                <a:gd name="connsiteY171" fmla="*/ 234696 h 2523744"/>
                <a:gd name="connsiteX172" fmla="*/ 1556766 w 2194560"/>
                <a:gd name="connsiteY172" fmla="*/ 204216 h 2523744"/>
                <a:gd name="connsiteX173" fmla="*/ 1511046 w 2194560"/>
                <a:gd name="connsiteY173" fmla="*/ 183642 h 2523744"/>
                <a:gd name="connsiteX174" fmla="*/ 1472184 w 2194560"/>
                <a:gd name="connsiteY174" fmla="*/ 173736 h 2523744"/>
                <a:gd name="connsiteX175" fmla="*/ 1438656 w 2194560"/>
                <a:gd name="connsiteY175" fmla="*/ 164592 h 2523744"/>
                <a:gd name="connsiteX176" fmla="*/ 1408176 w 2194560"/>
                <a:gd name="connsiteY176" fmla="*/ 158496 h 2523744"/>
                <a:gd name="connsiteX177" fmla="*/ 1362456 w 2194560"/>
                <a:gd name="connsiteY177" fmla="*/ 161544 h 2523744"/>
                <a:gd name="connsiteX178" fmla="*/ 1325880 w 2194560"/>
                <a:gd name="connsiteY178" fmla="*/ 173736 h 2523744"/>
                <a:gd name="connsiteX179" fmla="*/ 1277112 w 2194560"/>
                <a:gd name="connsiteY179" fmla="*/ 207264 h 2523744"/>
                <a:gd name="connsiteX180" fmla="*/ 1246632 w 2194560"/>
                <a:gd name="connsiteY180" fmla="*/ 222504 h 2523744"/>
                <a:gd name="connsiteX181" fmla="*/ 1188720 w 2194560"/>
                <a:gd name="connsiteY181" fmla="*/ 243840 h 2523744"/>
                <a:gd name="connsiteX182" fmla="*/ 1155192 w 2194560"/>
                <a:gd name="connsiteY182" fmla="*/ 249936 h 2523744"/>
                <a:gd name="connsiteX183" fmla="*/ 1124712 w 2194560"/>
                <a:gd name="connsiteY183" fmla="*/ 256032 h 2523744"/>
                <a:gd name="connsiteX184" fmla="*/ 1082040 w 2194560"/>
                <a:gd name="connsiteY184" fmla="*/ 256032 h 2523744"/>
                <a:gd name="connsiteX185" fmla="*/ 1024128 w 2194560"/>
                <a:gd name="connsiteY185" fmla="*/ 252984 h 2523744"/>
                <a:gd name="connsiteX186" fmla="*/ 981456 w 2194560"/>
                <a:gd name="connsiteY186" fmla="*/ 237744 h 2523744"/>
                <a:gd name="connsiteX187" fmla="*/ 932688 w 2194560"/>
                <a:gd name="connsiteY187" fmla="*/ 222504 h 2523744"/>
                <a:gd name="connsiteX188" fmla="*/ 908304 w 2194560"/>
                <a:gd name="connsiteY188" fmla="*/ 207264 h 2523744"/>
                <a:gd name="connsiteX189" fmla="*/ 877824 w 2194560"/>
                <a:gd name="connsiteY189" fmla="*/ 182880 h 2523744"/>
                <a:gd name="connsiteX190" fmla="*/ 844296 w 2194560"/>
                <a:gd name="connsiteY190" fmla="*/ 170688 h 2523744"/>
                <a:gd name="connsiteX191" fmla="*/ 810768 w 2194560"/>
                <a:gd name="connsiteY191" fmla="*/ 152400 h 2523744"/>
                <a:gd name="connsiteX192" fmla="*/ 783336 w 2194560"/>
                <a:gd name="connsiteY192" fmla="*/ 146304 h 2523744"/>
                <a:gd name="connsiteX193" fmla="*/ 752856 w 2194560"/>
                <a:gd name="connsiteY193" fmla="*/ 131064 h 2523744"/>
                <a:gd name="connsiteX194" fmla="*/ 670560 w 2194560"/>
                <a:gd name="connsiteY194" fmla="*/ 85344 h 2523744"/>
                <a:gd name="connsiteX195" fmla="*/ 640080 w 2194560"/>
                <a:gd name="connsiteY195" fmla="*/ 67056 h 2523744"/>
                <a:gd name="connsiteX196" fmla="*/ 597408 w 2194560"/>
                <a:gd name="connsiteY196" fmla="*/ 48768 h 2523744"/>
                <a:gd name="connsiteX197" fmla="*/ 582168 w 2194560"/>
                <a:gd name="connsiteY197" fmla="*/ 24384 h 2523744"/>
                <a:gd name="connsiteX198" fmla="*/ 557784 w 2194560"/>
                <a:gd name="connsiteY198" fmla="*/ 9144 h 2523744"/>
                <a:gd name="connsiteX199" fmla="*/ 530352 w 2194560"/>
                <a:gd name="connsiteY199" fmla="*/ 0 h 2523744"/>
                <a:gd name="connsiteX200" fmla="*/ 530352 w 2194560"/>
                <a:gd name="connsiteY200" fmla="*/ 0 h 2523744"/>
                <a:gd name="connsiteX201" fmla="*/ 496824 w 2194560"/>
                <a:gd name="connsiteY201" fmla="*/ 27432 h 2523744"/>
                <a:gd name="connsiteX202" fmla="*/ 448056 w 2194560"/>
                <a:gd name="connsiteY20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30552 w 2194560"/>
                <a:gd name="connsiteY156" fmla="*/ 899160 h 2523744"/>
                <a:gd name="connsiteX157" fmla="*/ 2047431 w 2194560"/>
                <a:gd name="connsiteY157" fmla="*/ 887251 h 2523744"/>
                <a:gd name="connsiteX158" fmla="*/ 2003648 w 2194560"/>
                <a:gd name="connsiteY158" fmla="*/ 802084 h 2523744"/>
                <a:gd name="connsiteX159" fmla="*/ 2005584 w 2194560"/>
                <a:gd name="connsiteY159" fmla="*/ 743712 h 2523744"/>
                <a:gd name="connsiteX160" fmla="*/ 1993392 w 2194560"/>
                <a:gd name="connsiteY160" fmla="*/ 673608 h 2523744"/>
                <a:gd name="connsiteX161" fmla="*/ 1990344 w 2194560"/>
                <a:gd name="connsiteY161" fmla="*/ 637032 h 2523744"/>
                <a:gd name="connsiteX162" fmla="*/ 1987296 w 2194560"/>
                <a:gd name="connsiteY162" fmla="*/ 594360 h 2523744"/>
                <a:gd name="connsiteX163" fmla="*/ 1978151 w 2194560"/>
                <a:gd name="connsiteY163" fmla="*/ 542082 h 2523744"/>
                <a:gd name="connsiteX164" fmla="*/ 1945181 w 2194560"/>
                <a:gd name="connsiteY164" fmla="*/ 469214 h 2523744"/>
                <a:gd name="connsiteX165" fmla="*/ 1921629 w 2194560"/>
                <a:gd name="connsiteY165" fmla="*/ 432638 h 2523744"/>
                <a:gd name="connsiteX166" fmla="*/ 1835729 w 2194560"/>
                <a:gd name="connsiteY166" fmla="*/ 405948 h 2523744"/>
                <a:gd name="connsiteX167" fmla="*/ 1700236 w 2194560"/>
                <a:gd name="connsiteY167" fmla="*/ 373341 h 2523744"/>
                <a:gd name="connsiteX168" fmla="*/ 1679448 w 2194560"/>
                <a:gd name="connsiteY168" fmla="*/ 277368 h 2523744"/>
                <a:gd name="connsiteX169" fmla="*/ 1664208 w 2194560"/>
                <a:gd name="connsiteY169" fmla="*/ 252984 h 2523744"/>
                <a:gd name="connsiteX170" fmla="*/ 1658112 w 2194560"/>
                <a:gd name="connsiteY170" fmla="*/ 234696 h 2523744"/>
                <a:gd name="connsiteX171" fmla="*/ 1556766 w 2194560"/>
                <a:gd name="connsiteY171" fmla="*/ 204216 h 2523744"/>
                <a:gd name="connsiteX172" fmla="*/ 1511046 w 2194560"/>
                <a:gd name="connsiteY172" fmla="*/ 183642 h 2523744"/>
                <a:gd name="connsiteX173" fmla="*/ 1472184 w 2194560"/>
                <a:gd name="connsiteY173" fmla="*/ 173736 h 2523744"/>
                <a:gd name="connsiteX174" fmla="*/ 1438656 w 2194560"/>
                <a:gd name="connsiteY174" fmla="*/ 164592 h 2523744"/>
                <a:gd name="connsiteX175" fmla="*/ 1408176 w 2194560"/>
                <a:gd name="connsiteY175" fmla="*/ 158496 h 2523744"/>
                <a:gd name="connsiteX176" fmla="*/ 1362456 w 2194560"/>
                <a:gd name="connsiteY176" fmla="*/ 161544 h 2523744"/>
                <a:gd name="connsiteX177" fmla="*/ 1325880 w 2194560"/>
                <a:gd name="connsiteY177" fmla="*/ 173736 h 2523744"/>
                <a:gd name="connsiteX178" fmla="*/ 1277112 w 2194560"/>
                <a:gd name="connsiteY178" fmla="*/ 207264 h 2523744"/>
                <a:gd name="connsiteX179" fmla="*/ 1246632 w 2194560"/>
                <a:gd name="connsiteY179" fmla="*/ 222504 h 2523744"/>
                <a:gd name="connsiteX180" fmla="*/ 1188720 w 2194560"/>
                <a:gd name="connsiteY180" fmla="*/ 243840 h 2523744"/>
                <a:gd name="connsiteX181" fmla="*/ 1155192 w 2194560"/>
                <a:gd name="connsiteY181" fmla="*/ 249936 h 2523744"/>
                <a:gd name="connsiteX182" fmla="*/ 1124712 w 2194560"/>
                <a:gd name="connsiteY182" fmla="*/ 256032 h 2523744"/>
                <a:gd name="connsiteX183" fmla="*/ 1082040 w 2194560"/>
                <a:gd name="connsiteY183" fmla="*/ 256032 h 2523744"/>
                <a:gd name="connsiteX184" fmla="*/ 1024128 w 2194560"/>
                <a:gd name="connsiteY184" fmla="*/ 252984 h 2523744"/>
                <a:gd name="connsiteX185" fmla="*/ 981456 w 2194560"/>
                <a:gd name="connsiteY185" fmla="*/ 237744 h 2523744"/>
                <a:gd name="connsiteX186" fmla="*/ 932688 w 2194560"/>
                <a:gd name="connsiteY186" fmla="*/ 222504 h 2523744"/>
                <a:gd name="connsiteX187" fmla="*/ 908304 w 2194560"/>
                <a:gd name="connsiteY187" fmla="*/ 207264 h 2523744"/>
                <a:gd name="connsiteX188" fmla="*/ 877824 w 2194560"/>
                <a:gd name="connsiteY188" fmla="*/ 182880 h 2523744"/>
                <a:gd name="connsiteX189" fmla="*/ 844296 w 2194560"/>
                <a:gd name="connsiteY189" fmla="*/ 170688 h 2523744"/>
                <a:gd name="connsiteX190" fmla="*/ 810768 w 2194560"/>
                <a:gd name="connsiteY190" fmla="*/ 152400 h 2523744"/>
                <a:gd name="connsiteX191" fmla="*/ 783336 w 2194560"/>
                <a:gd name="connsiteY191" fmla="*/ 146304 h 2523744"/>
                <a:gd name="connsiteX192" fmla="*/ 752856 w 2194560"/>
                <a:gd name="connsiteY192" fmla="*/ 131064 h 2523744"/>
                <a:gd name="connsiteX193" fmla="*/ 670560 w 2194560"/>
                <a:gd name="connsiteY193" fmla="*/ 85344 h 2523744"/>
                <a:gd name="connsiteX194" fmla="*/ 640080 w 2194560"/>
                <a:gd name="connsiteY194" fmla="*/ 67056 h 2523744"/>
                <a:gd name="connsiteX195" fmla="*/ 597408 w 2194560"/>
                <a:gd name="connsiteY195" fmla="*/ 48768 h 2523744"/>
                <a:gd name="connsiteX196" fmla="*/ 582168 w 2194560"/>
                <a:gd name="connsiteY196" fmla="*/ 24384 h 2523744"/>
                <a:gd name="connsiteX197" fmla="*/ 557784 w 2194560"/>
                <a:gd name="connsiteY197" fmla="*/ 9144 h 2523744"/>
                <a:gd name="connsiteX198" fmla="*/ 530352 w 2194560"/>
                <a:gd name="connsiteY198" fmla="*/ 0 h 2523744"/>
                <a:gd name="connsiteX199" fmla="*/ 530352 w 2194560"/>
                <a:gd name="connsiteY199" fmla="*/ 0 h 2523744"/>
                <a:gd name="connsiteX200" fmla="*/ 496824 w 2194560"/>
                <a:gd name="connsiteY200" fmla="*/ 27432 h 2523744"/>
                <a:gd name="connsiteX201" fmla="*/ 448056 w 2194560"/>
                <a:gd name="connsiteY20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07279 w 2194560"/>
                <a:gd name="connsiteY156" fmla="*/ 927335 h 2523744"/>
                <a:gd name="connsiteX157" fmla="*/ 2047431 w 2194560"/>
                <a:gd name="connsiteY157" fmla="*/ 887251 h 2523744"/>
                <a:gd name="connsiteX158" fmla="*/ 2003648 w 2194560"/>
                <a:gd name="connsiteY158" fmla="*/ 802084 h 2523744"/>
                <a:gd name="connsiteX159" fmla="*/ 2005584 w 2194560"/>
                <a:gd name="connsiteY159" fmla="*/ 743712 h 2523744"/>
                <a:gd name="connsiteX160" fmla="*/ 1993392 w 2194560"/>
                <a:gd name="connsiteY160" fmla="*/ 673608 h 2523744"/>
                <a:gd name="connsiteX161" fmla="*/ 1990344 w 2194560"/>
                <a:gd name="connsiteY161" fmla="*/ 637032 h 2523744"/>
                <a:gd name="connsiteX162" fmla="*/ 1987296 w 2194560"/>
                <a:gd name="connsiteY162" fmla="*/ 594360 h 2523744"/>
                <a:gd name="connsiteX163" fmla="*/ 1978151 w 2194560"/>
                <a:gd name="connsiteY163" fmla="*/ 542082 h 2523744"/>
                <a:gd name="connsiteX164" fmla="*/ 1945181 w 2194560"/>
                <a:gd name="connsiteY164" fmla="*/ 469214 h 2523744"/>
                <a:gd name="connsiteX165" fmla="*/ 1921629 w 2194560"/>
                <a:gd name="connsiteY165" fmla="*/ 432638 h 2523744"/>
                <a:gd name="connsiteX166" fmla="*/ 1835729 w 2194560"/>
                <a:gd name="connsiteY166" fmla="*/ 405948 h 2523744"/>
                <a:gd name="connsiteX167" fmla="*/ 1700236 w 2194560"/>
                <a:gd name="connsiteY167" fmla="*/ 373341 h 2523744"/>
                <a:gd name="connsiteX168" fmla="*/ 1679448 w 2194560"/>
                <a:gd name="connsiteY168" fmla="*/ 277368 h 2523744"/>
                <a:gd name="connsiteX169" fmla="*/ 1664208 w 2194560"/>
                <a:gd name="connsiteY169" fmla="*/ 252984 h 2523744"/>
                <a:gd name="connsiteX170" fmla="*/ 1658112 w 2194560"/>
                <a:gd name="connsiteY170" fmla="*/ 234696 h 2523744"/>
                <a:gd name="connsiteX171" fmla="*/ 1556766 w 2194560"/>
                <a:gd name="connsiteY171" fmla="*/ 204216 h 2523744"/>
                <a:gd name="connsiteX172" fmla="*/ 1511046 w 2194560"/>
                <a:gd name="connsiteY172" fmla="*/ 183642 h 2523744"/>
                <a:gd name="connsiteX173" fmla="*/ 1472184 w 2194560"/>
                <a:gd name="connsiteY173" fmla="*/ 173736 h 2523744"/>
                <a:gd name="connsiteX174" fmla="*/ 1438656 w 2194560"/>
                <a:gd name="connsiteY174" fmla="*/ 164592 h 2523744"/>
                <a:gd name="connsiteX175" fmla="*/ 1408176 w 2194560"/>
                <a:gd name="connsiteY175" fmla="*/ 158496 h 2523744"/>
                <a:gd name="connsiteX176" fmla="*/ 1362456 w 2194560"/>
                <a:gd name="connsiteY176" fmla="*/ 161544 h 2523744"/>
                <a:gd name="connsiteX177" fmla="*/ 1325880 w 2194560"/>
                <a:gd name="connsiteY177" fmla="*/ 173736 h 2523744"/>
                <a:gd name="connsiteX178" fmla="*/ 1277112 w 2194560"/>
                <a:gd name="connsiteY178" fmla="*/ 207264 h 2523744"/>
                <a:gd name="connsiteX179" fmla="*/ 1246632 w 2194560"/>
                <a:gd name="connsiteY179" fmla="*/ 222504 h 2523744"/>
                <a:gd name="connsiteX180" fmla="*/ 1188720 w 2194560"/>
                <a:gd name="connsiteY180" fmla="*/ 243840 h 2523744"/>
                <a:gd name="connsiteX181" fmla="*/ 1155192 w 2194560"/>
                <a:gd name="connsiteY181" fmla="*/ 249936 h 2523744"/>
                <a:gd name="connsiteX182" fmla="*/ 1124712 w 2194560"/>
                <a:gd name="connsiteY182" fmla="*/ 256032 h 2523744"/>
                <a:gd name="connsiteX183" fmla="*/ 1082040 w 2194560"/>
                <a:gd name="connsiteY183" fmla="*/ 256032 h 2523744"/>
                <a:gd name="connsiteX184" fmla="*/ 1024128 w 2194560"/>
                <a:gd name="connsiteY184" fmla="*/ 252984 h 2523744"/>
                <a:gd name="connsiteX185" fmla="*/ 981456 w 2194560"/>
                <a:gd name="connsiteY185" fmla="*/ 237744 h 2523744"/>
                <a:gd name="connsiteX186" fmla="*/ 932688 w 2194560"/>
                <a:gd name="connsiteY186" fmla="*/ 222504 h 2523744"/>
                <a:gd name="connsiteX187" fmla="*/ 908304 w 2194560"/>
                <a:gd name="connsiteY187" fmla="*/ 207264 h 2523744"/>
                <a:gd name="connsiteX188" fmla="*/ 877824 w 2194560"/>
                <a:gd name="connsiteY188" fmla="*/ 182880 h 2523744"/>
                <a:gd name="connsiteX189" fmla="*/ 844296 w 2194560"/>
                <a:gd name="connsiteY189" fmla="*/ 170688 h 2523744"/>
                <a:gd name="connsiteX190" fmla="*/ 810768 w 2194560"/>
                <a:gd name="connsiteY190" fmla="*/ 152400 h 2523744"/>
                <a:gd name="connsiteX191" fmla="*/ 783336 w 2194560"/>
                <a:gd name="connsiteY191" fmla="*/ 146304 h 2523744"/>
                <a:gd name="connsiteX192" fmla="*/ 752856 w 2194560"/>
                <a:gd name="connsiteY192" fmla="*/ 131064 h 2523744"/>
                <a:gd name="connsiteX193" fmla="*/ 670560 w 2194560"/>
                <a:gd name="connsiteY193" fmla="*/ 85344 h 2523744"/>
                <a:gd name="connsiteX194" fmla="*/ 640080 w 2194560"/>
                <a:gd name="connsiteY194" fmla="*/ 67056 h 2523744"/>
                <a:gd name="connsiteX195" fmla="*/ 597408 w 2194560"/>
                <a:gd name="connsiteY195" fmla="*/ 48768 h 2523744"/>
                <a:gd name="connsiteX196" fmla="*/ 582168 w 2194560"/>
                <a:gd name="connsiteY196" fmla="*/ 24384 h 2523744"/>
                <a:gd name="connsiteX197" fmla="*/ 557784 w 2194560"/>
                <a:gd name="connsiteY197" fmla="*/ 9144 h 2523744"/>
                <a:gd name="connsiteX198" fmla="*/ 530352 w 2194560"/>
                <a:gd name="connsiteY198" fmla="*/ 0 h 2523744"/>
                <a:gd name="connsiteX199" fmla="*/ 530352 w 2194560"/>
                <a:gd name="connsiteY199" fmla="*/ 0 h 2523744"/>
                <a:gd name="connsiteX200" fmla="*/ 496824 w 2194560"/>
                <a:gd name="connsiteY200" fmla="*/ 27432 h 2523744"/>
                <a:gd name="connsiteX201" fmla="*/ 448056 w 2194560"/>
                <a:gd name="connsiteY20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07279 w 2194560"/>
                <a:gd name="connsiteY155" fmla="*/ 927335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07279 w 2194560"/>
                <a:gd name="connsiteY155" fmla="*/ 910430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46349 w 2194560"/>
                <a:gd name="connsiteY154" fmla="*/ 958915 h 2523744"/>
                <a:gd name="connsiteX155" fmla="*/ 2107279 w 2194560"/>
                <a:gd name="connsiteY155" fmla="*/ 910430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194560" h="2523744">
                  <a:moveTo>
                    <a:pt x="448056" y="51816"/>
                  </a:moveTo>
                  <a:lnTo>
                    <a:pt x="405384" y="73152"/>
                  </a:lnTo>
                  <a:lnTo>
                    <a:pt x="362712" y="112776"/>
                  </a:lnTo>
                  <a:lnTo>
                    <a:pt x="335280" y="143256"/>
                  </a:lnTo>
                  <a:lnTo>
                    <a:pt x="283464" y="176784"/>
                  </a:lnTo>
                  <a:lnTo>
                    <a:pt x="240792" y="213360"/>
                  </a:lnTo>
                  <a:lnTo>
                    <a:pt x="192024" y="249936"/>
                  </a:lnTo>
                  <a:lnTo>
                    <a:pt x="155448" y="277368"/>
                  </a:lnTo>
                  <a:lnTo>
                    <a:pt x="121920" y="298704"/>
                  </a:lnTo>
                  <a:lnTo>
                    <a:pt x="109728" y="313944"/>
                  </a:lnTo>
                  <a:lnTo>
                    <a:pt x="100584" y="353568"/>
                  </a:lnTo>
                  <a:lnTo>
                    <a:pt x="97536" y="390144"/>
                  </a:lnTo>
                  <a:lnTo>
                    <a:pt x="94488" y="438912"/>
                  </a:lnTo>
                  <a:lnTo>
                    <a:pt x="85344" y="509016"/>
                  </a:lnTo>
                  <a:lnTo>
                    <a:pt x="76200" y="560832"/>
                  </a:lnTo>
                  <a:lnTo>
                    <a:pt x="60960" y="612648"/>
                  </a:lnTo>
                  <a:lnTo>
                    <a:pt x="60960" y="661416"/>
                  </a:lnTo>
                  <a:lnTo>
                    <a:pt x="30480" y="804672"/>
                  </a:lnTo>
                  <a:lnTo>
                    <a:pt x="27432" y="877824"/>
                  </a:lnTo>
                  <a:lnTo>
                    <a:pt x="15240" y="944880"/>
                  </a:lnTo>
                  <a:lnTo>
                    <a:pt x="6096" y="996696"/>
                  </a:lnTo>
                  <a:lnTo>
                    <a:pt x="0" y="1054608"/>
                  </a:lnTo>
                  <a:lnTo>
                    <a:pt x="0" y="1118616"/>
                  </a:lnTo>
                  <a:lnTo>
                    <a:pt x="30480" y="1143000"/>
                  </a:lnTo>
                  <a:lnTo>
                    <a:pt x="76200" y="1167384"/>
                  </a:lnTo>
                  <a:lnTo>
                    <a:pt x="118872" y="1182624"/>
                  </a:lnTo>
                  <a:lnTo>
                    <a:pt x="167640" y="1210056"/>
                  </a:lnTo>
                  <a:lnTo>
                    <a:pt x="216408" y="1185672"/>
                  </a:lnTo>
                  <a:lnTo>
                    <a:pt x="256032" y="1124712"/>
                  </a:lnTo>
                  <a:lnTo>
                    <a:pt x="280416" y="1060704"/>
                  </a:lnTo>
                  <a:lnTo>
                    <a:pt x="295656" y="996696"/>
                  </a:lnTo>
                  <a:lnTo>
                    <a:pt x="320040" y="899160"/>
                  </a:lnTo>
                  <a:lnTo>
                    <a:pt x="326136" y="844296"/>
                  </a:lnTo>
                  <a:lnTo>
                    <a:pt x="341376" y="795528"/>
                  </a:lnTo>
                  <a:lnTo>
                    <a:pt x="359664" y="749808"/>
                  </a:lnTo>
                  <a:lnTo>
                    <a:pt x="371856" y="691896"/>
                  </a:lnTo>
                  <a:lnTo>
                    <a:pt x="381000" y="655320"/>
                  </a:lnTo>
                  <a:lnTo>
                    <a:pt x="396240" y="600456"/>
                  </a:lnTo>
                  <a:lnTo>
                    <a:pt x="414528" y="569976"/>
                  </a:lnTo>
                  <a:lnTo>
                    <a:pt x="429768" y="551688"/>
                  </a:lnTo>
                  <a:lnTo>
                    <a:pt x="451104" y="536448"/>
                  </a:lnTo>
                  <a:lnTo>
                    <a:pt x="493776" y="527304"/>
                  </a:lnTo>
                  <a:lnTo>
                    <a:pt x="530352" y="524256"/>
                  </a:lnTo>
                  <a:lnTo>
                    <a:pt x="560832" y="548640"/>
                  </a:lnTo>
                  <a:lnTo>
                    <a:pt x="585216" y="609600"/>
                  </a:lnTo>
                  <a:lnTo>
                    <a:pt x="587121" y="670179"/>
                  </a:lnTo>
                  <a:lnTo>
                    <a:pt x="589407" y="741426"/>
                  </a:lnTo>
                  <a:cubicBezTo>
                    <a:pt x="585597" y="762762"/>
                    <a:pt x="594170" y="776034"/>
                    <a:pt x="595122" y="801624"/>
                  </a:cubicBezTo>
                  <a:cubicBezTo>
                    <a:pt x="596074" y="827214"/>
                    <a:pt x="595122" y="863854"/>
                    <a:pt x="595122" y="894969"/>
                  </a:cubicBezTo>
                  <a:lnTo>
                    <a:pt x="603504" y="1036320"/>
                  </a:lnTo>
                  <a:lnTo>
                    <a:pt x="615696" y="1164336"/>
                  </a:lnTo>
                  <a:lnTo>
                    <a:pt x="615696" y="1252728"/>
                  </a:lnTo>
                  <a:lnTo>
                    <a:pt x="619506" y="1330071"/>
                  </a:lnTo>
                  <a:lnTo>
                    <a:pt x="625221" y="1412367"/>
                  </a:lnTo>
                  <a:lnTo>
                    <a:pt x="637032" y="1539240"/>
                  </a:lnTo>
                  <a:lnTo>
                    <a:pt x="633984" y="1572768"/>
                  </a:lnTo>
                  <a:lnTo>
                    <a:pt x="643128" y="1667256"/>
                  </a:lnTo>
                  <a:lnTo>
                    <a:pt x="649224" y="1761744"/>
                  </a:lnTo>
                  <a:lnTo>
                    <a:pt x="643890" y="1848231"/>
                  </a:lnTo>
                  <a:lnTo>
                    <a:pt x="652272" y="1929003"/>
                  </a:lnTo>
                  <a:lnTo>
                    <a:pt x="658368" y="2017776"/>
                  </a:lnTo>
                  <a:lnTo>
                    <a:pt x="661416" y="2045208"/>
                  </a:lnTo>
                  <a:lnTo>
                    <a:pt x="667512" y="2090928"/>
                  </a:lnTo>
                  <a:lnTo>
                    <a:pt x="702183" y="2155317"/>
                  </a:lnTo>
                  <a:lnTo>
                    <a:pt x="737235" y="2234184"/>
                  </a:lnTo>
                  <a:lnTo>
                    <a:pt x="768096" y="2304288"/>
                  </a:lnTo>
                  <a:lnTo>
                    <a:pt x="792480" y="2359152"/>
                  </a:lnTo>
                  <a:lnTo>
                    <a:pt x="822960" y="2410968"/>
                  </a:lnTo>
                  <a:lnTo>
                    <a:pt x="850392" y="2450592"/>
                  </a:lnTo>
                  <a:lnTo>
                    <a:pt x="877824" y="2493264"/>
                  </a:lnTo>
                  <a:lnTo>
                    <a:pt x="902208" y="2517648"/>
                  </a:lnTo>
                  <a:lnTo>
                    <a:pt x="938784" y="2523744"/>
                  </a:lnTo>
                  <a:lnTo>
                    <a:pt x="975360" y="2511552"/>
                  </a:lnTo>
                  <a:lnTo>
                    <a:pt x="1005840" y="2490216"/>
                  </a:lnTo>
                  <a:lnTo>
                    <a:pt x="1045464" y="2478024"/>
                  </a:lnTo>
                  <a:lnTo>
                    <a:pt x="1069848" y="2468880"/>
                  </a:lnTo>
                  <a:lnTo>
                    <a:pt x="1107567" y="2448306"/>
                  </a:lnTo>
                  <a:lnTo>
                    <a:pt x="1130808" y="2401824"/>
                  </a:lnTo>
                  <a:lnTo>
                    <a:pt x="1139952" y="2368296"/>
                  </a:lnTo>
                  <a:lnTo>
                    <a:pt x="1130808" y="2316480"/>
                  </a:lnTo>
                  <a:lnTo>
                    <a:pt x="1127760" y="2261616"/>
                  </a:lnTo>
                  <a:lnTo>
                    <a:pt x="1127760" y="2191512"/>
                  </a:lnTo>
                  <a:lnTo>
                    <a:pt x="1146048" y="2136648"/>
                  </a:lnTo>
                  <a:lnTo>
                    <a:pt x="1164336" y="2087880"/>
                  </a:lnTo>
                  <a:lnTo>
                    <a:pt x="1194816" y="2054352"/>
                  </a:lnTo>
                  <a:lnTo>
                    <a:pt x="1219200" y="2033016"/>
                  </a:lnTo>
                  <a:lnTo>
                    <a:pt x="1274064" y="2014728"/>
                  </a:lnTo>
                  <a:lnTo>
                    <a:pt x="1328928" y="2005584"/>
                  </a:lnTo>
                  <a:lnTo>
                    <a:pt x="1362456" y="2005584"/>
                  </a:lnTo>
                  <a:lnTo>
                    <a:pt x="1408176" y="2017776"/>
                  </a:lnTo>
                  <a:lnTo>
                    <a:pt x="1447800" y="2029968"/>
                  </a:lnTo>
                  <a:lnTo>
                    <a:pt x="1487424" y="2045208"/>
                  </a:lnTo>
                  <a:lnTo>
                    <a:pt x="1511808" y="2057400"/>
                  </a:lnTo>
                  <a:lnTo>
                    <a:pt x="1527048" y="2084832"/>
                  </a:lnTo>
                  <a:lnTo>
                    <a:pt x="1517904" y="2115312"/>
                  </a:lnTo>
                  <a:lnTo>
                    <a:pt x="1505712" y="2161032"/>
                  </a:lnTo>
                  <a:lnTo>
                    <a:pt x="1505712" y="2200656"/>
                  </a:lnTo>
                  <a:lnTo>
                    <a:pt x="1511808" y="2246376"/>
                  </a:lnTo>
                  <a:lnTo>
                    <a:pt x="1533144" y="2276856"/>
                  </a:lnTo>
                  <a:lnTo>
                    <a:pt x="1569720" y="2292096"/>
                  </a:lnTo>
                  <a:lnTo>
                    <a:pt x="1658112" y="2313432"/>
                  </a:lnTo>
                  <a:lnTo>
                    <a:pt x="1691640" y="2319528"/>
                  </a:lnTo>
                  <a:lnTo>
                    <a:pt x="1749552" y="2325624"/>
                  </a:lnTo>
                  <a:lnTo>
                    <a:pt x="1789176" y="2316480"/>
                  </a:lnTo>
                  <a:lnTo>
                    <a:pt x="1810512" y="2286000"/>
                  </a:lnTo>
                  <a:lnTo>
                    <a:pt x="1819656" y="2264664"/>
                  </a:lnTo>
                  <a:lnTo>
                    <a:pt x="1819656" y="2206752"/>
                  </a:lnTo>
                  <a:lnTo>
                    <a:pt x="1816989" y="2142744"/>
                  </a:lnTo>
                  <a:lnTo>
                    <a:pt x="1810512" y="2033016"/>
                  </a:lnTo>
                  <a:lnTo>
                    <a:pt x="1804416" y="1965960"/>
                  </a:lnTo>
                  <a:lnTo>
                    <a:pt x="1801368" y="1901952"/>
                  </a:lnTo>
                  <a:lnTo>
                    <a:pt x="1801368" y="1844040"/>
                  </a:lnTo>
                  <a:lnTo>
                    <a:pt x="1789176" y="1789176"/>
                  </a:lnTo>
                  <a:lnTo>
                    <a:pt x="1776984" y="1743456"/>
                  </a:lnTo>
                  <a:lnTo>
                    <a:pt x="1752600" y="1709928"/>
                  </a:lnTo>
                  <a:lnTo>
                    <a:pt x="1722120" y="1682496"/>
                  </a:lnTo>
                  <a:lnTo>
                    <a:pt x="1697736" y="1645920"/>
                  </a:lnTo>
                  <a:lnTo>
                    <a:pt x="1667256" y="1606296"/>
                  </a:lnTo>
                  <a:lnTo>
                    <a:pt x="1642872" y="1560576"/>
                  </a:lnTo>
                  <a:lnTo>
                    <a:pt x="1609344" y="1517904"/>
                  </a:lnTo>
                  <a:lnTo>
                    <a:pt x="1594104" y="1484376"/>
                  </a:lnTo>
                  <a:lnTo>
                    <a:pt x="1578864" y="1438656"/>
                  </a:lnTo>
                  <a:lnTo>
                    <a:pt x="1572768" y="1386840"/>
                  </a:lnTo>
                  <a:lnTo>
                    <a:pt x="1578864" y="1344168"/>
                  </a:lnTo>
                  <a:lnTo>
                    <a:pt x="1610487" y="1284351"/>
                  </a:lnTo>
                  <a:lnTo>
                    <a:pt x="1652016" y="1217295"/>
                  </a:lnTo>
                  <a:lnTo>
                    <a:pt x="1691640" y="1179576"/>
                  </a:lnTo>
                  <a:lnTo>
                    <a:pt x="1712976" y="1158240"/>
                  </a:lnTo>
                  <a:lnTo>
                    <a:pt x="1792986" y="1164336"/>
                  </a:lnTo>
                  <a:lnTo>
                    <a:pt x="1844040" y="1176528"/>
                  </a:lnTo>
                  <a:lnTo>
                    <a:pt x="1898904" y="1191768"/>
                  </a:lnTo>
                  <a:lnTo>
                    <a:pt x="1935480" y="1210056"/>
                  </a:lnTo>
                  <a:lnTo>
                    <a:pt x="1935480" y="1210056"/>
                  </a:lnTo>
                  <a:lnTo>
                    <a:pt x="1953768" y="1304544"/>
                  </a:lnTo>
                  <a:lnTo>
                    <a:pt x="1956816" y="1341120"/>
                  </a:lnTo>
                  <a:lnTo>
                    <a:pt x="1953768" y="1389888"/>
                  </a:lnTo>
                  <a:lnTo>
                    <a:pt x="1953768" y="1389888"/>
                  </a:lnTo>
                  <a:lnTo>
                    <a:pt x="1941576" y="1447800"/>
                  </a:lnTo>
                  <a:lnTo>
                    <a:pt x="1953768" y="1466088"/>
                  </a:lnTo>
                  <a:lnTo>
                    <a:pt x="1987296" y="1444752"/>
                  </a:lnTo>
                  <a:lnTo>
                    <a:pt x="2011680" y="1444752"/>
                  </a:lnTo>
                  <a:lnTo>
                    <a:pt x="2033016" y="1432560"/>
                  </a:lnTo>
                  <a:lnTo>
                    <a:pt x="2054352" y="1414272"/>
                  </a:lnTo>
                  <a:lnTo>
                    <a:pt x="2078736" y="1386840"/>
                  </a:lnTo>
                  <a:lnTo>
                    <a:pt x="2090928" y="1365504"/>
                  </a:lnTo>
                  <a:lnTo>
                    <a:pt x="2130552" y="1335024"/>
                  </a:lnTo>
                  <a:lnTo>
                    <a:pt x="2148840" y="1313688"/>
                  </a:lnTo>
                  <a:lnTo>
                    <a:pt x="2173224" y="1295400"/>
                  </a:lnTo>
                  <a:lnTo>
                    <a:pt x="2194560" y="1252728"/>
                  </a:lnTo>
                  <a:lnTo>
                    <a:pt x="2188464" y="1219200"/>
                  </a:lnTo>
                  <a:lnTo>
                    <a:pt x="2179320" y="1185672"/>
                  </a:lnTo>
                  <a:lnTo>
                    <a:pt x="2182368" y="1127760"/>
                  </a:lnTo>
                  <a:lnTo>
                    <a:pt x="2167128" y="1063752"/>
                  </a:lnTo>
                  <a:lnTo>
                    <a:pt x="2164080" y="1014984"/>
                  </a:lnTo>
                  <a:lnTo>
                    <a:pt x="2146349" y="958915"/>
                  </a:lnTo>
                  <a:cubicBezTo>
                    <a:pt x="2133326" y="942753"/>
                    <a:pt x="2123765" y="922374"/>
                    <a:pt x="2107279" y="910430"/>
                  </a:cubicBezTo>
                  <a:cubicBezTo>
                    <a:pt x="2090793" y="898486"/>
                    <a:pt x="2067380" y="894977"/>
                    <a:pt x="2047431" y="887251"/>
                  </a:cubicBezTo>
                  <a:lnTo>
                    <a:pt x="2003648" y="802084"/>
                  </a:lnTo>
                  <a:cubicBezTo>
                    <a:pt x="2004293" y="782627"/>
                    <a:pt x="2004939" y="763169"/>
                    <a:pt x="2005584" y="743712"/>
                  </a:cubicBezTo>
                  <a:lnTo>
                    <a:pt x="1993392" y="673608"/>
                  </a:lnTo>
                  <a:lnTo>
                    <a:pt x="1990344" y="637032"/>
                  </a:lnTo>
                  <a:lnTo>
                    <a:pt x="1987296" y="594360"/>
                  </a:lnTo>
                  <a:lnTo>
                    <a:pt x="1978151" y="542082"/>
                  </a:lnTo>
                  <a:lnTo>
                    <a:pt x="1945181" y="469214"/>
                  </a:lnTo>
                  <a:lnTo>
                    <a:pt x="1921629" y="432638"/>
                  </a:lnTo>
                  <a:lnTo>
                    <a:pt x="1835729" y="405948"/>
                  </a:lnTo>
                  <a:lnTo>
                    <a:pt x="1700236" y="373341"/>
                  </a:lnTo>
                  <a:lnTo>
                    <a:pt x="1679448" y="277368"/>
                  </a:lnTo>
                  <a:lnTo>
                    <a:pt x="1664208" y="252984"/>
                  </a:lnTo>
                  <a:lnTo>
                    <a:pt x="1658112" y="234696"/>
                  </a:lnTo>
                  <a:lnTo>
                    <a:pt x="1556766" y="204216"/>
                  </a:lnTo>
                  <a:lnTo>
                    <a:pt x="1511046" y="183642"/>
                  </a:lnTo>
                  <a:lnTo>
                    <a:pt x="1472184" y="173736"/>
                  </a:lnTo>
                  <a:lnTo>
                    <a:pt x="1438656" y="164592"/>
                  </a:lnTo>
                  <a:lnTo>
                    <a:pt x="1408176" y="158496"/>
                  </a:lnTo>
                  <a:lnTo>
                    <a:pt x="1362456" y="161544"/>
                  </a:lnTo>
                  <a:lnTo>
                    <a:pt x="1325880" y="173736"/>
                  </a:lnTo>
                  <a:lnTo>
                    <a:pt x="1277112" y="207264"/>
                  </a:lnTo>
                  <a:lnTo>
                    <a:pt x="1246632" y="222504"/>
                  </a:lnTo>
                  <a:lnTo>
                    <a:pt x="1188720" y="243840"/>
                  </a:lnTo>
                  <a:lnTo>
                    <a:pt x="1155192" y="249936"/>
                  </a:lnTo>
                  <a:lnTo>
                    <a:pt x="1124712" y="256032"/>
                  </a:lnTo>
                  <a:lnTo>
                    <a:pt x="1082040" y="256032"/>
                  </a:lnTo>
                  <a:lnTo>
                    <a:pt x="1024128" y="252984"/>
                  </a:lnTo>
                  <a:lnTo>
                    <a:pt x="981456" y="237744"/>
                  </a:lnTo>
                  <a:lnTo>
                    <a:pt x="932688" y="222504"/>
                  </a:lnTo>
                  <a:lnTo>
                    <a:pt x="908304" y="207264"/>
                  </a:lnTo>
                  <a:lnTo>
                    <a:pt x="877824" y="182880"/>
                  </a:lnTo>
                  <a:lnTo>
                    <a:pt x="844296" y="170688"/>
                  </a:lnTo>
                  <a:lnTo>
                    <a:pt x="810768" y="152400"/>
                  </a:lnTo>
                  <a:lnTo>
                    <a:pt x="783336" y="146304"/>
                  </a:lnTo>
                  <a:lnTo>
                    <a:pt x="752856" y="131064"/>
                  </a:lnTo>
                  <a:lnTo>
                    <a:pt x="670560" y="85344"/>
                  </a:lnTo>
                  <a:lnTo>
                    <a:pt x="640080" y="67056"/>
                  </a:lnTo>
                  <a:lnTo>
                    <a:pt x="597408" y="48768"/>
                  </a:lnTo>
                  <a:lnTo>
                    <a:pt x="582168" y="24384"/>
                  </a:lnTo>
                  <a:lnTo>
                    <a:pt x="557784" y="9144"/>
                  </a:lnTo>
                  <a:lnTo>
                    <a:pt x="530352" y="0"/>
                  </a:lnTo>
                  <a:lnTo>
                    <a:pt x="530352" y="0"/>
                  </a:lnTo>
                  <a:lnTo>
                    <a:pt x="496824" y="27432"/>
                  </a:lnTo>
                  <a:lnTo>
                    <a:pt x="448056" y="51816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" name="사상구">
              <a:extLst>
                <a:ext uri="{FF2B5EF4-FFF2-40B4-BE49-F238E27FC236}">
                  <a16:creationId xmlns:a16="http://schemas.microsoft.com/office/drawing/2014/main" id="{EDBA2A37-205F-440C-8617-C4826EAA0451}"/>
                </a:ext>
              </a:extLst>
            </p:cNvPr>
            <p:cNvSpPr/>
            <p:nvPr/>
          </p:nvSpPr>
          <p:spPr>
            <a:xfrm>
              <a:off x="3611086" y="3945896"/>
              <a:ext cx="646726" cy="886918"/>
            </a:xfrm>
            <a:custGeom>
              <a:avLst/>
              <a:gdLst>
                <a:gd name="connsiteX0" fmla="*/ 899160 w 1718310"/>
                <a:gd name="connsiteY0" fmla="*/ 57150 h 2343150"/>
                <a:gd name="connsiteX1" fmla="*/ 796290 w 1718310"/>
                <a:gd name="connsiteY1" fmla="*/ 99060 h 2343150"/>
                <a:gd name="connsiteX2" fmla="*/ 701040 w 1718310"/>
                <a:gd name="connsiteY2" fmla="*/ 133350 h 2343150"/>
                <a:gd name="connsiteX3" fmla="*/ 640080 w 1718310"/>
                <a:gd name="connsiteY3" fmla="*/ 167640 h 2343150"/>
                <a:gd name="connsiteX4" fmla="*/ 571500 w 1718310"/>
                <a:gd name="connsiteY4" fmla="*/ 194310 h 2343150"/>
                <a:gd name="connsiteX5" fmla="*/ 506730 w 1718310"/>
                <a:gd name="connsiteY5" fmla="*/ 220980 h 2343150"/>
                <a:gd name="connsiteX6" fmla="*/ 461010 w 1718310"/>
                <a:gd name="connsiteY6" fmla="*/ 236220 h 2343150"/>
                <a:gd name="connsiteX7" fmla="*/ 411480 w 1718310"/>
                <a:gd name="connsiteY7" fmla="*/ 262890 h 2343150"/>
                <a:gd name="connsiteX8" fmla="*/ 381000 w 1718310"/>
                <a:gd name="connsiteY8" fmla="*/ 308610 h 2343150"/>
                <a:gd name="connsiteX9" fmla="*/ 369570 w 1718310"/>
                <a:gd name="connsiteY9" fmla="*/ 373380 h 2343150"/>
                <a:gd name="connsiteX10" fmla="*/ 346710 w 1718310"/>
                <a:gd name="connsiteY10" fmla="*/ 434340 h 2343150"/>
                <a:gd name="connsiteX11" fmla="*/ 342900 w 1718310"/>
                <a:gd name="connsiteY11" fmla="*/ 510540 h 2343150"/>
                <a:gd name="connsiteX12" fmla="*/ 350520 w 1718310"/>
                <a:gd name="connsiteY12" fmla="*/ 567690 h 2343150"/>
                <a:gd name="connsiteX13" fmla="*/ 346710 w 1718310"/>
                <a:gd name="connsiteY13" fmla="*/ 647700 h 2343150"/>
                <a:gd name="connsiteX14" fmla="*/ 327660 w 1718310"/>
                <a:gd name="connsiteY14" fmla="*/ 735330 h 2343150"/>
                <a:gd name="connsiteX15" fmla="*/ 316230 w 1718310"/>
                <a:gd name="connsiteY15" fmla="*/ 872490 h 2343150"/>
                <a:gd name="connsiteX16" fmla="*/ 304800 w 1718310"/>
                <a:gd name="connsiteY16" fmla="*/ 922020 h 2343150"/>
                <a:gd name="connsiteX17" fmla="*/ 300990 w 1718310"/>
                <a:gd name="connsiteY17" fmla="*/ 960120 h 2343150"/>
                <a:gd name="connsiteX18" fmla="*/ 285750 w 1718310"/>
                <a:gd name="connsiteY18" fmla="*/ 1028700 h 2343150"/>
                <a:gd name="connsiteX19" fmla="*/ 289560 w 1718310"/>
                <a:gd name="connsiteY19" fmla="*/ 1085850 h 2343150"/>
                <a:gd name="connsiteX20" fmla="*/ 289560 w 1718310"/>
                <a:gd name="connsiteY20" fmla="*/ 1143000 h 2343150"/>
                <a:gd name="connsiteX21" fmla="*/ 289560 w 1718310"/>
                <a:gd name="connsiteY21" fmla="*/ 1253490 h 2343150"/>
                <a:gd name="connsiteX22" fmla="*/ 270510 w 1718310"/>
                <a:gd name="connsiteY22" fmla="*/ 1314450 h 2343150"/>
                <a:gd name="connsiteX23" fmla="*/ 259080 w 1718310"/>
                <a:gd name="connsiteY23" fmla="*/ 1367790 h 2343150"/>
                <a:gd name="connsiteX24" fmla="*/ 259080 w 1718310"/>
                <a:gd name="connsiteY24" fmla="*/ 1413510 h 2343150"/>
                <a:gd name="connsiteX25" fmla="*/ 236220 w 1718310"/>
                <a:gd name="connsiteY25" fmla="*/ 1531620 h 2343150"/>
                <a:gd name="connsiteX26" fmla="*/ 220980 w 1718310"/>
                <a:gd name="connsiteY26" fmla="*/ 1615440 h 2343150"/>
                <a:gd name="connsiteX27" fmla="*/ 201930 w 1718310"/>
                <a:gd name="connsiteY27" fmla="*/ 1767840 h 2343150"/>
                <a:gd name="connsiteX28" fmla="*/ 186690 w 1718310"/>
                <a:gd name="connsiteY28" fmla="*/ 1832610 h 2343150"/>
                <a:gd name="connsiteX29" fmla="*/ 129540 w 1718310"/>
                <a:gd name="connsiteY29" fmla="*/ 1874520 h 2343150"/>
                <a:gd name="connsiteX30" fmla="*/ 80010 w 1718310"/>
                <a:gd name="connsiteY30" fmla="*/ 1927860 h 2343150"/>
                <a:gd name="connsiteX31" fmla="*/ 57150 w 1718310"/>
                <a:gd name="connsiteY31" fmla="*/ 1958340 h 2343150"/>
                <a:gd name="connsiteX32" fmla="*/ 11430 w 1718310"/>
                <a:gd name="connsiteY32" fmla="*/ 1996440 h 2343150"/>
                <a:gd name="connsiteX33" fmla="*/ 0 w 1718310"/>
                <a:gd name="connsiteY33" fmla="*/ 2026920 h 2343150"/>
                <a:gd name="connsiteX34" fmla="*/ 3810 w 1718310"/>
                <a:gd name="connsiteY34" fmla="*/ 2061210 h 2343150"/>
                <a:gd name="connsiteX35" fmla="*/ 15240 w 1718310"/>
                <a:gd name="connsiteY35" fmla="*/ 2091690 h 2343150"/>
                <a:gd name="connsiteX36" fmla="*/ 83820 w 1718310"/>
                <a:gd name="connsiteY36" fmla="*/ 2148840 h 2343150"/>
                <a:gd name="connsiteX37" fmla="*/ 182880 w 1718310"/>
                <a:gd name="connsiteY37" fmla="*/ 2198370 h 2343150"/>
                <a:gd name="connsiteX38" fmla="*/ 247650 w 1718310"/>
                <a:gd name="connsiteY38" fmla="*/ 2225040 h 2343150"/>
                <a:gd name="connsiteX39" fmla="*/ 297180 w 1718310"/>
                <a:gd name="connsiteY39" fmla="*/ 2236470 h 2343150"/>
                <a:gd name="connsiteX40" fmla="*/ 339090 w 1718310"/>
                <a:gd name="connsiteY40" fmla="*/ 2266950 h 2343150"/>
                <a:gd name="connsiteX41" fmla="*/ 388620 w 1718310"/>
                <a:gd name="connsiteY41" fmla="*/ 2301240 h 2343150"/>
                <a:gd name="connsiteX42" fmla="*/ 468630 w 1718310"/>
                <a:gd name="connsiteY42" fmla="*/ 2327910 h 2343150"/>
                <a:gd name="connsiteX43" fmla="*/ 521970 w 1718310"/>
                <a:gd name="connsiteY43" fmla="*/ 2343150 h 2343150"/>
                <a:gd name="connsiteX44" fmla="*/ 605790 w 1718310"/>
                <a:gd name="connsiteY44" fmla="*/ 2343150 h 2343150"/>
                <a:gd name="connsiteX45" fmla="*/ 681990 w 1718310"/>
                <a:gd name="connsiteY45" fmla="*/ 2316480 h 2343150"/>
                <a:gd name="connsiteX46" fmla="*/ 742950 w 1718310"/>
                <a:gd name="connsiteY46" fmla="*/ 2293620 h 2343150"/>
                <a:gd name="connsiteX47" fmla="*/ 796290 w 1718310"/>
                <a:gd name="connsiteY47" fmla="*/ 2266950 h 2343150"/>
                <a:gd name="connsiteX48" fmla="*/ 842010 w 1718310"/>
                <a:gd name="connsiteY48" fmla="*/ 2251710 h 2343150"/>
                <a:gd name="connsiteX49" fmla="*/ 883920 w 1718310"/>
                <a:gd name="connsiteY49" fmla="*/ 2251710 h 2343150"/>
                <a:gd name="connsiteX50" fmla="*/ 941070 w 1718310"/>
                <a:gd name="connsiteY50" fmla="*/ 2266950 h 2343150"/>
                <a:gd name="connsiteX51" fmla="*/ 1013460 w 1718310"/>
                <a:gd name="connsiteY51" fmla="*/ 2289810 h 2343150"/>
                <a:gd name="connsiteX52" fmla="*/ 1082040 w 1718310"/>
                <a:gd name="connsiteY52" fmla="*/ 2301240 h 2343150"/>
                <a:gd name="connsiteX53" fmla="*/ 1112520 w 1718310"/>
                <a:gd name="connsiteY53" fmla="*/ 2316480 h 2343150"/>
                <a:gd name="connsiteX54" fmla="*/ 1127760 w 1718310"/>
                <a:gd name="connsiteY54" fmla="*/ 2308860 h 2343150"/>
                <a:gd name="connsiteX55" fmla="*/ 1123950 w 1718310"/>
                <a:gd name="connsiteY55" fmla="*/ 2266950 h 2343150"/>
                <a:gd name="connsiteX56" fmla="*/ 1135380 w 1718310"/>
                <a:gd name="connsiteY56" fmla="*/ 2217420 h 2343150"/>
                <a:gd name="connsiteX57" fmla="*/ 1158240 w 1718310"/>
                <a:gd name="connsiteY57" fmla="*/ 2194560 h 2343150"/>
                <a:gd name="connsiteX58" fmla="*/ 1181100 w 1718310"/>
                <a:gd name="connsiteY58" fmla="*/ 2171700 h 2343150"/>
                <a:gd name="connsiteX59" fmla="*/ 1207770 w 1718310"/>
                <a:gd name="connsiteY59" fmla="*/ 2148840 h 2343150"/>
                <a:gd name="connsiteX60" fmla="*/ 1230630 w 1718310"/>
                <a:gd name="connsiteY60" fmla="*/ 2122170 h 2343150"/>
                <a:gd name="connsiteX61" fmla="*/ 1245870 w 1718310"/>
                <a:gd name="connsiteY61" fmla="*/ 2084070 h 2343150"/>
                <a:gd name="connsiteX62" fmla="*/ 1257300 w 1718310"/>
                <a:gd name="connsiteY62" fmla="*/ 2038350 h 2343150"/>
                <a:gd name="connsiteX63" fmla="*/ 1261110 w 1718310"/>
                <a:gd name="connsiteY63" fmla="*/ 1996440 h 2343150"/>
                <a:gd name="connsiteX64" fmla="*/ 1272540 w 1718310"/>
                <a:gd name="connsiteY64" fmla="*/ 1943100 h 2343150"/>
                <a:gd name="connsiteX65" fmla="*/ 1283970 w 1718310"/>
                <a:gd name="connsiteY65" fmla="*/ 1897380 h 2343150"/>
                <a:gd name="connsiteX66" fmla="*/ 1310640 w 1718310"/>
                <a:gd name="connsiteY66" fmla="*/ 1866900 h 2343150"/>
                <a:gd name="connsiteX67" fmla="*/ 1329690 w 1718310"/>
                <a:gd name="connsiteY67" fmla="*/ 1832610 h 2343150"/>
                <a:gd name="connsiteX68" fmla="*/ 1341120 w 1718310"/>
                <a:gd name="connsiteY68" fmla="*/ 1741170 h 2343150"/>
                <a:gd name="connsiteX69" fmla="*/ 1341120 w 1718310"/>
                <a:gd name="connsiteY69" fmla="*/ 1710690 h 2343150"/>
                <a:gd name="connsiteX70" fmla="*/ 1356360 w 1718310"/>
                <a:gd name="connsiteY70" fmla="*/ 1676400 h 2343150"/>
                <a:gd name="connsiteX71" fmla="*/ 1409700 w 1718310"/>
                <a:gd name="connsiteY71" fmla="*/ 1649730 h 2343150"/>
                <a:gd name="connsiteX72" fmla="*/ 1535430 w 1718310"/>
                <a:gd name="connsiteY72" fmla="*/ 1630680 h 2343150"/>
                <a:gd name="connsiteX73" fmla="*/ 1596390 w 1718310"/>
                <a:gd name="connsiteY73" fmla="*/ 1623060 h 2343150"/>
                <a:gd name="connsiteX74" fmla="*/ 1649730 w 1718310"/>
                <a:gd name="connsiteY74" fmla="*/ 1550670 h 2343150"/>
                <a:gd name="connsiteX75" fmla="*/ 1661160 w 1718310"/>
                <a:gd name="connsiteY75" fmla="*/ 1485900 h 2343150"/>
                <a:gd name="connsiteX76" fmla="*/ 1676400 w 1718310"/>
                <a:gd name="connsiteY76" fmla="*/ 1443990 h 2343150"/>
                <a:gd name="connsiteX77" fmla="*/ 1687830 w 1718310"/>
                <a:gd name="connsiteY77" fmla="*/ 1390650 h 2343150"/>
                <a:gd name="connsiteX78" fmla="*/ 1687830 w 1718310"/>
                <a:gd name="connsiteY78" fmla="*/ 1341120 h 2343150"/>
                <a:gd name="connsiteX79" fmla="*/ 1695450 w 1718310"/>
                <a:gd name="connsiteY79" fmla="*/ 1280160 h 2343150"/>
                <a:gd name="connsiteX80" fmla="*/ 1703070 w 1718310"/>
                <a:gd name="connsiteY80" fmla="*/ 1203960 h 2343150"/>
                <a:gd name="connsiteX81" fmla="*/ 1710690 w 1718310"/>
                <a:gd name="connsiteY81" fmla="*/ 1162050 h 2343150"/>
                <a:gd name="connsiteX82" fmla="*/ 1695450 w 1718310"/>
                <a:gd name="connsiteY82" fmla="*/ 1104900 h 2343150"/>
                <a:gd name="connsiteX83" fmla="*/ 1668780 w 1718310"/>
                <a:gd name="connsiteY83" fmla="*/ 1005840 h 2343150"/>
                <a:gd name="connsiteX84" fmla="*/ 1638300 w 1718310"/>
                <a:gd name="connsiteY84" fmla="*/ 914400 h 2343150"/>
                <a:gd name="connsiteX85" fmla="*/ 1607820 w 1718310"/>
                <a:gd name="connsiteY85" fmla="*/ 811530 h 2343150"/>
                <a:gd name="connsiteX86" fmla="*/ 1611630 w 1718310"/>
                <a:gd name="connsiteY86" fmla="*/ 685800 h 2343150"/>
                <a:gd name="connsiteX87" fmla="*/ 1634490 w 1718310"/>
                <a:gd name="connsiteY87" fmla="*/ 590550 h 2343150"/>
                <a:gd name="connsiteX88" fmla="*/ 1645920 w 1718310"/>
                <a:gd name="connsiteY88" fmla="*/ 525780 h 2343150"/>
                <a:gd name="connsiteX89" fmla="*/ 1668780 w 1718310"/>
                <a:gd name="connsiteY89" fmla="*/ 468630 h 2343150"/>
                <a:gd name="connsiteX90" fmla="*/ 1676400 w 1718310"/>
                <a:gd name="connsiteY90" fmla="*/ 403860 h 2343150"/>
                <a:gd name="connsiteX91" fmla="*/ 1695450 w 1718310"/>
                <a:gd name="connsiteY91" fmla="*/ 350520 h 2343150"/>
                <a:gd name="connsiteX92" fmla="*/ 1710690 w 1718310"/>
                <a:gd name="connsiteY92" fmla="*/ 316230 h 2343150"/>
                <a:gd name="connsiteX93" fmla="*/ 1718310 w 1718310"/>
                <a:gd name="connsiteY93" fmla="*/ 285750 h 2343150"/>
                <a:gd name="connsiteX94" fmla="*/ 1703070 w 1718310"/>
                <a:gd name="connsiteY94" fmla="*/ 251460 h 2343150"/>
                <a:gd name="connsiteX95" fmla="*/ 1672590 w 1718310"/>
                <a:gd name="connsiteY95" fmla="*/ 243840 h 2343150"/>
                <a:gd name="connsiteX96" fmla="*/ 1615440 w 1718310"/>
                <a:gd name="connsiteY96" fmla="*/ 240030 h 2343150"/>
                <a:gd name="connsiteX97" fmla="*/ 1569720 w 1718310"/>
                <a:gd name="connsiteY97" fmla="*/ 232410 h 2343150"/>
                <a:gd name="connsiteX98" fmla="*/ 1527810 w 1718310"/>
                <a:gd name="connsiteY98" fmla="*/ 205740 h 2343150"/>
                <a:gd name="connsiteX99" fmla="*/ 1478280 w 1718310"/>
                <a:gd name="connsiteY99" fmla="*/ 186690 h 2343150"/>
                <a:gd name="connsiteX100" fmla="*/ 1398270 w 1718310"/>
                <a:gd name="connsiteY100" fmla="*/ 156210 h 2343150"/>
                <a:gd name="connsiteX101" fmla="*/ 1329690 w 1718310"/>
                <a:gd name="connsiteY101" fmla="*/ 133350 h 2343150"/>
                <a:gd name="connsiteX102" fmla="*/ 1238250 w 1718310"/>
                <a:gd name="connsiteY102" fmla="*/ 102870 h 2343150"/>
                <a:gd name="connsiteX103" fmla="*/ 1177290 w 1718310"/>
                <a:gd name="connsiteY103" fmla="*/ 72390 h 2343150"/>
                <a:gd name="connsiteX104" fmla="*/ 1177290 w 1718310"/>
                <a:gd name="connsiteY104" fmla="*/ 72390 h 2343150"/>
                <a:gd name="connsiteX105" fmla="*/ 1112520 w 1718310"/>
                <a:gd name="connsiteY105" fmla="*/ 45720 h 2343150"/>
                <a:gd name="connsiteX106" fmla="*/ 1066800 w 1718310"/>
                <a:gd name="connsiteY106" fmla="*/ 19050 h 2343150"/>
                <a:gd name="connsiteX107" fmla="*/ 1047750 w 1718310"/>
                <a:gd name="connsiteY107" fmla="*/ 0 h 2343150"/>
                <a:gd name="connsiteX108" fmla="*/ 1013460 w 1718310"/>
                <a:gd name="connsiteY108" fmla="*/ 11430 h 2343150"/>
                <a:gd name="connsiteX109" fmla="*/ 979170 w 1718310"/>
                <a:gd name="connsiteY109" fmla="*/ 26670 h 2343150"/>
                <a:gd name="connsiteX110" fmla="*/ 899160 w 1718310"/>
                <a:gd name="connsiteY110" fmla="*/ 57150 h 2343150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66800 w 1718310"/>
                <a:gd name="connsiteY106" fmla="*/ 32385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2115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609725 w 1718310"/>
                <a:gd name="connsiteY85" fmla="*/ 824865 h 2356485"/>
                <a:gd name="connsiteX86" fmla="*/ 1635356 w 1718310"/>
                <a:gd name="connsiteY86" fmla="*/ 716928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35356 w 1718310"/>
                <a:gd name="connsiteY86" fmla="*/ 716928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663021 w 1718310"/>
                <a:gd name="connsiteY81" fmla="*/ 1206949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661548 w 1718310"/>
                <a:gd name="connsiteY80" fmla="*/ 1252885 h 2356485"/>
                <a:gd name="connsiteX81" fmla="*/ 1663021 w 1718310"/>
                <a:gd name="connsiteY81" fmla="*/ 1206949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207770 w 1718310"/>
                <a:gd name="connsiteY58" fmla="*/ 2162175 h 2356485"/>
                <a:gd name="connsiteX59" fmla="*/ 1230630 w 1718310"/>
                <a:gd name="connsiteY59" fmla="*/ 2135505 h 2356485"/>
                <a:gd name="connsiteX60" fmla="*/ 1245870 w 1718310"/>
                <a:gd name="connsiteY60" fmla="*/ 2097405 h 2356485"/>
                <a:gd name="connsiteX61" fmla="*/ 1257300 w 1718310"/>
                <a:gd name="connsiteY61" fmla="*/ 2051685 h 2356485"/>
                <a:gd name="connsiteX62" fmla="*/ 1261110 w 1718310"/>
                <a:gd name="connsiteY62" fmla="*/ 2009775 h 2356485"/>
                <a:gd name="connsiteX63" fmla="*/ 1272540 w 1718310"/>
                <a:gd name="connsiteY63" fmla="*/ 1956435 h 2356485"/>
                <a:gd name="connsiteX64" fmla="*/ 1283970 w 1718310"/>
                <a:gd name="connsiteY64" fmla="*/ 1910715 h 2356485"/>
                <a:gd name="connsiteX65" fmla="*/ 1310640 w 1718310"/>
                <a:gd name="connsiteY65" fmla="*/ 1880235 h 2356485"/>
                <a:gd name="connsiteX66" fmla="*/ 1329690 w 1718310"/>
                <a:gd name="connsiteY66" fmla="*/ 1845945 h 2356485"/>
                <a:gd name="connsiteX67" fmla="*/ 1341120 w 1718310"/>
                <a:gd name="connsiteY67" fmla="*/ 1754505 h 2356485"/>
                <a:gd name="connsiteX68" fmla="*/ 1341120 w 1718310"/>
                <a:gd name="connsiteY68" fmla="*/ 1724025 h 2356485"/>
                <a:gd name="connsiteX69" fmla="*/ 1356360 w 1718310"/>
                <a:gd name="connsiteY69" fmla="*/ 1689735 h 2356485"/>
                <a:gd name="connsiteX70" fmla="*/ 1423035 w 1718310"/>
                <a:gd name="connsiteY70" fmla="*/ 1666875 h 2356485"/>
                <a:gd name="connsiteX71" fmla="*/ 1518285 w 1718310"/>
                <a:gd name="connsiteY71" fmla="*/ 1653540 h 2356485"/>
                <a:gd name="connsiteX72" fmla="*/ 1596390 w 1718310"/>
                <a:gd name="connsiteY72" fmla="*/ 1636395 h 2356485"/>
                <a:gd name="connsiteX73" fmla="*/ 1649730 w 1718310"/>
                <a:gd name="connsiteY73" fmla="*/ 1564005 h 2356485"/>
                <a:gd name="connsiteX74" fmla="*/ 1661160 w 1718310"/>
                <a:gd name="connsiteY74" fmla="*/ 1499235 h 2356485"/>
                <a:gd name="connsiteX75" fmla="*/ 1676400 w 1718310"/>
                <a:gd name="connsiteY75" fmla="*/ 1457325 h 2356485"/>
                <a:gd name="connsiteX76" fmla="*/ 1687830 w 1718310"/>
                <a:gd name="connsiteY76" fmla="*/ 1403985 h 2356485"/>
                <a:gd name="connsiteX77" fmla="*/ 1693545 w 1718310"/>
                <a:gd name="connsiteY77" fmla="*/ 1358265 h 2356485"/>
                <a:gd name="connsiteX78" fmla="*/ 1695450 w 1718310"/>
                <a:gd name="connsiteY78" fmla="*/ 1293495 h 2356485"/>
                <a:gd name="connsiteX79" fmla="*/ 1661548 w 1718310"/>
                <a:gd name="connsiteY79" fmla="*/ 1252885 h 2356485"/>
                <a:gd name="connsiteX80" fmla="*/ 1663021 w 1718310"/>
                <a:gd name="connsiteY80" fmla="*/ 1206949 h 2356485"/>
                <a:gd name="connsiteX81" fmla="*/ 1651809 w 1718310"/>
                <a:gd name="connsiteY81" fmla="*/ 1140055 h 2356485"/>
                <a:gd name="connsiteX82" fmla="*/ 1621329 w 1718310"/>
                <a:gd name="connsiteY82" fmla="*/ 1060694 h 2356485"/>
                <a:gd name="connsiteX83" fmla="*/ 1602713 w 1718310"/>
                <a:gd name="connsiteY83" fmla="*/ 963324 h 2356485"/>
                <a:gd name="connsiteX84" fmla="*/ 1585998 w 1718310"/>
                <a:gd name="connsiteY84" fmla="*/ 807072 h 2356485"/>
                <a:gd name="connsiteX85" fmla="*/ 1605699 w 1718310"/>
                <a:gd name="connsiteY85" fmla="*/ 705065 h 2356485"/>
                <a:gd name="connsiteX86" fmla="*/ 1634490 w 1718310"/>
                <a:gd name="connsiteY86" fmla="*/ 603885 h 2356485"/>
                <a:gd name="connsiteX87" fmla="*/ 1645920 w 1718310"/>
                <a:gd name="connsiteY87" fmla="*/ 539115 h 2356485"/>
                <a:gd name="connsiteX88" fmla="*/ 1668780 w 1718310"/>
                <a:gd name="connsiteY88" fmla="*/ 481965 h 2356485"/>
                <a:gd name="connsiteX89" fmla="*/ 1685925 w 1718310"/>
                <a:gd name="connsiteY89" fmla="*/ 419100 h 2356485"/>
                <a:gd name="connsiteX90" fmla="*/ 1695450 w 1718310"/>
                <a:gd name="connsiteY90" fmla="*/ 363855 h 2356485"/>
                <a:gd name="connsiteX91" fmla="*/ 1710690 w 1718310"/>
                <a:gd name="connsiteY91" fmla="*/ 329565 h 2356485"/>
                <a:gd name="connsiteX92" fmla="*/ 1718310 w 1718310"/>
                <a:gd name="connsiteY92" fmla="*/ 299085 h 2356485"/>
                <a:gd name="connsiteX93" fmla="*/ 1703070 w 1718310"/>
                <a:gd name="connsiteY93" fmla="*/ 264795 h 2356485"/>
                <a:gd name="connsiteX94" fmla="*/ 1672590 w 1718310"/>
                <a:gd name="connsiteY94" fmla="*/ 257175 h 2356485"/>
                <a:gd name="connsiteX95" fmla="*/ 1615440 w 1718310"/>
                <a:gd name="connsiteY95" fmla="*/ 253365 h 2356485"/>
                <a:gd name="connsiteX96" fmla="*/ 1569720 w 1718310"/>
                <a:gd name="connsiteY96" fmla="*/ 245745 h 2356485"/>
                <a:gd name="connsiteX97" fmla="*/ 1527810 w 1718310"/>
                <a:gd name="connsiteY97" fmla="*/ 219075 h 2356485"/>
                <a:gd name="connsiteX98" fmla="*/ 1478280 w 1718310"/>
                <a:gd name="connsiteY98" fmla="*/ 200025 h 2356485"/>
                <a:gd name="connsiteX99" fmla="*/ 1415415 w 1718310"/>
                <a:gd name="connsiteY99" fmla="*/ 163830 h 2356485"/>
                <a:gd name="connsiteX100" fmla="*/ 1343025 w 1718310"/>
                <a:gd name="connsiteY100" fmla="*/ 137160 h 2356485"/>
                <a:gd name="connsiteX101" fmla="*/ 1253490 w 1718310"/>
                <a:gd name="connsiteY101" fmla="*/ 106680 h 2356485"/>
                <a:gd name="connsiteX102" fmla="*/ 1177290 w 1718310"/>
                <a:gd name="connsiteY102" fmla="*/ 85725 h 2356485"/>
                <a:gd name="connsiteX103" fmla="*/ 1177290 w 1718310"/>
                <a:gd name="connsiteY103" fmla="*/ 85725 h 2356485"/>
                <a:gd name="connsiteX104" fmla="*/ 1112520 w 1718310"/>
                <a:gd name="connsiteY104" fmla="*/ 59055 h 2356485"/>
                <a:gd name="connsiteX105" fmla="*/ 1080135 w 1718310"/>
                <a:gd name="connsiteY105" fmla="*/ 26670 h 2356485"/>
                <a:gd name="connsiteX106" fmla="*/ 1059180 w 1718310"/>
                <a:gd name="connsiteY106" fmla="*/ 0 h 2356485"/>
                <a:gd name="connsiteX107" fmla="*/ 1013460 w 1718310"/>
                <a:gd name="connsiteY107" fmla="*/ 24765 h 2356485"/>
                <a:gd name="connsiteX108" fmla="*/ 979170 w 1718310"/>
                <a:gd name="connsiteY108" fmla="*/ 40005 h 2356485"/>
                <a:gd name="connsiteX109" fmla="*/ 899160 w 1718310"/>
                <a:gd name="connsiteY109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207770 w 1718310"/>
                <a:gd name="connsiteY57" fmla="*/ 2162175 h 2356485"/>
                <a:gd name="connsiteX58" fmla="*/ 1230630 w 1718310"/>
                <a:gd name="connsiteY58" fmla="*/ 2135505 h 2356485"/>
                <a:gd name="connsiteX59" fmla="*/ 1245870 w 1718310"/>
                <a:gd name="connsiteY59" fmla="*/ 2097405 h 2356485"/>
                <a:gd name="connsiteX60" fmla="*/ 1257300 w 1718310"/>
                <a:gd name="connsiteY60" fmla="*/ 2051685 h 2356485"/>
                <a:gd name="connsiteX61" fmla="*/ 1261110 w 1718310"/>
                <a:gd name="connsiteY61" fmla="*/ 2009775 h 2356485"/>
                <a:gd name="connsiteX62" fmla="*/ 1272540 w 1718310"/>
                <a:gd name="connsiteY62" fmla="*/ 1956435 h 2356485"/>
                <a:gd name="connsiteX63" fmla="*/ 1283970 w 1718310"/>
                <a:gd name="connsiteY63" fmla="*/ 1910715 h 2356485"/>
                <a:gd name="connsiteX64" fmla="*/ 1310640 w 1718310"/>
                <a:gd name="connsiteY64" fmla="*/ 1880235 h 2356485"/>
                <a:gd name="connsiteX65" fmla="*/ 1329690 w 1718310"/>
                <a:gd name="connsiteY65" fmla="*/ 1845945 h 2356485"/>
                <a:gd name="connsiteX66" fmla="*/ 1341120 w 1718310"/>
                <a:gd name="connsiteY66" fmla="*/ 1754505 h 2356485"/>
                <a:gd name="connsiteX67" fmla="*/ 1341120 w 1718310"/>
                <a:gd name="connsiteY67" fmla="*/ 1724025 h 2356485"/>
                <a:gd name="connsiteX68" fmla="*/ 1356360 w 1718310"/>
                <a:gd name="connsiteY68" fmla="*/ 1689735 h 2356485"/>
                <a:gd name="connsiteX69" fmla="*/ 1423035 w 1718310"/>
                <a:gd name="connsiteY69" fmla="*/ 1666875 h 2356485"/>
                <a:gd name="connsiteX70" fmla="*/ 1518285 w 1718310"/>
                <a:gd name="connsiteY70" fmla="*/ 1653540 h 2356485"/>
                <a:gd name="connsiteX71" fmla="*/ 1596390 w 1718310"/>
                <a:gd name="connsiteY71" fmla="*/ 1636395 h 2356485"/>
                <a:gd name="connsiteX72" fmla="*/ 1649730 w 1718310"/>
                <a:gd name="connsiteY72" fmla="*/ 1564005 h 2356485"/>
                <a:gd name="connsiteX73" fmla="*/ 1661160 w 1718310"/>
                <a:gd name="connsiteY73" fmla="*/ 1499235 h 2356485"/>
                <a:gd name="connsiteX74" fmla="*/ 1676400 w 1718310"/>
                <a:gd name="connsiteY74" fmla="*/ 1457325 h 2356485"/>
                <a:gd name="connsiteX75" fmla="*/ 1687830 w 1718310"/>
                <a:gd name="connsiteY75" fmla="*/ 1403985 h 2356485"/>
                <a:gd name="connsiteX76" fmla="*/ 1693545 w 1718310"/>
                <a:gd name="connsiteY76" fmla="*/ 1358265 h 2356485"/>
                <a:gd name="connsiteX77" fmla="*/ 1695450 w 1718310"/>
                <a:gd name="connsiteY77" fmla="*/ 1293495 h 2356485"/>
                <a:gd name="connsiteX78" fmla="*/ 1661548 w 1718310"/>
                <a:gd name="connsiteY78" fmla="*/ 1252885 h 2356485"/>
                <a:gd name="connsiteX79" fmla="*/ 1663021 w 1718310"/>
                <a:gd name="connsiteY79" fmla="*/ 1206949 h 2356485"/>
                <a:gd name="connsiteX80" fmla="*/ 1651809 w 1718310"/>
                <a:gd name="connsiteY80" fmla="*/ 1140055 h 2356485"/>
                <a:gd name="connsiteX81" fmla="*/ 1621329 w 1718310"/>
                <a:gd name="connsiteY81" fmla="*/ 1060694 h 2356485"/>
                <a:gd name="connsiteX82" fmla="*/ 1602713 w 1718310"/>
                <a:gd name="connsiteY82" fmla="*/ 963324 h 2356485"/>
                <a:gd name="connsiteX83" fmla="*/ 1585998 w 1718310"/>
                <a:gd name="connsiteY83" fmla="*/ 807072 h 2356485"/>
                <a:gd name="connsiteX84" fmla="*/ 1605699 w 1718310"/>
                <a:gd name="connsiteY84" fmla="*/ 705065 h 2356485"/>
                <a:gd name="connsiteX85" fmla="*/ 1634490 w 1718310"/>
                <a:gd name="connsiteY85" fmla="*/ 603885 h 2356485"/>
                <a:gd name="connsiteX86" fmla="*/ 1645920 w 1718310"/>
                <a:gd name="connsiteY86" fmla="*/ 539115 h 2356485"/>
                <a:gd name="connsiteX87" fmla="*/ 1668780 w 1718310"/>
                <a:gd name="connsiteY87" fmla="*/ 481965 h 2356485"/>
                <a:gd name="connsiteX88" fmla="*/ 1685925 w 1718310"/>
                <a:gd name="connsiteY88" fmla="*/ 419100 h 2356485"/>
                <a:gd name="connsiteX89" fmla="*/ 1695450 w 1718310"/>
                <a:gd name="connsiteY89" fmla="*/ 363855 h 2356485"/>
                <a:gd name="connsiteX90" fmla="*/ 1710690 w 1718310"/>
                <a:gd name="connsiteY90" fmla="*/ 329565 h 2356485"/>
                <a:gd name="connsiteX91" fmla="*/ 1718310 w 1718310"/>
                <a:gd name="connsiteY91" fmla="*/ 299085 h 2356485"/>
                <a:gd name="connsiteX92" fmla="*/ 1703070 w 1718310"/>
                <a:gd name="connsiteY92" fmla="*/ 264795 h 2356485"/>
                <a:gd name="connsiteX93" fmla="*/ 1672590 w 1718310"/>
                <a:gd name="connsiteY93" fmla="*/ 257175 h 2356485"/>
                <a:gd name="connsiteX94" fmla="*/ 1615440 w 1718310"/>
                <a:gd name="connsiteY94" fmla="*/ 253365 h 2356485"/>
                <a:gd name="connsiteX95" fmla="*/ 1569720 w 1718310"/>
                <a:gd name="connsiteY95" fmla="*/ 245745 h 2356485"/>
                <a:gd name="connsiteX96" fmla="*/ 1527810 w 1718310"/>
                <a:gd name="connsiteY96" fmla="*/ 219075 h 2356485"/>
                <a:gd name="connsiteX97" fmla="*/ 1478280 w 1718310"/>
                <a:gd name="connsiteY97" fmla="*/ 200025 h 2356485"/>
                <a:gd name="connsiteX98" fmla="*/ 1415415 w 1718310"/>
                <a:gd name="connsiteY98" fmla="*/ 163830 h 2356485"/>
                <a:gd name="connsiteX99" fmla="*/ 1343025 w 1718310"/>
                <a:gd name="connsiteY99" fmla="*/ 137160 h 2356485"/>
                <a:gd name="connsiteX100" fmla="*/ 1253490 w 1718310"/>
                <a:gd name="connsiteY100" fmla="*/ 106680 h 2356485"/>
                <a:gd name="connsiteX101" fmla="*/ 1177290 w 1718310"/>
                <a:gd name="connsiteY101" fmla="*/ 85725 h 2356485"/>
                <a:gd name="connsiteX102" fmla="*/ 1177290 w 1718310"/>
                <a:gd name="connsiteY102" fmla="*/ 85725 h 2356485"/>
                <a:gd name="connsiteX103" fmla="*/ 1112520 w 1718310"/>
                <a:gd name="connsiteY103" fmla="*/ 59055 h 2356485"/>
                <a:gd name="connsiteX104" fmla="*/ 1080135 w 1718310"/>
                <a:gd name="connsiteY104" fmla="*/ 26670 h 2356485"/>
                <a:gd name="connsiteX105" fmla="*/ 1059180 w 1718310"/>
                <a:gd name="connsiteY105" fmla="*/ 0 h 2356485"/>
                <a:gd name="connsiteX106" fmla="*/ 1013460 w 1718310"/>
                <a:gd name="connsiteY106" fmla="*/ 24765 h 2356485"/>
                <a:gd name="connsiteX107" fmla="*/ 979170 w 1718310"/>
                <a:gd name="connsiteY107" fmla="*/ 40005 h 2356485"/>
                <a:gd name="connsiteX108" fmla="*/ 899160 w 1718310"/>
                <a:gd name="connsiteY108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07770 w 1718310"/>
                <a:gd name="connsiteY57" fmla="*/ 2162175 h 2356485"/>
                <a:gd name="connsiteX58" fmla="*/ 1230630 w 1718310"/>
                <a:gd name="connsiteY58" fmla="*/ 2135505 h 2356485"/>
                <a:gd name="connsiteX59" fmla="*/ 1245870 w 1718310"/>
                <a:gd name="connsiteY59" fmla="*/ 2097405 h 2356485"/>
                <a:gd name="connsiteX60" fmla="*/ 1257300 w 1718310"/>
                <a:gd name="connsiteY60" fmla="*/ 2051685 h 2356485"/>
                <a:gd name="connsiteX61" fmla="*/ 1261110 w 1718310"/>
                <a:gd name="connsiteY61" fmla="*/ 2009775 h 2356485"/>
                <a:gd name="connsiteX62" fmla="*/ 1272540 w 1718310"/>
                <a:gd name="connsiteY62" fmla="*/ 1956435 h 2356485"/>
                <a:gd name="connsiteX63" fmla="*/ 1283970 w 1718310"/>
                <a:gd name="connsiteY63" fmla="*/ 1910715 h 2356485"/>
                <a:gd name="connsiteX64" fmla="*/ 1310640 w 1718310"/>
                <a:gd name="connsiteY64" fmla="*/ 1880235 h 2356485"/>
                <a:gd name="connsiteX65" fmla="*/ 1329690 w 1718310"/>
                <a:gd name="connsiteY65" fmla="*/ 1845945 h 2356485"/>
                <a:gd name="connsiteX66" fmla="*/ 1341120 w 1718310"/>
                <a:gd name="connsiteY66" fmla="*/ 1754505 h 2356485"/>
                <a:gd name="connsiteX67" fmla="*/ 1341120 w 1718310"/>
                <a:gd name="connsiteY67" fmla="*/ 1724025 h 2356485"/>
                <a:gd name="connsiteX68" fmla="*/ 1356360 w 1718310"/>
                <a:gd name="connsiteY68" fmla="*/ 1689735 h 2356485"/>
                <a:gd name="connsiteX69" fmla="*/ 1423035 w 1718310"/>
                <a:gd name="connsiteY69" fmla="*/ 1666875 h 2356485"/>
                <a:gd name="connsiteX70" fmla="*/ 1518285 w 1718310"/>
                <a:gd name="connsiteY70" fmla="*/ 1653540 h 2356485"/>
                <a:gd name="connsiteX71" fmla="*/ 1596390 w 1718310"/>
                <a:gd name="connsiteY71" fmla="*/ 1636395 h 2356485"/>
                <a:gd name="connsiteX72" fmla="*/ 1649730 w 1718310"/>
                <a:gd name="connsiteY72" fmla="*/ 1564005 h 2356485"/>
                <a:gd name="connsiteX73" fmla="*/ 1661160 w 1718310"/>
                <a:gd name="connsiteY73" fmla="*/ 1499235 h 2356485"/>
                <a:gd name="connsiteX74" fmla="*/ 1676400 w 1718310"/>
                <a:gd name="connsiteY74" fmla="*/ 1457325 h 2356485"/>
                <a:gd name="connsiteX75" fmla="*/ 1687830 w 1718310"/>
                <a:gd name="connsiteY75" fmla="*/ 1403985 h 2356485"/>
                <a:gd name="connsiteX76" fmla="*/ 1693545 w 1718310"/>
                <a:gd name="connsiteY76" fmla="*/ 1358265 h 2356485"/>
                <a:gd name="connsiteX77" fmla="*/ 1695450 w 1718310"/>
                <a:gd name="connsiteY77" fmla="*/ 1293495 h 2356485"/>
                <a:gd name="connsiteX78" fmla="*/ 1661548 w 1718310"/>
                <a:gd name="connsiteY78" fmla="*/ 1252885 h 2356485"/>
                <a:gd name="connsiteX79" fmla="*/ 1663021 w 1718310"/>
                <a:gd name="connsiteY79" fmla="*/ 1206949 h 2356485"/>
                <a:gd name="connsiteX80" fmla="*/ 1651809 w 1718310"/>
                <a:gd name="connsiteY80" fmla="*/ 1140055 h 2356485"/>
                <a:gd name="connsiteX81" fmla="*/ 1621329 w 1718310"/>
                <a:gd name="connsiteY81" fmla="*/ 1060694 h 2356485"/>
                <a:gd name="connsiteX82" fmla="*/ 1602713 w 1718310"/>
                <a:gd name="connsiteY82" fmla="*/ 963324 h 2356485"/>
                <a:gd name="connsiteX83" fmla="*/ 1585998 w 1718310"/>
                <a:gd name="connsiteY83" fmla="*/ 807072 h 2356485"/>
                <a:gd name="connsiteX84" fmla="*/ 1605699 w 1718310"/>
                <a:gd name="connsiteY84" fmla="*/ 705065 h 2356485"/>
                <a:gd name="connsiteX85" fmla="*/ 1634490 w 1718310"/>
                <a:gd name="connsiteY85" fmla="*/ 603885 h 2356485"/>
                <a:gd name="connsiteX86" fmla="*/ 1645920 w 1718310"/>
                <a:gd name="connsiteY86" fmla="*/ 539115 h 2356485"/>
                <a:gd name="connsiteX87" fmla="*/ 1668780 w 1718310"/>
                <a:gd name="connsiteY87" fmla="*/ 481965 h 2356485"/>
                <a:gd name="connsiteX88" fmla="*/ 1685925 w 1718310"/>
                <a:gd name="connsiteY88" fmla="*/ 419100 h 2356485"/>
                <a:gd name="connsiteX89" fmla="*/ 1695450 w 1718310"/>
                <a:gd name="connsiteY89" fmla="*/ 363855 h 2356485"/>
                <a:gd name="connsiteX90" fmla="*/ 1710690 w 1718310"/>
                <a:gd name="connsiteY90" fmla="*/ 329565 h 2356485"/>
                <a:gd name="connsiteX91" fmla="*/ 1718310 w 1718310"/>
                <a:gd name="connsiteY91" fmla="*/ 299085 h 2356485"/>
                <a:gd name="connsiteX92" fmla="*/ 1703070 w 1718310"/>
                <a:gd name="connsiteY92" fmla="*/ 264795 h 2356485"/>
                <a:gd name="connsiteX93" fmla="*/ 1672590 w 1718310"/>
                <a:gd name="connsiteY93" fmla="*/ 257175 h 2356485"/>
                <a:gd name="connsiteX94" fmla="*/ 1615440 w 1718310"/>
                <a:gd name="connsiteY94" fmla="*/ 253365 h 2356485"/>
                <a:gd name="connsiteX95" fmla="*/ 1569720 w 1718310"/>
                <a:gd name="connsiteY95" fmla="*/ 245745 h 2356485"/>
                <a:gd name="connsiteX96" fmla="*/ 1527810 w 1718310"/>
                <a:gd name="connsiteY96" fmla="*/ 219075 h 2356485"/>
                <a:gd name="connsiteX97" fmla="*/ 1478280 w 1718310"/>
                <a:gd name="connsiteY97" fmla="*/ 200025 h 2356485"/>
                <a:gd name="connsiteX98" fmla="*/ 1415415 w 1718310"/>
                <a:gd name="connsiteY98" fmla="*/ 163830 h 2356485"/>
                <a:gd name="connsiteX99" fmla="*/ 1343025 w 1718310"/>
                <a:gd name="connsiteY99" fmla="*/ 137160 h 2356485"/>
                <a:gd name="connsiteX100" fmla="*/ 1253490 w 1718310"/>
                <a:gd name="connsiteY100" fmla="*/ 106680 h 2356485"/>
                <a:gd name="connsiteX101" fmla="*/ 1177290 w 1718310"/>
                <a:gd name="connsiteY101" fmla="*/ 85725 h 2356485"/>
                <a:gd name="connsiteX102" fmla="*/ 1177290 w 1718310"/>
                <a:gd name="connsiteY102" fmla="*/ 85725 h 2356485"/>
                <a:gd name="connsiteX103" fmla="*/ 1112520 w 1718310"/>
                <a:gd name="connsiteY103" fmla="*/ 59055 h 2356485"/>
                <a:gd name="connsiteX104" fmla="*/ 1080135 w 1718310"/>
                <a:gd name="connsiteY104" fmla="*/ 26670 h 2356485"/>
                <a:gd name="connsiteX105" fmla="*/ 1059180 w 1718310"/>
                <a:gd name="connsiteY105" fmla="*/ 0 h 2356485"/>
                <a:gd name="connsiteX106" fmla="*/ 1013460 w 1718310"/>
                <a:gd name="connsiteY106" fmla="*/ 24765 h 2356485"/>
                <a:gd name="connsiteX107" fmla="*/ 979170 w 1718310"/>
                <a:gd name="connsiteY107" fmla="*/ 40005 h 2356485"/>
                <a:gd name="connsiteX108" fmla="*/ 899160 w 1718310"/>
                <a:gd name="connsiteY108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07770 w 1718310"/>
                <a:gd name="connsiteY57" fmla="*/ 2162175 h 2356485"/>
                <a:gd name="connsiteX58" fmla="*/ 1245870 w 1718310"/>
                <a:gd name="connsiteY58" fmla="*/ 2097405 h 2356485"/>
                <a:gd name="connsiteX59" fmla="*/ 1257300 w 1718310"/>
                <a:gd name="connsiteY59" fmla="*/ 2051685 h 2356485"/>
                <a:gd name="connsiteX60" fmla="*/ 1261110 w 1718310"/>
                <a:gd name="connsiteY60" fmla="*/ 2009775 h 2356485"/>
                <a:gd name="connsiteX61" fmla="*/ 1272540 w 1718310"/>
                <a:gd name="connsiteY61" fmla="*/ 1956435 h 2356485"/>
                <a:gd name="connsiteX62" fmla="*/ 1283970 w 1718310"/>
                <a:gd name="connsiteY62" fmla="*/ 1910715 h 2356485"/>
                <a:gd name="connsiteX63" fmla="*/ 1310640 w 1718310"/>
                <a:gd name="connsiteY63" fmla="*/ 1880235 h 2356485"/>
                <a:gd name="connsiteX64" fmla="*/ 1329690 w 1718310"/>
                <a:gd name="connsiteY64" fmla="*/ 1845945 h 2356485"/>
                <a:gd name="connsiteX65" fmla="*/ 1341120 w 1718310"/>
                <a:gd name="connsiteY65" fmla="*/ 1754505 h 2356485"/>
                <a:gd name="connsiteX66" fmla="*/ 1341120 w 1718310"/>
                <a:gd name="connsiteY66" fmla="*/ 1724025 h 2356485"/>
                <a:gd name="connsiteX67" fmla="*/ 1356360 w 1718310"/>
                <a:gd name="connsiteY67" fmla="*/ 1689735 h 2356485"/>
                <a:gd name="connsiteX68" fmla="*/ 1423035 w 1718310"/>
                <a:gd name="connsiteY68" fmla="*/ 1666875 h 2356485"/>
                <a:gd name="connsiteX69" fmla="*/ 1518285 w 1718310"/>
                <a:gd name="connsiteY69" fmla="*/ 1653540 h 2356485"/>
                <a:gd name="connsiteX70" fmla="*/ 1596390 w 1718310"/>
                <a:gd name="connsiteY70" fmla="*/ 1636395 h 2356485"/>
                <a:gd name="connsiteX71" fmla="*/ 1649730 w 1718310"/>
                <a:gd name="connsiteY71" fmla="*/ 1564005 h 2356485"/>
                <a:gd name="connsiteX72" fmla="*/ 1661160 w 1718310"/>
                <a:gd name="connsiteY72" fmla="*/ 1499235 h 2356485"/>
                <a:gd name="connsiteX73" fmla="*/ 1676400 w 1718310"/>
                <a:gd name="connsiteY73" fmla="*/ 1457325 h 2356485"/>
                <a:gd name="connsiteX74" fmla="*/ 1687830 w 1718310"/>
                <a:gd name="connsiteY74" fmla="*/ 1403985 h 2356485"/>
                <a:gd name="connsiteX75" fmla="*/ 1693545 w 1718310"/>
                <a:gd name="connsiteY75" fmla="*/ 1358265 h 2356485"/>
                <a:gd name="connsiteX76" fmla="*/ 1695450 w 1718310"/>
                <a:gd name="connsiteY76" fmla="*/ 1293495 h 2356485"/>
                <a:gd name="connsiteX77" fmla="*/ 1661548 w 1718310"/>
                <a:gd name="connsiteY77" fmla="*/ 1252885 h 2356485"/>
                <a:gd name="connsiteX78" fmla="*/ 1663021 w 1718310"/>
                <a:gd name="connsiteY78" fmla="*/ 1206949 h 2356485"/>
                <a:gd name="connsiteX79" fmla="*/ 1651809 w 1718310"/>
                <a:gd name="connsiteY79" fmla="*/ 1140055 h 2356485"/>
                <a:gd name="connsiteX80" fmla="*/ 1621329 w 1718310"/>
                <a:gd name="connsiteY80" fmla="*/ 1060694 h 2356485"/>
                <a:gd name="connsiteX81" fmla="*/ 1602713 w 1718310"/>
                <a:gd name="connsiteY81" fmla="*/ 963324 h 2356485"/>
                <a:gd name="connsiteX82" fmla="*/ 1585998 w 1718310"/>
                <a:gd name="connsiteY82" fmla="*/ 807072 h 2356485"/>
                <a:gd name="connsiteX83" fmla="*/ 1605699 w 1718310"/>
                <a:gd name="connsiteY83" fmla="*/ 705065 h 2356485"/>
                <a:gd name="connsiteX84" fmla="*/ 1634490 w 1718310"/>
                <a:gd name="connsiteY84" fmla="*/ 603885 h 2356485"/>
                <a:gd name="connsiteX85" fmla="*/ 1645920 w 1718310"/>
                <a:gd name="connsiteY85" fmla="*/ 539115 h 2356485"/>
                <a:gd name="connsiteX86" fmla="*/ 1668780 w 1718310"/>
                <a:gd name="connsiteY86" fmla="*/ 481965 h 2356485"/>
                <a:gd name="connsiteX87" fmla="*/ 1685925 w 1718310"/>
                <a:gd name="connsiteY87" fmla="*/ 419100 h 2356485"/>
                <a:gd name="connsiteX88" fmla="*/ 1695450 w 1718310"/>
                <a:gd name="connsiteY88" fmla="*/ 363855 h 2356485"/>
                <a:gd name="connsiteX89" fmla="*/ 1710690 w 1718310"/>
                <a:gd name="connsiteY89" fmla="*/ 329565 h 2356485"/>
                <a:gd name="connsiteX90" fmla="*/ 1718310 w 1718310"/>
                <a:gd name="connsiteY90" fmla="*/ 299085 h 2356485"/>
                <a:gd name="connsiteX91" fmla="*/ 1703070 w 1718310"/>
                <a:gd name="connsiteY91" fmla="*/ 264795 h 2356485"/>
                <a:gd name="connsiteX92" fmla="*/ 1672590 w 1718310"/>
                <a:gd name="connsiteY92" fmla="*/ 257175 h 2356485"/>
                <a:gd name="connsiteX93" fmla="*/ 1615440 w 1718310"/>
                <a:gd name="connsiteY93" fmla="*/ 253365 h 2356485"/>
                <a:gd name="connsiteX94" fmla="*/ 1569720 w 1718310"/>
                <a:gd name="connsiteY94" fmla="*/ 245745 h 2356485"/>
                <a:gd name="connsiteX95" fmla="*/ 1527810 w 1718310"/>
                <a:gd name="connsiteY95" fmla="*/ 219075 h 2356485"/>
                <a:gd name="connsiteX96" fmla="*/ 1478280 w 1718310"/>
                <a:gd name="connsiteY96" fmla="*/ 200025 h 2356485"/>
                <a:gd name="connsiteX97" fmla="*/ 1415415 w 1718310"/>
                <a:gd name="connsiteY97" fmla="*/ 163830 h 2356485"/>
                <a:gd name="connsiteX98" fmla="*/ 1343025 w 1718310"/>
                <a:gd name="connsiteY98" fmla="*/ 137160 h 2356485"/>
                <a:gd name="connsiteX99" fmla="*/ 1253490 w 1718310"/>
                <a:gd name="connsiteY99" fmla="*/ 106680 h 2356485"/>
                <a:gd name="connsiteX100" fmla="*/ 1177290 w 1718310"/>
                <a:gd name="connsiteY100" fmla="*/ 85725 h 2356485"/>
                <a:gd name="connsiteX101" fmla="*/ 1177290 w 1718310"/>
                <a:gd name="connsiteY101" fmla="*/ 85725 h 2356485"/>
                <a:gd name="connsiteX102" fmla="*/ 1112520 w 1718310"/>
                <a:gd name="connsiteY102" fmla="*/ 59055 h 2356485"/>
                <a:gd name="connsiteX103" fmla="*/ 1080135 w 1718310"/>
                <a:gd name="connsiteY103" fmla="*/ 26670 h 2356485"/>
                <a:gd name="connsiteX104" fmla="*/ 1059180 w 1718310"/>
                <a:gd name="connsiteY104" fmla="*/ 0 h 2356485"/>
                <a:gd name="connsiteX105" fmla="*/ 1013460 w 1718310"/>
                <a:gd name="connsiteY105" fmla="*/ 24765 h 2356485"/>
                <a:gd name="connsiteX106" fmla="*/ 979170 w 1718310"/>
                <a:gd name="connsiteY106" fmla="*/ 40005 h 2356485"/>
                <a:gd name="connsiteX107" fmla="*/ 899160 w 1718310"/>
                <a:gd name="connsiteY107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57300 w 1718310"/>
                <a:gd name="connsiteY59" fmla="*/ 2051685 h 2356485"/>
                <a:gd name="connsiteX60" fmla="*/ 1261110 w 1718310"/>
                <a:gd name="connsiteY60" fmla="*/ 2009775 h 2356485"/>
                <a:gd name="connsiteX61" fmla="*/ 1272540 w 1718310"/>
                <a:gd name="connsiteY61" fmla="*/ 1956435 h 2356485"/>
                <a:gd name="connsiteX62" fmla="*/ 1283970 w 1718310"/>
                <a:gd name="connsiteY62" fmla="*/ 1910715 h 2356485"/>
                <a:gd name="connsiteX63" fmla="*/ 1310640 w 1718310"/>
                <a:gd name="connsiteY63" fmla="*/ 1880235 h 2356485"/>
                <a:gd name="connsiteX64" fmla="*/ 1329690 w 1718310"/>
                <a:gd name="connsiteY64" fmla="*/ 1845945 h 2356485"/>
                <a:gd name="connsiteX65" fmla="*/ 1341120 w 1718310"/>
                <a:gd name="connsiteY65" fmla="*/ 1754505 h 2356485"/>
                <a:gd name="connsiteX66" fmla="*/ 1341120 w 1718310"/>
                <a:gd name="connsiteY66" fmla="*/ 1724025 h 2356485"/>
                <a:gd name="connsiteX67" fmla="*/ 1356360 w 1718310"/>
                <a:gd name="connsiteY67" fmla="*/ 1689735 h 2356485"/>
                <a:gd name="connsiteX68" fmla="*/ 1423035 w 1718310"/>
                <a:gd name="connsiteY68" fmla="*/ 1666875 h 2356485"/>
                <a:gd name="connsiteX69" fmla="*/ 1518285 w 1718310"/>
                <a:gd name="connsiteY69" fmla="*/ 1653540 h 2356485"/>
                <a:gd name="connsiteX70" fmla="*/ 1596390 w 1718310"/>
                <a:gd name="connsiteY70" fmla="*/ 1636395 h 2356485"/>
                <a:gd name="connsiteX71" fmla="*/ 1649730 w 1718310"/>
                <a:gd name="connsiteY71" fmla="*/ 1564005 h 2356485"/>
                <a:gd name="connsiteX72" fmla="*/ 1661160 w 1718310"/>
                <a:gd name="connsiteY72" fmla="*/ 1499235 h 2356485"/>
                <a:gd name="connsiteX73" fmla="*/ 1676400 w 1718310"/>
                <a:gd name="connsiteY73" fmla="*/ 1457325 h 2356485"/>
                <a:gd name="connsiteX74" fmla="*/ 1687830 w 1718310"/>
                <a:gd name="connsiteY74" fmla="*/ 1403985 h 2356485"/>
                <a:gd name="connsiteX75" fmla="*/ 1693545 w 1718310"/>
                <a:gd name="connsiteY75" fmla="*/ 1358265 h 2356485"/>
                <a:gd name="connsiteX76" fmla="*/ 1695450 w 1718310"/>
                <a:gd name="connsiteY76" fmla="*/ 1293495 h 2356485"/>
                <a:gd name="connsiteX77" fmla="*/ 1661548 w 1718310"/>
                <a:gd name="connsiteY77" fmla="*/ 1252885 h 2356485"/>
                <a:gd name="connsiteX78" fmla="*/ 1663021 w 1718310"/>
                <a:gd name="connsiteY78" fmla="*/ 1206949 h 2356485"/>
                <a:gd name="connsiteX79" fmla="*/ 1651809 w 1718310"/>
                <a:gd name="connsiteY79" fmla="*/ 1140055 h 2356485"/>
                <a:gd name="connsiteX80" fmla="*/ 1621329 w 1718310"/>
                <a:gd name="connsiteY80" fmla="*/ 1060694 h 2356485"/>
                <a:gd name="connsiteX81" fmla="*/ 1602713 w 1718310"/>
                <a:gd name="connsiteY81" fmla="*/ 963324 h 2356485"/>
                <a:gd name="connsiteX82" fmla="*/ 1585998 w 1718310"/>
                <a:gd name="connsiteY82" fmla="*/ 807072 h 2356485"/>
                <a:gd name="connsiteX83" fmla="*/ 1605699 w 1718310"/>
                <a:gd name="connsiteY83" fmla="*/ 705065 h 2356485"/>
                <a:gd name="connsiteX84" fmla="*/ 1634490 w 1718310"/>
                <a:gd name="connsiteY84" fmla="*/ 603885 h 2356485"/>
                <a:gd name="connsiteX85" fmla="*/ 1645920 w 1718310"/>
                <a:gd name="connsiteY85" fmla="*/ 539115 h 2356485"/>
                <a:gd name="connsiteX86" fmla="*/ 1668780 w 1718310"/>
                <a:gd name="connsiteY86" fmla="*/ 481965 h 2356485"/>
                <a:gd name="connsiteX87" fmla="*/ 1685925 w 1718310"/>
                <a:gd name="connsiteY87" fmla="*/ 419100 h 2356485"/>
                <a:gd name="connsiteX88" fmla="*/ 1695450 w 1718310"/>
                <a:gd name="connsiteY88" fmla="*/ 363855 h 2356485"/>
                <a:gd name="connsiteX89" fmla="*/ 1710690 w 1718310"/>
                <a:gd name="connsiteY89" fmla="*/ 329565 h 2356485"/>
                <a:gd name="connsiteX90" fmla="*/ 1718310 w 1718310"/>
                <a:gd name="connsiteY90" fmla="*/ 299085 h 2356485"/>
                <a:gd name="connsiteX91" fmla="*/ 1703070 w 1718310"/>
                <a:gd name="connsiteY91" fmla="*/ 264795 h 2356485"/>
                <a:gd name="connsiteX92" fmla="*/ 1672590 w 1718310"/>
                <a:gd name="connsiteY92" fmla="*/ 257175 h 2356485"/>
                <a:gd name="connsiteX93" fmla="*/ 1615440 w 1718310"/>
                <a:gd name="connsiteY93" fmla="*/ 253365 h 2356485"/>
                <a:gd name="connsiteX94" fmla="*/ 1569720 w 1718310"/>
                <a:gd name="connsiteY94" fmla="*/ 245745 h 2356485"/>
                <a:gd name="connsiteX95" fmla="*/ 1527810 w 1718310"/>
                <a:gd name="connsiteY95" fmla="*/ 219075 h 2356485"/>
                <a:gd name="connsiteX96" fmla="*/ 1478280 w 1718310"/>
                <a:gd name="connsiteY96" fmla="*/ 200025 h 2356485"/>
                <a:gd name="connsiteX97" fmla="*/ 1415415 w 1718310"/>
                <a:gd name="connsiteY97" fmla="*/ 163830 h 2356485"/>
                <a:gd name="connsiteX98" fmla="*/ 1343025 w 1718310"/>
                <a:gd name="connsiteY98" fmla="*/ 137160 h 2356485"/>
                <a:gd name="connsiteX99" fmla="*/ 1253490 w 1718310"/>
                <a:gd name="connsiteY99" fmla="*/ 106680 h 2356485"/>
                <a:gd name="connsiteX100" fmla="*/ 1177290 w 1718310"/>
                <a:gd name="connsiteY100" fmla="*/ 85725 h 2356485"/>
                <a:gd name="connsiteX101" fmla="*/ 1177290 w 1718310"/>
                <a:gd name="connsiteY101" fmla="*/ 85725 h 2356485"/>
                <a:gd name="connsiteX102" fmla="*/ 1112520 w 1718310"/>
                <a:gd name="connsiteY102" fmla="*/ 59055 h 2356485"/>
                <a:gd name="connsiteX103" fmla="*/ 1080135 w 1718310"/>
                <a:gd name="connsiteY103" fmla="*/ 26670 h 2356485"/>
                <a:gd name="connsiteX104" fmla="*/ 1059180 w 1718310"/>
                <a:gd name="connsiteY104" fmla="*/ 0 h 2356485"/>
                <a:gd name="connsiteX105" fmla="*/ 1013460 w 1718310"/>
                <a:gd name="connsiteY105" fmla="*/ 24765 h 2356485"/>
                <a:gd name="connsiteX106" fmla="*/ 979170 w 1718310"/>
                <a:gd name="connsiteY106" fmla="*/ 40005 h 2356485"/>
                <a:gd name="connsiteX107" fmla="*/ 899160 w 1718310"/>
                <a:gd name="connsiteY107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72540 w 1718310"/>
                <a:gd name="connsiteY60" fmla="*/ 1956435 h 2356485"/>
                <a:gd name="connsiteX61" fmla="*/ 1283970 w 1718310"/>
                <a:gd name="connsiteY61" fmla="*/ 1910715 h 2356485"/>
                <a:gd name="connsiteX62" fmla="*/ 1310640 w 1718310"/>
                <a:gd name="connsiteY62" fmla="*/ 1880235 h 2356485"/>
                <a:gd name="connsiteX63" fmla="*/ 1329690 w 1718310"/>
                <a:gd name="connsiteY63" fmla="*/ 1845945 h 2356485"/>
                <a:gd name="connsiteX64" fmla="*/ 1341120 w 1718310"/>
                <a:gd name="connsiteY64" fmla="*/ 1754505 h 2356485"/>
                <a:gd name="connsiteX65" fmla="*/ 1341120 w 1718310"/>
                <a:gd name="connsiteY65" fmla="*/ 1724025 h 2356485"/>
                <a:gd name="connsiteX66" fmla="*/ 1356360 w 1718310"/>
                <a:gd name="connsiteY66" fmla="*/ 1689735 h 2356485"/>
                <a:gd name="connsiteX67" fmla="*/ 1423035 w 1718310"/>
                <a:gd name="connsiteY67" fmla="*/ 1666875 h 2356485"/>
                <a:gd name="connsiteX68" fmla="*/ 1518285 w 1718310"/>
                <a:gd name="connsiteY68" fmla="*/ 1653540 h 2356485"/>
                <a:gd name="connsiteX69" fmla="*/ 1596390 w 1718310"/>
                <a:gd name="connsiteY69" fmla="*/ 1636395 h 2356485"/>
                <a:gd name="connsiteX70" fmla="*/ 1649730 w 1718310"/>
                <a:gd name="connsiteY70" fmla="*/ 1564005 h 2356485"/>
                <a:gd name="connsiteX71" fmla="*/ 1661160 w 1718310"/>
                <a:gd name="connsiteY71" fmla="*/ 1499235 h 2356485"/>
                <a:gd name="connsiteX72" fmla="*/ 1676400 w 1718310"/>
                <a:gd name="connsiteY72" fmla="*/ 1457325 h 2356485"/>
                <a:gd name="connsiteX73" fmla="*/ 1687830 w 1718310"/>
                <a:gd name="connsiteY73" fmla="*/ 1403985 h 2356485"/>
                <a:gd name="connsiteX74" fmla="*/ 1693545 w 1718310"/>
                <a:gd name="connsiteY74" fmla="*/ 1358265 h 2356485"/>
                <a:gd name="connsiteX75" fmla="*/ 1695450 w 1718310"/>
                <a:gd name="connsiteY75" fmla="*/ 1293495 h 2356485"/>
                <a:gd name="connsiteX76" fmla="*/ 1661548 w 1718310"/>
                <a:gd name="connsiteY76" fmla="*/ 1252885 h 2356485"/>
                <a:gd name="connsiteX77" fmla="*/ 1663021 w 1718310"/>
                <a:gd name="connsiteY77" fmla="*/ 1206949 h 2356485"/>
                <a:gd name="connsiteX78" fmla="*/ 1651809 w 1718310"/>
                <a:gd name="connsiteY78" fmla="*/ 1140055 h 2356485"/>
                <a:gd name="connsiteX79" fmla="*/ 1621329 w 1718310"/>
                <a:gd name="connsiteY79" fmla="*/ 1060694 h 2356485"/>
                <a:gd name="connsiteX80" fmla="*/ 1602713 w 1718310"/>
                <a:gd name="connsiteY80" fmla="*/ 963324 h 2356485"/>
                <a:gd name="connsiteX81" fmla="*/ 1585998 w 1718310"/>
                <a:gd name="connsiteY81" fmla="*/ 807072 h 2356485"/>
                <a:gd name="connsiteX82" fmla="*/ 1605699 w 1718310"/>
                <a:gd name="connsiteY82" fmla="*/ 705065 h 2356485"/>
                <a:gd name="connsiteX83" fmla="*/ 1634490 w 1718310"/>
                <a:gd name="connsiteY83" fmla="*/ 603885 h 2356485"/>
                <a:gd name="connsiteX84" fmla="*/ 1645920 w 1718310"/>
                <a:gd name="connsiteY84" fmla="*/ 539115 h 2356485"/>
                <a:gd name="connsiteX85" fmla="*/ 1668780 w 1718310"/>
                <a:gd name="connsiteY85" fmla="*/ 481965 h 2356485"/>
                <a:gd name="connsiteX86" fmla="*/ 1685925 w 1718310"/>
                <a:gd name="connsiteY86" fmla="*/ 419100 h 2356485"/>
                <a:gd name="connsiteX87" fmla="*/ 1695450 w 1718310"/>
                <a:gd name="connsiteY87" fmla="*/ 363855 h 2356485"/>
                <a:gd name="connsiteX88" fmla="*/ 1710690 w 1718310"/>
                <a:gd name="connsiteY88" fmla="*/ 329565 h 2356485"/>
                <a:gd name="connsiteX89" fmla="*/ 1718310 w 1718310"/>
                <a:gd name="connsiteY89" fmla="*/ 299085 h 2356485"/>
                <a:gd name="connsiteX90" fmla="*/ 1703070 w 1718310"/>
                <a:gd name="connsiteY90" fmla="*/ 264795 h 2356485"/>
                <a:gd name="connsiteX91" fmla="*/ 1672590 w 1718310"/>
                <a:gd name="connsiteY91" fmla="*/ 257175 h 2356485"/>
                <a:gd name="connsiteX92" fmla="*/ 1615440 w 1718310"/>
                <a:gd name="connsiteY92" fmla="*/ 253365 h 2356485"/>
                <a:gd name="connsiteX93" fmla="*/ 1569720 w 1718310"/>
                <a:gd name="connsiteY93" fmla="*/ 245745 h 2356485"/>
                <a:gd name="connsiteX94" fmla="*/ 1527810 w 1718310"/>
                <a:gd name="connsiteY94" fmla="*/ 219075 h 2356485"/>
                <a:gd name="connsiteX95" fmla="*/ 1478280 w 1718310"/>
                <a:gd name="connsiteY95" fmla="*/ 200025 h 2356485"/>
                <a:gd name="connsiteX96" fmla="*/ 1415415 w 1718310"/>
                <a:gd name="connsiteY96" fmla="*/ 163830 h 2356485"/>
                <a:gd name="connsiteX97" fmla="*/ 1343025 w 1718310"/>
                <a:gd name="connsiteY97" fmla="*/ 137160 h 2356485"/>
                <a:gd name="connsiteX98" fmla="*/ 1253490 w 1718310"/>
                <a:gd name="connsiteY98" fmla="*/ 106680 h 2356485"/>
                <a:gd name="connsiteX99" fmla="*/ 1177290 w 1718310"/>
                <a:gd name="connsiteY99" fmla="*/ 85725 h 2356485"/>
                <a:gd name="connsiteX100" fmla="*/ 1177290 w 1718310"/>
                <a:gd name="connsiteY100" fmla="*/ 85725 h 2356485"/>
                <a:gd name="connsiteX101" fmla="*/ 1112520 w 1718310"/>
                <a:gd name="connsiteY101" fmla="*/ 59055 h 2356485"/>
                <a:gd name="connsiteX102" fmla="*/ 1080135 w 1718310"/>
                <a:gd name="connsiteY102" fmla="*/ 26670 h 2356485"/>
                <a:gd name="connsiteX103" fmla="*/ 1059180 w 1718310"/>
                <a:gd name="connsiteY103" fmla="*/ 0 h 2356485"/>
                <a:gd name="connsiteX104" fmla="*/ 1013460 w 1718310"/>
                <a:gd name="connsiteY104" fmla="*/ 24765 h 2356485"/>
                <a:gd name="connsiteX105" fmla="*/ 979170 w 1718310"/>
                <a:gd name="connsiteY105" fmla="*/ 40005 h 2356485"/>
                <a:gd name="connsiteX106" fmla="*/ 899160 w 1718310"/>
                <a:gd name="connsiteY106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83970 w 1718310"/>
                <a:gd name="connsiteY60" fmla="*/ 1910715 h 2356485"/>
                <a:gd name="connsiteX61" fmla="*/ 1310640 w 1718310"/>
                <a:gd name="connsiteY61" fmla="*/ 1880235 h 2356485"/>
                <a:gd name="connsiteX62" fmla="*/ 1329690 w 1718310"/>
                <a:gd name="connsiteY62" fmla="*/ 1845945 h 2356485"/>
                <a:gd name="connsiteX63" fmla="*/ 1341120 w 1718310"/>
                <a:gd name="connsiteY63" fmla="*/ 1754505 h 2356485"/>
                <a:gd name="connsiteX64" fmla="*/ 1341120 w 1718310"/>
                <a:gd name="connsiteY64" fmla="*/ 1724025 h 2356485"/>
                <a:gd name="connsiteX65" fmla="*/ 1356360 w 1718310"/>
                <a:gd name="connsiteY65" fmla="*/ 1689735 h 2356485"/>
                <a:gd name="connsiteX66" fmla="*/ 1423035 w 1718310"/>
                <a:gd name="connsiteY66" fmla="*/ 1666875 h 2356485"/>
                <a:gd name="connsiteX67" fmla="*/ 1518285 w 1718310"/>
                <a:gd name="connsiteY67" fmla="*/ 1653540 h 2356485"/>
                <a:gd name="connsiteX68" fmla="*/ 1596390 w 1718310"/>
                <a:gd name="connsiteY68" fmla="*/ 1636395 h 2356485"/>
                <a:gd name="connsiteX69" fmla="*/ 1649730 w 1718310"/>
                <a:gd name="connsiteY69" fmla="*/ 1564005 h 2356485"/>
                <a:gd name="connsiteX70" fmla="*/ 1661160 w 1718310"/>
                <a:gd name="connsiteY70" fmla="*/ 1499235 h 2356485"/>
                <a:gd name="connsiteX71" fmla="*/ 1676400 w 1718310"/>
                <a:gd name="connsiteY71" fmla="*/ 1457325 h 2356485"/>
                <a:gd name="connsiteX72" fmla="*/ 1687830 w 1718310"/>
                <a:gd name="connsiteY72" fmla="*/ 1403985 h 2356485"/>
                <a:gd name="connsiteX73" fmla="*/ 1693545 w 1718310"/>
                <a:gd name="connsiteY73" fmla="*/ 1358265 h 2356485"/>
                <a:gd name="connsiteX74" fmla="*/ 1695450 w 1718310"/>
                <a:gd name="connsiteY74" fmla="*/ 1293495 h 2356485"/>
                <a:gd name="connsiteX75" fmla="*/ 1661548 w 1718310"/>
                <a:gd name="connsiteY75" fmla="*/ 1252885 h 2356485"/>
                <a:gd name="connsiteX76" fmla="*/ 1663021 w 1718310"/>
                <a:gd name="connsiteY76" fmla="*/ 1206949 h 2356485"/>
                <a:gd name="connsiteX77" fmla="*/ 1651809 w 1718310"/>
                <a:gd name="connsiteY77" fmla="*/ 1140055 h 2356485"/>
                <a:gd name="connsiteX78" fmla="*/ 1621329 w 1718310"/>
                <a:gd name="connsiteY78" fmla="*/ 1060694 h 2356485"/>
                <a:gd name="connsiteX79" fmla="*/ 1602713 w 1718310"/>
                <a:gd name="connsiteY79" fmla="*/ 963324 h 2356485"/>
                <a:gd name="connsiteX80" fmla="*/ 1585998 w 1718310"/>
                <a:gd name="connsiteY80" fmla="*/ 807072 h 2356485"/>
                <a:gd name="connsiteX81" fmla="*/ 1605699 w 1718310"/>
                <a:gd name="connsiteY81" fmla="*/ 705065 h 2356485"/>
                <a:gd name="connsiteX82" fmla="*/ 1634490 w 1718310"/>
                <a:gd name="connsiteY82" fmla="*/ 603885 h 2356485"/>
                <a:gd name="connsiteX83" fmla="*/ 1645920 w 1718310"/>
                <a:gd name="connsiteY83" fmla="*/ 539115 h 2356485"/>
                <a:gd name="connsiteX84" fmla="*/ 1668780 w 1718310"/>
                <a:gd name="connsiteY84" fmla="*/ 481965 h 2356485"/>
                <a:gd name="connsiteX85" fmla="*/ 1685925 w 1718310"/>
                <a:gd name="connsiteY85" fmla="*/ 419100 h 2356485"/>
                <a:gd name="connsiteX86" fmla="*/ 1695450 w 1718310"/>
                <a:gd name="connsiteY86" fmla="*/ 363855 h 2356485"/>
                <a:gd name="connsiteX87" fmla="*/ 1710690 w 1718310"/>
                <a:gd name="connsiteY87" fmla="*/ 329565 h 2356485"/>
                <a:gd name="connsiteX88" fmla="*/ 1718310 w 1718310"/>
                <a:gd name="connsiteY88" fmla="*/ 299085 h 2356485"/>
                <a:gd name="connsiteX89" fmla="*/ 1703070 w 1718310"/>
                <a:gd name="connsiteY89" fmla="*/ 264795 h 2356485"/>
                <a:gd name="connsiteX90" fmla="*/ 1672590 w 1718310"/>
                <a:gd name="connsiteY90" fmla="*/ 257175 h 2356485"/>
                <a:gd name="connsiteX91" fmla="*/ 1615440 w 1718310"/>
                <a:gd name="connsiteY91" fmla="*/ 253365 h 2356485"/>
                <a:gd name="connsiteX92" fmla="*/ 1569720 w 1718310"/>
                <a:gd name="connsiteY92" fmla="*/ 245745 h 2356485"/>
                <a:gd name="connsiteX93" fmla="*/ 1527810 w 1718310"/>
                <a:gd name="connsiteY93" fmla="*/ 219075 h 2356485"/>
                <a:gd name="connsiteX94" fmla="*/ 1478280 w 1718310"/>
                <a:gd name="connsiteY94" fmla="*/ 200025 h 2356485"/>
                <a:gd name="connsiteX95" fmla="*/ 1415415 w 1718310"/>
                <a:gd name="connsiteY95" fmla="*/ 163830 h 2356485"/>
                <a:gd name="connsiteX96" fmla="*/ 1343025 w 1718310"/>
                <a:gd name="connsiteY96" fmla="*/ 137160 h 2356485"/>
                <a:gd name="connsiteX97" fmla="*/ 1253490 w 1718310"/>
                <a:gd name="connsiteY97" fmla="*/ 106680 h 2356485"/>
                <a:gd name="connsiteX98" fmla="*/ 1177290 w 1718310"/>
                <a:gd name="connsiteY98" fmla="*/ 85725 h 2356485"/>
                <a:gd name="connsiteX99" fmla="*/ 1177290 w 1718310"/>
                <a:gd name="connsiteY99" fmla="*/ 85725 h 2356485"/>
                <a:gd name="connsiteX100" fmla="*/ 1112520 w 1718310"/>
                <a:gd name="connsiteY100" fmla="*/ 59055 h 2356485"/>
                <a:gd name="connsiteX101" fmla="*/ 1080135 w 1718310"/>
                <a:gd name="connsiteY101" fmla="*/ 26670 h 2356485"/>
                <a:gd name="connsiteX102" fmla="*/ 1059180 w 1718310"/>
                <a:gd name="connsiteY102" fmla="*/ 0 h 2356485"/>
                <a:gd name="connsiteX103" fmla="*/ 1013460 w 1718310"/>
                <a:gd name="connsiteY103" fmla="*/ 24765 h 2356485"/>
                <a:gd name="connsiteX104" fmla="*/ 979170 w 1718310"/>
                <a:gd name="connsiteY104" fmla="*/ 40005 h 2356485"/>
                <a:gd name="connsiteX105" fmla="*/ 899160 w 1718310"/>
                <a:gd name="connsiteY105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83970 w 1718310"/>
                <a:gd name="connsiteY60" fmla="*/ 1910715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41120 w 1718310"/>
                <a:gd name="connsiteY63" fmla="*/ 1724025 h 2356485"/>
                <a:gd name="connsiteX64" fmla="*/ 1356360 w 1718310"/>
                <a:gd name="connsiteY64" fmla="*/ 1689735 h 2356485"/>
                <a:gd name="connsiteX65" fmla="*/ 1423035 w 1718310"/>
                <a:gd name="connsiteY65" fmla="*/ 1666875 h 2356485"/>
                <a:gd name="connsiteX66" fmla="*/ 1518285 w 1718310"/>
                <a:gd name="connsiteY66" fmla="*/ 1653540 h 2356485"/>
                <a:gd name="connsiteX67" fmla="*/ 1596390 w 1718310"/>
                <a:gd name="connsiteY67" fmla="*/ 1636395 h 2356485"/>
                <a:gd name="connsiteX68" fmla="*/ 1649730 w 1718310"/>
                <a:gd name="connsiteY68" fmla="*/ 1564005 h 2356485"/>
                <a:gd name="connsiteX69" fmla="*/ 1661160 w 1718310"/>
                <a:gd name="connsiteY69" fmla="*/ 1499235 h 2356485"/>
                <a:gd name="connsiteX70" fmla="*/ 1676400 w 1718310"/>
                <a:gd name="connsiteY70" fmla="*/ 1457325 h 2356485"/>
                <a:gd name="connsiteX71" fmla="*/ 1687830 w 1718310"/>
                <a:gd name="connsiteY71" fmla="*/ 1403985 h 2356485"/>
                <a:gd name="connsiteX72" fmla="*/ 1693545 w 1718310"/>
                <a:gd name="connsiteY72" fmla="*/ 1358265 h 2356485"/>
                <a:gd name="connsiteX73" fmla="*/ 1695450 w 1718310"/>
                <a:gd name="connsiteY73" fmla="*/ 1293495 h 2356485"/>
                <a:gd name="connsiteX74" fmla="*/ 1661548 w 1718310"/>
                <a:gd name="connsiteY74" fmla="*/ 1252885 h 2356485"/>
                <a:gd name="connsiteX75" fmla="*/ 1663021 w 1718310"/>
                <a:gd name="connsiteY75" fmla="*/ 1206949 h 2356485"/>
                <a:gd name="connsiteX76" fmla="*/ 1651809 w 1718310"/>
                <a:gd name="connsiteY76" fmla="*/ 1140055 h 2356485"/>
                <a:gd name="connsiteX77" fmla="*/ 1621329 w 1718310"/>
                <a:gd name="connsiteY77" fmla="*/ 1060694 h 2356485"/>
                <a:gd name="connsiteX78" fmla="*/ 1602713 w 1718310"/>
                <a:gd name="connsiteY78" fmla="*/ 963324 h 2356485"/>
                <a:gd name="connsiteX79" fmla="*/ 1585998 w 1718310"/>
                <a:gd name="connsiteY79" fmla="*/ 807072 h 2356485"/>
                <a:gd name="connsiteX80" fmla="*/ 1605699 w 1718310"/>
                <a:gd name="connsiteY80" fmla="*/ 705065 h 2356485"/>
                <a:gd name="connsiteX81" fmla="*/ 1634490 w 1718310"/>
                <a:gd name="connsiteY81" fmla="*/ 603885 h 2356485"/>
                <a:gd name="connsiteX82" fmla="*/ 1645920 w 1718310"/>
                <a:gd name="connsiteY82" fmla="*/ 539115 h 2356485"/>
                <a:gd name="connsiteX83" fmla="*/ 1668780 w 1718310"/>
                <a:gd name="connsiteY83" fmla="*/ 481965 h 2356485"/>
                <a:gd name="connsiteX84" fmla="*/ 1685925 w 1718310"/>
                <a:gd name="connsiteY84" fmla="*/ 419100 h 2356485"/>
                <a:gd name="connsiteX85" fmla="*/ 1695450 w 1718310"/>
                <a:gd name="connsiteY85" fmla="*/ 363855 h 2356485"/>
                <a:gd name="connsiteX86" fmla="*/ 1710690 w 1718310"/>
                <a:gd name="connsiteY86" fmla="*/ 329565 h 2356485"/>
                <a:gd name="connsiteX87" fmla="*/ 1718310 w 1718310"/>
                <a:gd name="connsiteY87" fmla="*/ 299085 h 2356485"/>
                <a:gd name="connsiteX88" fmla="*/ 1703070 w 1718310"/>
                <a:gd name="connsiteY88" fmla="*/ 264795 h 2356485"/>
                <a:gd name="connsiteX89" fmla="*/ 1672590 w 1718310"/>
                <a:gd name="connsiteY89" fmla="*/ 257175 h 2356485"/>
                <a:gd name="connsiteX90" fmla="*/ 1615440 w 1718310"/>
                <a:gd name="connsiteY90" fmla="*/ 253365 h 2356485"/>
                <a:gd name="connsiteX91" fmla="*/ 1569720 w 1718310"/>
                <a:gd name="connsiteY91" fmla="*/ 245745 h 2356485"/>
                <a:gd name="connsiteX92" fmla="*/ 1527810 w 1718310"/>
                <a:gd name="connsiteY92" fmla="*/ 219075 h 2356485"/>
                <a:gd name="connsiteX93" fmla="*/ 1478280 w 1718310"/>
                <a:gd name="connsiteY93" fmla="*/ 200025 h 2356485"/>
                <a:gd name="connsiteX94" fmla="*/ 1415415 w 1718310"/>
                <a:gd name="connsiteY94" fmla="*/ 163830 h 2356485"/>
                <a:gd name="connsiteX95" fmla="*/ 1343025 w 1718310"/>
                <a:gd name="connsiteY95" fmla="*/ 137160 h 2356485"/>
                <a:gd name="connsiteX96" fmla="*/ 1253490 w 1718310"/>
                <a:gd name="connsiteY96" fmla="*/ 106680 h 2356485"/>
                <a:gd name="connsiteX97" fmla="*/ 1177290 w 1718310"/>
                <a:gd name="connsiteY97" fmla="*/ 85725 h 2356485"/>
                <a:gd name="connsiteX98" fmla="*/ 1177290 w 1718310"/>
                <a:gd name="connsiteY98" fmla="*/ 85725 h 2356485"/>
                <a:gd name="connsiteX99" fmla="*/ 1112520 w 1718310"/>
                <a:gd name="connsiteY99" fmla="*/ 59055 h 2356485"/>
                <a:gd name="connsiteX100" fmla="*/ 1080135 w 1718310"/>
                <a:gd name="connsiteY100" fmla="*/ 26670 h 2356485"/>
                <a:gd name="connsiteX101" fmla="*/ 1059180 w 1718310"/>
                <a:gd name="connsiteY101" fmla="*/ 0 h 2356485"/>
                <a:gd name="connsiteX102" fmla="*/ 1013460 w 1718310"/>
                <a:gd name="connsiteY102" fmla="*/ 24765 h 2356485"/>
                <a:gd name="connsiteX103" fmla="*/ 979170 w 1718310"/>
                <a:gd name="connsiteY103" fmla="*/ 40005 h 2356485"/>
                <a:gd name="connsiteX104" fmla="*/ 899160 w 1718310"/>
                <a:gd name="connsiteY104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307697 w 1718310"/>
                <a:gd name="connsiteY60" fmla="*/ 1910716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41120 w 1718310"/>
                <a:gd name="connsiteY63" fmla="*/ 1724025 h 2356485"/>
                <a:gd name="connsiteX64" fmla="*/ 1356360 w 1718310"/>
                <a:gd name="connsiteY64" fmla="*/ 1689735 h 2356485"/>
                <a:gd name="connsiteX65" fmla="*/ 1423035 w 1718310"/>
                <a:gd name="connsiteY65" fmla="*/ 1666875 h 2356485"/>
                <a:gd name="connsiteX66" fmla="*/ 1518285 w 1718310"/>
                <a:gd name="connsiteY66" fmla="*/ 1653540 h 2356485"/>
                <a:gd name="connsiteX67" fmla="*/ 1596390 w 1718310"/>
                <a:gd name="connsiteY67" fmla="*/ 1636395 h 2356485"/>
                <a:gd name="connsiteX68" fmla="*/ 1649730 w 1718310"/>
                <a:gd name="connsiteY68" fmla="*/ 1564005 h 2356485"/>
                <a:gd name="connsiteX69" fmla="*/ 1661160 w 1718310"/>
                <a:gd name="connsiteY69" fmla="*/ 1499235 h 2356485"/>
                <a:gd name="connsiteX70" fmla="*/ 1676400 w 1718310"/>
                <a:gd name="connsiteY70" fmla="*/ 1457325 h 2356485"/>
                <a:gd name="connsiteX71" fmla="*/ 1687830 w 1718310"/>
                <a:gd name="connsiteY71" fmla="*/ 1403985 h 2356485"/>
                <a:gd name="connsiteX72" fmla="*/ 1693545 w 1718310"/>
                <a:gd name="connsiteY72" fmla="*/ 1358265 h 2356485"/>
                <a:gd name="connsiteX73" fmla="*/ 1695450 w 1718310"/>
                <a:gd name="connsiteY73" fmla="*/ 1293495 h 2356485"/>
                <a:gd name="connsiteX74" fmla="*/ 1661548 w 1718310"/>
                <a:gd name="connsiteY74" fmla="*/ 1252885 h 2356485"/>
                <a:gd name="connsiteX75" fmla="*/ 1663021 w 1718310"/>
                <a:gd name="connsiteY75" fmla="*/ 1206949 h 2356485"/>
                <a:gd name="connsiteX76" fmla="*/ 1651809 w 1718310"/>
                <a:gd name="connsiteY76" fmla="*/ 1140055 h 2356485"/>
                <a:gd name="connsiteX77" fmla="*/ 1621329 w 1718310"/>
                <a:gd name="connsiteY77" fmla="*/ 1060694 h 2356485"/>
                <a:gd name="connsiteX78" fmla="*/ 1602713 w 1718310"/>
                <a:gd name="connsiteY78" fmla="*/ 963324 h 2356485"/>
                <a:gd name="connsiteX79" fmla="*/ 1585998 w 1718310"/>
                <a:gd name="connsiteY79" fmla="*/ 807072 h 2356485"/>
                <a:gd name="connsiteX80" fmla="*/ 1605699 w 1718310"/>
                <a:gd name="connsiteY80" fmla="*/ 705065 h 2356485"/>
                <a:gd name="connsiteX81" fmla="*/ 1634490 w 1718310"/>
                <a:gd name="connsiteY81" fmla="*/ 603885 h 2356485"/>
                <a:gd name="connsiteX82" fmla="*/ 1645920 w 1718310"/>
                <a:gd name="connsiteY82" fmla="*/ 539115 h 2356485"/>
                <a:gd name="connsiteX83" fmla="*/ 1668780 w 1718310"/>
                <a:gd name="connsiteY83" fmla="*/ 481965 h 2356485"/>
                <a:gd name="connsiteX84" fmla="*/ 1685925 w 1718310"/>
                <a:gd name="connsiteY84" fmla="*/ 419100 h 2356485"/>
                <a:gd name="connsiteX85" fmla="*/ 1695450 w 1718310"/>
                <a:gd name="connsiteY85" fmla="*/ 363855 h 2356485"/>
                <a:gd name="connsiteX86" fmla="*/ 1710690 w 1718310"/>
                <a:gd name="connsiteY86" fmla="*/ 329565 h 2356485"/>
                <a:gd name="connsiteX87" fmla="*/ 1718310 w 1718310"/>
                <a:gd name="connsiteY87" fmla="*/ 299085 h 2356485"/>
                <a:gd name="connsiteX88" fmla="*/ 1703070 w 1718310"/>
                <a:gd name="connsiteY88" fmla="*/ 264795 h 2356485"/>
                <a:gd name="connsiteX89" fmla="*/ 1672590 w 1718310"/>
                <a:gd name="connsiteY89" fmla="*/ 257175 h 2356485"/>
                <a:gd name="connsiteX90" fmla="*/ 1615440 w 1718310"/>
                <a:gd name="connsiteY90" fmla="*/ 253365 h 2356485"/>
                <a:gd name="connsiteX91" fmla="*/ 1569720 w 1718310"/>
                <a:gd name="connsiteY91" fmla="*/ 245745 h 2356485"/>
                <a:gd name="connsiteX92" fmla="*/ 1527810 w 1718310"/>
                <a:gd name="connsiteY92" fmla="*/ 219075 h 2356485"/>
                <a:gd name="connsiteX93" fmla="*/ 1478280 w 1718310"/>
                <a:gd name="connsiteY93" fmla="*/ 200025 h 2356485"/>
                <a:gd name="connsiteX94" fmla="*/ 1415415 w 1718310"/>
                <a:gd name="connsiteY94" fmla="*/ 163830 h 2356485"/>
                <a:gd name="connsiteX95" fmla="*/ 1343025 w 1718310"/>
                <a:gd name="connsiteY95" fmla="*/ 137160 h 2356485"/>
                <a:gd name="connsiteX96" fmla="*/ 1253490 w 1718310"/>
                <a:gd name="connsiteY96" fmla="*/ 106680 h 2356485"/>
                <a:gd name="connsiteX97" fmla="*/ 1177290 w 1718310"/>
                <a:gd name="connsiteY97" fmla="*/ 85725 h 2356485"/>
                <a:gd name="connsiteX98" fmla="*/ 1177290 w 1718310"/>
                <a:gd name="connsiteY98" fmla="*/ 85725 h 2356485"/>
                <a:gd name="connsiteX99" fmla="*/ 1112520 w 1718310"/>
                <a:gd name="connsiteY99" fmla="*/ 59055 h 2356485"/>
                <a:gd name="connsiteX100" fmla="*/ 1080135 w 1718310"/>
                <a:gd name="connsiteY100" fmla="*/ 26670 h 2356485"/>
                <a:gd name="connsiteX101" fmla="*/ 1059180 w 1718310"/>
                <a:gd name="connsiteY101" fmla="*/ 0 h 2356485"/>
                <a:gd name="connsiteX102" fmla="*/ 1013460 w 1718310"/>
                <a:gd name="connsiteY102" fmla="*/ 24765 h 2356485"/>
                <a:gd name="connsiteX103" fmla="*/ 979170 w 1718310"/>
                <a:gd name="connsiteY103" fmla="*/ 40005 h 2356485"/>
                <a:gd name="connsiteX104" fmla="*/ 899160 w 1718310"/>
                <a:gd name="connsiteY104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307697 w 1718310"/>
                <a:gd name="connsiteY60" fmla="*/ 1910716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56360 w 1718310"/>
                <a:gd name="connsiteY63" fmla="*/ 1689735 h 2356485"/>
                <a:gd name="connsiteX64" fmla="*/ 1423035 w 1718310"/>
                <a:gd name="connsiteY64" fmla="*/ 1666875 h 2356485"/>
                <a:gd name="connsiteX65" fmla="*/ 1518285 w 1718310"/>
                <a:gd name="connsiteY65" fmla="*/ 1653540 h 2356485"/>
                <a:gd name="connsiteX66" fmla="*/ 1596390 w 1718310"/>
                <a:gd name="connsiteY66" fmla="*/ 1636395 h 2356485"/>
                <a:gd name="connsiteX67" fmla="*/ 1649730 w 1718310"/>
                <a:gd name="connsiteY67" fmla="*/ 1564005 h 2356485"/>
                <a:gd name="connsiteX68" fmla="*/ 1661160 w 1718310"/>
                <a:gd name="connsiteY68" fmla="*/ 1499235 h 2356485"/>
                <a:gd name="connsiteX69" fmla="*/ 1676400 w 1718310"/>
                <a:gd name="connsiteY69" fmla="*/ 1457325 h 2356485"/>
                <a:gd name="connsiteX70" fmla="*/ 1687830 w 1718310"/>
                <a:gd name="connsiteY70" fmla="*/ 1403985 h 2356485"/>
                <a:gd name="connsiteX71" fmla="*/ 1693545 w 1718310"/>
                <a:gd name="connsiteY71" fmla="*/ 1358265 h 2356485"/>
                <a:gd name="connsiteX72" fmla="*/ 1695450 w 1718310"/>
                <a:gd name="connsiteY72" fmla="*/ 1293495 h 2356485"/>
                <a:gd name="connsiteX73" fmla="*/ 1661548 w 1718310"/>
                <a:gd name="connsiteY73" fmla="*/ 1252885 h 2356485"/>
                <a:gd name="connsiteX74" fmla="*/ 1663021 w 1718310"/>
                <a:gd name="connsiteY74" fmla="*/ 1206949 h 2356485"/>
                <a:gd name="connsiteX75" fmla="*/ 1651809 w 1718310"/>
                <a:gd name="connsiteY75" fmla="*/ 1140055 h 2356485"/>
                <a:gd name="connsiteX76" fmla="*/ 1621329 w 1718310"/>
                <a:gd name="connsiteY76" fmla="*/ 1060694 h 2356485"/>
                <a:gd name="connsiteX77" fmla="*/ 1602713 w 1718310"/>
                <a:gd name="connsiteY77" fmla="*/ 963324 h 2356485"/>
                <a:gd name="connsiteX78" fmla="*/ 1585998 w 1718310"/>
                <a:gd name="connsiteY78" fmla="*/ 807072 h 2356485"/>
                <a:gd name="connsiteX79" fmla="*/ 1605699 w 1718310"/>
                <a:gd name="connsiteY79" fmla="*/ 705065 h 2356485"/>
                <a:gd name="connsiteX80" fmla="*/ 1634490 w 1718310"/>
                <a:gd name="connsiteY80" fmla="*/ 603885 h 2356485"/>
                <a:gd name="connsiteX81" fmla="*/ 1645920 w 1718310"/>
                <a:gd name="connsiteY81" fmla="*/ 539115 h 2356485"/>
                <a:gd name="connsiteX82" fmla="*/ 1668780 w 1718310"/>
                <a:gd name="connsiteY82" fmla="*/ 481965 h 2356485"/>
                <a:gd name="connsiteX83" fmla="*/ 1685925 w 1718310"/>
                <a:gd name="connsiteY83" fmla="*/ 419100 h 2356485"/>
                <a:gd name="connsiteX84" fmla="*/ 1695450 w 1718310"/>
                <a:gd name="connsiteY84" fmla="*/ 363855 h 2356485"/>
                <a:gd name="connsiteX85" fmla="*/ 1710690 w 1718310"/>
                <a:gd name="connsiteY85" fmla="*/ 329565 h 2356485"/>
                <a:gd name="connsiteX86" fmla="*/ 1718310 w 1718310"/>
                <a:gd name="connsiteY86" fmla="*/ 299085 h 2356485"/>
                <a:gd name="connsiteX87" fmla="*/ 1703070 w 1718310"/>
                <a:gd name="connsiteY87" fmla="*/ 264795 h 2356485"/>
                <a:gd name="connsiteX88" fmla="*/ 1672590 w 1718310"/>
                <a:gd name="connsiteY88" fmla="*/ 257175 h 2356485"/>
                <a:gd name="connsiteX89" fmla="*/ 1615440 w 1718310"/>
                <a:gd name="connsiteY89" fmla="*/ 253365 h 2356485"/>
                <a:gd name="connsiteX90" fmla="*/ 1569720 w 1718310"/>
                <a:gd name="connsiteY90" fmla="*/ 245745 h 2356485"/>
                <a:gd name="connsiteX91" fmla="*/ 1527810 w 1718310"/>
                <a:gd name="connsiteY91" fmla="*/ 219075 h 2356485"/>
                <a:gd name="connsiteX92" fmla="*/ 1478280 w 1718310"/>
                <a:gd name="connsiteY92" fmla="*/ 200025 h 2356485"/>
                <a:gd name="connsiteX93" fmla="*/ 1415415 w 1718310"/>
                <a:gd name="connsiteY93" fmla="*/ 163830 h 2356485"/>
                <a:gd name="connsiteX94" fmla="*/ 1343025 w 1718310"/>
                <a:gd name="connsiteY94" fmla="*/ 137160 h 2356485"/>
                <a:gd name="connsiteX95" fmla="*/ 1253490 w 1718310"/>
                <a:gd name="connsiteY95" fmla="*/ 106680 h 2356485"/>
                <a:gd name="connsiteX96" fmla="*/ 1177290 w 1718310"/>
                <a:gd name="connsiteY96" fmla="*/ 85725 h 2356485"/>
                <a:gd name="connsiteX97" fmla="*/ 1177290 w 1718310"/>
                <a:gd name="connsiteY97" fmla="*/ 85725 h 2356485"/>
                <a:gd name="connsiteX98" fmla="*/ 1112520 w 1718310"/>
                <a:gd name="connsiteY98" fmla="*/ 59055 h 2356485"/>
                <a:gd name="connsiteX99" fmla="*/ 1080135 w 1718310"/>
                <a:gd name="connsiteY99" fmla="*/ 26670 h 2356485"/>
                <a:gd name="connsiteX100" fmla="*/ 1059180 w 1718310"/>
                <a:gd name="connsiteY100" fmla="*/ 0 h 2356485"/>
                <a:gd name="connsiteX101" fmla="*/ 1013460 w 1718310"/>
                <a:gd name="connsiteY101" fmla="*/ 24765 h 2356485"/>
                <a:gd name="connsiteX102" fmla="*/ 979170 w 1718310"/>
                <a:gd name="connsiteY102" fmla="*/ 40005 h 2356485"/>
                <a:gd name="connsiteX103" fmla="*/ 899160 w 1718310"/>
                <a:gd name="connsiteY103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3950 w 1718310"/>
                <a:gd name="connsiteY54" fmla="*/ 2280285 h 2356485"/>
                <a:gd name="connsiteX55" fmla="*/ 1170970 w 1718310"/>
                <a:gd name="connsiteY55" fmla="*/ 2254482 h 2356485"/>
                <a:gd name="connsiteX56" fmla="*/ 1231497 w 1718310"/>
                <a:gd name="connsiteY56" fmla="*/ 2191832 h 2356485"/>
                <a:gd name="connsiteX57" fmla="*/ 1245870 w 1718310"/>
                <a:gd name="connsiteY57" fmla="*/ 2097405 h 2356485"/>
                <a:gd name="connsiteX58" fmla="*/ 1261110 w 1718310"/>
                <a:gd name="connsiteY58" fmla="*/ 2009775 h 2356485"/>
                <a:gd name="connsiteX59" fmla="*/ 1307697 w 1718310"/>
                <a:gd name="connsiteY59" fmla="*/ 1910716 h 2356485"/>
                <a:gd name="connsiteX60" fmla="*/ 1329690 w 1718310"/>
                <a:gd name="connsiteY60" fmla="*/ 1845945 h 2356485"/>
                <a:gd name="connsiteX61" fmla="*/ 1341120 w 1718310"/>
                <a:gd name="connsiteY61" fmla="*/ 1754505 h 2356485"/>
                <a:gd name="connsiteX62" fmla="*/ 1356360 w 1718310"/>
                <a:gd name="connsiteY62" fmla="*/ 1689735 h 2356485"/>
                <a:gd name="connsiteX63" fmla="*/ 1423035 w 1718310"/>
                <a:gd name="connsiteY63" fmla="*/ 1666875 h 2356485"/>
                <a:gd name="connsiteX64" fmla="*/ 1518285 w 1718310"/>
                <a:gd name="connsiteY64" fmla="*/ 1653540 h 2356485"/>
                <a:gd name="connsiteX65" fmla="*/ 1596390 w 1718310"/>
                <a:gd name="connsiteY65" fmla="*/ 1636395 h 2356485"/>
                <a:gd name="connsiteX66" fmla="*/ 1649730 w 1718310"/>
                <a:gd name="connsiteY66" fmla="*/ 1564005 h 2356485"/>
                <a:gd name="connsiteX67" fmla="*/ 1661160 w 1718310"/>
                <a:gd name="connsiteY67" fmla="*/ 1499235 h 2356485"/>
                <a:gd name="connsiteX68" fmla="*/ 1676400 w 1718310"/>
                <a:gd name="connsiteY68" fmla="*/ 1457325 h 2356485"/>
                <a:gd name="connsiteX69" fmla="*/ 1687830 w 1718310"/>
                <a:gd name="connsiteY69" fmla="*/ 1403985 h 2356485"/>
                <a:gd name="connsiteX70" fmla="*/ 1693545 w 1718310"/>
                <a:gd name="connsiteY70" fmla="*/ 1358265 h 2356485"/>
                <a:gd name="connsiteX71" fmla="*/ 1695450 w 1718310"/>
                <a:gd name="connsiteY71" fmla="*/ 1293495 h 2356485"/>
                <a:gd name="connsiteX72" fmla="*/ 1661548 w 1718310"/>
                <a:gd name="connsiteY72" fmla="*/ 1252885 h 2356485"/>
                <a:gd name="connsiteX73" fmla="*/ 1663021 w 1718310"/>
                <a:gd name="connsiteY73" fmla="*/ 1206949 h 2356485"/>
                <a:gd name="connsiteX74" fmla="*/ 1651809 w 1718310"/>
                <a:gd name="connsiteY74" fmla="*/ 1140055 h 2356485"/>
                <a:gd name="connsiteX75" fmla="*/ 1621329 w 1718310"/>
                <a:gd name="connsiteY75" fmla="*/ 1060694 h 2356485"/>
                <a:gd name="connsiteX76" fmla="*/ 1602713 w 1718310"/>
                <a:gd name="connsiteY76" fmla="*/ 963324 h 2356485"/>
                <a:gd name="connsiteX77" fmla="*/ 1585998 w 1718310"/>
                <a:gd name="connsiteY77" fmla="*/ 807072 h 2356485"/>
                <a:gd name="connsiteX78" fmla="*/ 1605699 w 1718310"/>
                <a:gd name="connsiteY78" fmla="*/ 705065 h 2356485"/>
                <a:gd name="connsiteX79" fmla="*/ 1634490 w 1718310"/>
                <a:gd name="connsiteY79" fmla="*/ 603885 h 2356485"/>
                <a:gd name="connsiteX80" fmla="*/ 1645920 w 1718310"/>
                <a:gd name="connsiteY80" fmla="*/ 539115 h 2356485"/>
                <a:gd name="connsiteX81" fmla="*/ 1668780 w 1718310"/>
                <a:gd name="connsiteY81" fmla="*/ 481965 h 2356485"/>
                <a:gd name="connsiteX82" fmla="*/ 1685925 w 1718310"/>
                <a:gd name="connsiteY82" fmla="*/ 419100 h 2356485"/>
                <a:gd name="connsiteX83" fmla="*/ 1695450 w 1718310"/>
                <a:gd name="connsiteY83" fmla="*/ 363855 h 2356485"/>
                <a:gd name="connsiteX84" fmla="*/ 1710690 w 1718310"/>
                <a:gd name="connsiteY84" fmla="*/ 329565 h 2356485"/>
                <a:gd name="connsiteX85" fmla="*/ 1718310 w 1718310"/>
                <a:gd name="connsiteY85" fmla="*/ 299085 h 2356485"/>
                <a:gd name="connsiteX86" fmla="*/ 1703070 w 1718310"/>
                <a:gd name="connsiteY86" fmla="*/ 264795 h 2356485"/>
                <a:gd name="connsiteX87" fmla="*/ 1672590 w 1718310"/>
                <a:gd name="connsiteY87" fmla="*/ 257175 h 2356485"/>
                <a:gd name="connsiteX88" fmla="*/ 1615440 w 1718310"/>
                <a:gd name="connsiteY88" fmla="*/ 253365 h 2356485"/>
                <a:gd name="connsiteX89" fmla="*/ 1569720 w 1718310"/>
                <a:gd name="connsiteY89" fmla="*/ 245745 h 2356485"/>
                <a:gd name="connsiteX90" fmla="*/ 1527810 w 1718310"/>
                <a:gd name="connsiteY90" fmla="*/ 219075 h 2356485"/>
                <a:gd name="connsiteX91" fmla="*/ 1478280 w 1718310"/>
                <a:gd name="connsiteY91" fmla="*/ 200025 h 2356485"/>
                <a:gd name="connsiteX92" fmla="*/ 1415415 w 1718310"/>
                <a:gd name="connsiteY92" fmla="*/ 163830 h 2356485"/>
                <a:gd name="connsiteX93" fmla="*/ 1343025 w 1718310"/>
                <a:gd name="connsiteY93" fmla="*/ 137160 h 2356485"/>
                <a:gd name="connsiteX94" fmla="*/ 1253490 w 1718310"/>
                <a:gd name="connsiteY94" fmla="*/ 106680 h 2356485"/>
                <a:gd name="connsiteX95" fmla="*/ 1177290 w 1718310"/>
                <a:gd name="connsiteY95" fmla="*/ 85725 h 2356485"/>
                <a:gd name="connsiteX96" fmla="*/ 1177290 w 1718310"/>
                <a:gd name="connsiteY96" fmla="*/ 85725 h 2356485"/>
                <a:gd name="connsiteX97" fmla="*/ 1112520 w 1718310"/>
                <a:gd name="connsiteY97" fmla="*/ 59055 h 2356485"/>
                <a:gd name="connsiteX98" fmla="*/ 1080135 w 1718310"/>
                <a:gd name="connsiteY98" fmla="*/ 26670 h 2356485"/>
                <a:gd name="connsiteX99" fmla="*/ 1059180 w 1718310"/>
                <a:gd name="connsiteY99" fmla="*/ 0 h 2356485"/>
                <a:gd name="connsiteX100" fmla="*/ 1013460 w 1718310"/>
                <a:gd name="connsiteY100" fmla="*/ 24765 h 2356485"/>
                <a:gd name="connsiteX101" fmla="*/ 979170 w 1718310"/>
                <a:gd name="connsiteY101" fmla="*/ 40005 h 2356485"/>
                <a:gd name="connsiteX102" fmla="*/ 899160 w 1718310"/>
                <a:gd name="connsiteY102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70970 w 1718310"/>
                <a:gd name="connsiteY54" fmla="*/ 2254482 h 2356485"/>
                <a:gd name="connsiteX55" fmla="*/ 1231497 w 1718310"/>
                <a:gd name="connsiteY55" fmla="*/ 2191832 h 2356485"/>
                <a:gd name="connsiteX56" fmla="*/ 1245870 w 1718310"/>
                <a:gd name="connsiteY56" fmla="*/ 2097405 h 2356485"/>
                <a:gd name="connsiteX57" fmla="*/ 1261110 w 1718310"/>
                <a:gd name="connsiteY57" fmla="*/ 2009775 h 2356485"/>
                <a:gd name="connsiteX58" fmla="*/ 1307697 w 1718310"/>
                <a:gd name="connsiteY58" fmla="*/ 1910716 h 2356485"/>
                <a:gd name="connsiteX59" fmla="*/ 1329690 w 1718310"/>
                <a:gd name="connsiteY59" fmla="*/ 1845945 h 2356485"/>
                <a:gd name="connsiteX60" fmla="*/ 1341120 w 1718310"/>
                <a:gd name="connsiteY60" fmla="*/ 1754505 h 2356485"/>
                <a:gd name="connsiteX61" fmla="*/ 1356360 w 1718310"/>
                <a:gd name="connsiteY61" fmla="*/ 1689735 h 2356485"/>
                <a:gd name="connsiteX62" fmla="*/ 1423035 w 1718310"/>
                <a:gd name="connsiteY62" fmla="*/ 1666875 h 2356485"/>
                <a:gd name="connsiteX63" fmla="*/ 1518285 w 1718310"/>
                <a:gd name="connsiteY63" fmla="*/ 1653540 h 2356485"/>
                <a:gd name="connsiteX64" fmla="*/ 1596390 w 1718310"/>
                <a:gd name="connsiteY64" fmla="*/ 1636395 h 2356485"/>
                <a:gd name="connsiteX65" fmla="*/ 1649730 w 1718310"/>
                <a:gd name="connsiteY65" fmla="*/ 1564005 h 2356485"/>
                <a:gd name="connsiteX66" fmla="*/ 1661160 w 1718310"/>
                <a:gd name="connsiteY66" fmla="*/ 1499235 h 2356485"/>
                <a:gd name="connsiteX67" fmla="*/ 1676400 w 1718310"/>
                <a:gd name="connsiteY67" fmla="*/ 1457325 h 2356485"/>
                <a:gd name="connsiteX68" fmla="*/ 1687830 w 1718310"/>
                <a:gd name="connsiteY68" fmla="*/ 1403985 h 2356485"/>
                <a:gd name="connsiteX69" fmla="*/ 1693545 w 1718310"/>
                <a:gd name="connsiteY69" fmla="*/ 1358265 h 2356485"/>
                <a:gd name="connsiteX70" fmla="*/ 1695450 w 1718310"/>
                <a:gd name="connsiteY70" fmla="*/ 1293495 h 2356485"/>
                <a:gd name="connsiteX71" fmla="*/ 1661548 w 1718310"/>
                <a:gd name="connsiteY71" fmla="*/ 1252885 h 2356485"/>
                <a:gd name="connsiteX72" fmla="*/ 1663021 w 1718310"/>
                <a:gd name="connsiteY72" fmla="*/ 1206949 h 2356485"/>
                <a:gd name="connsiteX73" fmla="*/ 1651809 w 1718310"/>
                <a:gd name="connsiteY73" fmla="*/ 1140055 h 2356485"/>
                <a:gd name="connsiteX74" fmla="*/ 1621329 w 1718310"/>
                <a:gd name="connsiteY74" fmla="*/ 1060694 h 2356485"/>
                <a:gd name="connsiteX75" fmla="*/ 1602713 w 1718310"/>
                <a:gd name="connsiteY75" fmla="*/ 963324 h 2356485"/>
                <a:gd name="connsiteX76" fmla="*/ 1585998 w 1718310"/>
                <a:gd name="connsiteY76" fmla="*/ 807072 h 2356485"/>
                <a:gd name="connsiteX77" fmla="*/ 1605699 w 1718310"/>
                <a:gd name="connsiteY77" fmla="*/ 705065 h 2356485"/>
                <a:gd name="connsiteX78" fmla="*/ 1634490 w 1718310"/>
                <a:gd name="connsiteY78" fmla="*/ 603885 h 2356485"/>
                <a:gd name="connsiteX79" fmla="*/ 1645920 w 1718310"/>
                <a:gd name="connsiteY79" fmla="*/ 539115 h 2356485"/>
                <a:gd name="connsiteX80" fmla="*/ 1668780 w 1718310"/>
                <a:gd name="connsiteY80" fmla="*/ 481965 h 2356485"/>
                <a:gd name="connsiteX81" fmla="*/ 1685925 w 1718310"/>
                <a:gd name="connsiteY81" fmla="*/ 419100 h 2356485"/>
                <a:gd name="connsiteX82" fmla="*/ 1695450 w 1718310"/>
                <a:gd name="connsiteY82" fmla="*/ 363855 h 2356485"/>
                <a:gd name="connsiteX83" fmla="*/ 1710690 w 1718310"/>
                <a:gd name="connsiteY83" fmla="*/ 329565 h 2356485"/>
                <a:gd name="connsiteX84" fmla="*/ 1718310 w 1718310"/>
                <a:gd name="connsiteY84" fmla="*/ 299085 h 2356485"/>
                <a:gd name="connsiteX85" fmla="*/ 1703070 w 1718310"/>
                <a:gd name="connsiteY85" fmla="*/ 264795 h 2356485"/>
                <a:gd name="connsiteX86" fmla="*/ 1672590 w 1718310"/>
                <a:gd name="connsiteY86" fmla="*/ 257175 h 2356485"/>
                <a:gd name="connsiteX87" fmla="*/ 1615440 w 1718310"/>
                <a:gd name="connsiteY87" fmla="*/ 253365 h 2356485"/>
                <a:gd name="connsiteX88" fmla="*/ 1569720 w 1718310"/>
                <a:gd name="connsiteY88" fmla="*/ 245745 h 2356485"/>
                <a:gd name="connsiteX89" fmla="*/ 1527810 w 1718310"/>
                <a:gd name="connsiteY89" fmla="*/ 219075 h 2356485"/>
                <a:gd name="connsiteX90" fmla="*/ 1478280 w 1718310"/>
                <a:gd name="connsiteY90" fmla="*/ 200025 h 2356485"/>
                <a:gd name="connsiteX91" fmla="*/ 1415415 w 1718310"/>
                <a:gd name="connsiteY91" fmla="*/ 163830 h 2356485"/>
                <a:gd name="connsiteX92" fmla="*/ 1343025 w 1718310"/>
                <a:gd name="connsiteY92" fmla="*/ 137160 h 2356485"/>
                <a:gd name="connsiteX93" fmla="*/ 1253490 w 1718310"/>
                <a:gd name="connsiteY93" fmla="*/ 106680 h 2356485"/>
                <a:gd name="connsiteX94" fmla="*/ 1177290 w 1718310"/>
                <a:gd name="connsiteY94" fmla="*/ 85725 h 2356485"/>
                <a:gd name="connsiteX95" fmla="*/ 1177290 w 1718310"/>
                <a:gd name="connsiteY95" fmla="*/ 85725 h 2356485"/>
                <a:gd name="connsiteX96" fmla="*/ 1112520 w 1718310"/>
                <a:gd name="connsiteY96" fmla="*/ 59055 h 2356485"/>
                <a:gd name="connsiteX97" fmla="*/ 1080135 w 1718310"/>
                <a:gd name="connsiteY97" fmla="*/ 26670 h 2356485"/>
                <a:gd name="connsiteX98" fmla="*/ 1059180 w 1718310"/>
                <a:gd name="connsiteY98" fmla="*/ 0 h 2356485"/>
                <a:gd name="connsiteX99" fmla="*/ 1013460 w 1718310"/>
                <a:gd name="connsiteY99" fmla="*/ 24765 h 2356485"/>
                <a:gd name="connsiteX100" fmla="*/ 979170 w 1718310"/>
                <a:gd name="connsiteY100" fmla="*/ 40005 h 2356485"/>
                <a:gd name="connsiteX101" fmla="*/ 899160 w 1718310"/>
                <a:gd name="connsiteY101" fmla="*/ 70485 h 235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718310" h="2356485">
                  <a:moveTo>
                    <a:pt x="899160" y="70485"/>
                  </a:moveTo>
                  <a:lnTo>
                    <a:pt x="796290" y="112395"/>
                  </a:lnTo>
                  <a:lnTo>
                    <a:pt x="701040" y="146685"/>
                  </a:lnTo>
                  <a:lnTo>
                    <a:pt x="640080" y="180975"/>
                  </a:lnTo>
                  <a:lnTo>
                    <a:pt x="571500" y="207645"/>
                  </a:lnTo>
                  <a:lnTo>
                    <a:pt x="506730" y="234315"/>
                  </a:lnTo>
                  <a:lnTo>
                    <a:pt x="461010" y="249555"/>
                  </a:lnTo>
                  <a:lnTo>
                    <a:pt x="411480" y="276225"/>
                  </a:lnTo>
                  <a:lnTo>
                    <a:pt x="381000" y="321945"/>
                  </a:lnTo>
                  <a:lnTo>
                    <a:pt x="369570" y="386715"/>
                  </a:lnTo>
                  <a:lnTo>
                    <a:pt x="346710" y="447675"/>
                  </a:lnTo>
                  <a:lnTo>
                    <a:pt x="342900" y="523875"/>
                  </a:lnTo>
                  <a:lnTo>
                    <a:pt x="350520" y="581025"/>
                  </a:lnTo>
                  <a:lnTo>
                    <a:pt x="346710" y="661035"/>
                  </a:lnTo>
                  <a:lnTo>
                    <a:pt x="327660" y="748665"/>
                  </a:lnTo>
                  <a:lnTo>
                    <a:pt x="316230" y="885825"/>
                  </a:lnTo>
                  <a:lnTo>
                    <a:pt x="304800" y="935355"/>
                  </a:lnTo>
                  <a:lnTo>
                    <a:pt x="300990" y="973455"/>
                  </a:lnTo>
                  <a:lnTo>
                    <a:pt x="285750" y="1042035"/>
                  </a:lnTo>
                  <a:lnTo>
                    <a:pt x="289560" y="1099185"/>
                  </a:lnTo>
                  <a:lnTo>
                    <a:pt x="289560" y="1156335"/>
                  </a:lnTo>
                  <a:lnTo>
                    <a:pt x="289560" y="1266825"/>
                  </a:lnTo>
                  <a:lnTo>
                    <a:pt x="270510" y="1327785"/>
                  </a:lnTo>
                  <a:lnTo>
                    <a:pt x="259080" y="1381125"/>
                  </a:lnTo>
                  <a:lnTo>
                    <a:pt x="259080" y="1426845"/>
                  </a:lnTo>
                  <a:lnTo>
                    <a:pt x="236220" y="1544955"/>
                  </a:lnTo>
                  <a:lnTo>
                    <a:pt x="220980" y="1628775"/>
                  </a:lnTo>
                  <a:lnTo>
                    <a:pt x="201930" y="1781175"/>
                  </a:lnTo>
                  <a:lnTo>
                    <a:pt x="186690" y="1845945"/>
                  </a:lnTo>
                  <a:lnTo>
                    <a:pt x="129540" y="1887855"/>
                  </a:lnTo>
                  <a:lnTo>
                    <a:pt x="80010" y="1941195"/>
                  </a:lnTo>
                  <a:lnTo>
                    <a:pt x="57150" y="1971675"/>
                  </a:lnTo>
                  <a:lnTo>
                    <a:pt x="11430" y="2009775"/>
                  </a:lnTo>
                  <a:lnTo>
                    <a:pt x="0" y="2040255"/>
                  </a:lnTo>
                  <a:lnTo>
                    <a:pt x="3810" y="2074545"/>
                  </a:lnTo>
                  <a:lnTo>
                    <a:pt x="15240" y="2105025"/>
                  </a:lnTo>
                  <a:lnTo>
                    <a:pt x="91440" y="2150745"/>
                  </a:lnTo>
                  <a:lnTo>
                    <a:pt x="182880" y="2211705"/>
                  </a:lnTo>
                  <a:lnTo>
                    <a:pt x="247650" y="2238375"/>
                  </a:lnTo>
                  <a:lnTo>
                    <a:pt x="297180" y="2249805"/>
                  </a:lnTo>
                  <a:lnTo>
                    <a:pt x="339090" y="2280285"/>
                  </a:lnTo>
                  <a:lnTo>
                    <a:pt x="388620" y="2314575"/>
                  </a:lnTo>
                  <a:lnTo>
                    <a:pt x="468630" y="2341245"/>
                  </a:lnTo>
                  <a:lnTo>
                    <a:pt x="521970" y="2356485"/>
                  </a:lnTo>
                  <a:lnTo>
                    <a:pt x="605790" y="2356485"/>
                  </a:lnTo>
                  <a:lnTo>
                    <a:pt x="681990" y="2329815"/>
                  </a:lnTo>
                  <a:lnTo>
                    <a:pt x="742950" y="2306955"/>
                  </a:lnTo>
                  <a:lnTo>
                    <a:pt x="796290" y="2280285"/>
                  </a:lnTo>
                  <a:lnTo>
                    <a:pt x="842010" y="2265045"/>
                  </a:lnTo>
                  <a:lnTo>
                    <a:pt x="883920" y="2265045"/>
                  </a:lnTo>
                  <a:lnTo>
                    <a:pt x="941070" y="2280285"/>
                  </a:lnTo>
                  <a:lnTo>
                    <a:pt x="1013460" y="2303145"/>
                  </a:lnTo>
                  <a:lnTo>
                    <a:pt x="1082040" y="2314575"/>
                  </a:lnTo>
                  <a:lnTo>
                    <a:pt x="1112520" y="2329815"/>
                  </a:lnTo>
                  <a:lnTo>
                    <a:pt x="1170970" y="2254482"/>
                  </a:lnTo>
                  <a:lnTo>
                    <a:pt x="1231497" y="2191832"/>
                  </a:lnTo>
                  <a:lnTo>
                    <a:pt x="1245870" y="2097405"/>
                  </a:lnTo>
                  <a:lnTo>
                    <a:pt x="1261110" y="2009775"/>
                  </a:lnTo>
                  <a:lnTo>
                    <a:pt x="1307697" y="1910716"/>
                  </a:lnTo>
                  <a:lnTo>
                    <a:pt x="1329690" y="1845945"/>
                  </a:lnTo>
                  <a:lnTo>
                    <a:pt x="1341120" y="1754505"/>
                  </a:lnTo>
                  <a:lnTo>
                    <a:pt x="1356360" y="1689735"/>
                  </a:lnTo>
                  <a:lnTo>
                    <a:pt x="1423035" y="1666875"/>
                  </a:lnTo>
                  <a:lnTo>
                    <a:pt x="1518285" y="1653540"/>
                  </a:lnTo>
                  <a:lnTo>
                    <a:pt x="1596390" y="1636395"/>
                  </a:lnTo>
                  <a:lnTo>
                    <a:pt x="1649730" y="1564005"/>
                  </a:lnTo>
                  <a:lnTo>
                    <a:pt x="1661160" y="1499235"/>
                  </a:lnTo>
                  <a:lnTo>
                    <a:pt x="1676400" y="1457325"/>
                  </a:lnTo>
                  <a:lnTo>
                    <a:pt x="1687830" y="1403985"/>
                  </a:lnTo>
                  <a:lnTo>
                    <a:pt x="1693545" y="1358265"/>
                  </a:lnTo>
                  <a:lnTo>
                    <a:pt x="1695450" y="1293495"/>
                  </a:lnTo>
                  <a:lnTo>
                    <a:pt x="1661548" y="1252885"/>
                  </a:lnTo>
                  <a:lnTo>
                    <a:pt x="1663021" y="1206949"/>
                  </a:lnTo>
                  <a:lnTo>
                    <a:pt x="1651809" y="1140055"/>
                  </a:lnTo>
                  <a:lnTo>
                    <a:pt x="1621329" y="1060694"/>
                  </a:lnTo>
                  <a:lnTo>
                    <a:pt x="1602713" y="963324"/>
                  </a:lnTo>
                  <a:lnTo>
                    <a:pt x="1585998" y="807072"/>
                  </a:lnTo>
                  <a:lnTo>
                    <a:pt x="1605699" y="705065"/>
                  </a:lnTo>
                  <a:cubicBezTo>
                    <a:pt x="1605410" y="667384"/>
                    <a:pt x="1634779" y="641566"/>
                    <a:pt x="1634490" y="603885"/>
                  </a:cubicBezTo>
                  <a:lnTo>
                    <a:pt x="1645920" y="539115"/>
                  </a:lnTo>
                  <a:lnTo>
                    <a:pt x="1668780" y="481965"/>
                  </a:lnTo>
                  <a:lnTo>
                    <a:pt x="1685925" y="419100"/>
                  </a:lnTo>
                  <a:lnTo>
                    <a:pt x="1695450" y="363855"/>
                  </a:lnTo>
                  <a:lnTo>
                    <a:pt x="1710690" y="329565"/>
                  </a:lnTo>
                  <a:lnTo>
                    <a:pt x="1718310" y="299085"/>
                  </a:lnTo>
                  <a:lnTo>
                    <a:pt x="1703070" y="264795"/>
                  </a:lnTo>
                  <a:lnTo>
                    <a:pt x="1672590" y="257175"/>
                  </a:lnTo>
                  <a:lnTo>
                    <a:pt x="1615440" y="253365"/>
                  </a:lnTo>
                  <a:lnTo>
                    <a:pt x="1569720" y="245745"/>
                  </a:lnTo>
                  <a:lnTo>
                    <a:pt x="1527810" y="219075"/>
                  </a:lnTo>
                  <a:cubicBezTo>
                    <a:pt x="1511300" y="212725"/>
                    <a:pt x="1497013" y="209233"/>
                    <a:pt x="1478280" y="200025"/>
                  </a:cubicBezTo>
                  <a:cubicBezTo>
                    <a:pt x="1459548" y="190818"/>
                    <a:pt x="1436370" y="175895"/>
                    <a:pt x="1415415" y="163830"/>
                  </a:cubicBezTo>
                  <a:cubicBezTo>
                    <a:pt x="1392555" y="156210"/>
                    <a:pt x="1370012" y="146685"/>
                    <a:pt x="1343025" y="137160"/>
                  </a:cubicBezTo>
                  <a:cubicBezTo>
                    <a:pt x="1316038" y="127635"/>
                    <a:pt x="1278890" y="120015"/>
                    <a:pt x="1253490" y="106680"/>
                  </a:cubicBezTo>
                  <a:lnTo>
                    <a:pt x="1177290" y="85725"/>
                  </a:lnTo>
                  <a:lnTo>
                    <a:pt x="1177290" y="85725"/>
                  </a:lnTo>
                  <a:lnTo>
                    <a:pt x="1112520" y="59055"/>
                  </a:lnTo>
                  <a:lnTo>
                    <a:pt x="1080135" y="26670"/>
                  </a:lnTo>
                  <a:lnTo>
                    <a:pt x="1059180" y="0"/>
                  </a:lnTo>
                  <a:lnTo>
                    <a:pt x="1013460" y="24765"/>
                  </a:lnTo>
                  <a:lnTo>
                    <a:pt x="979170" y="40005"/>
                  </a:lnTo>
                  <a:lnTo>
                    <a:pt x="899160" y="70485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영도구">
              <a:extLst>
                <a:ext uri="{FF2B5EF4-FFF2-40B4-BE49-F238E27FC236}">
                  <a16:creationId xmlns:a16="http://schemas.microsoft.com/office/drawing/2014/main" id="{7B1430B4-1CFC-46AC-90B9-B58026961411}"/>
                </a:ext>
              </a:extLst>
            </p:cNvPr>
            <p:cNvSpPr/>
            <p:nvPr/>
          </p:nvSpPr>
          <p:spPr>
            <a:xfrm>
              <a:off x="4417430" y="4980236"/>
              <a:ext cx="673972" cy="611593"/>
            </a:xfrm>
            <a:custGeom>
              <a:avLst/>
              <a:gdLst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81915 w 1790700"/>
                <a:gd name="connsiteY87" fmla="*/ 577215 h 1624965"/>
                <a:gd name="connsiteX88" fmla="*/ 8572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8572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95250 w 1790700"/>
                <a:gd name="connsiteY89" fmla="*/ 499110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93345 w 1790700"/>
                <a:gd name="connsiteY86" fmla="*/ 61150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95250 w 1790700"/>
                <a:gd name="connsiteY89" fmla="*/ 499110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790700" h="1624965">
                  <a:moveTo>
                    <a:pt x="834390" y="59055"/>
                  </a:moveTo>
                  <a:lnTo>
                    <a:pt x="876300" y="104775"/>
                  </a:lnTo>
                  <a:lnTo>
                    <a:pt x="925830" y="142875"/>
                  </a:lnTo>
                  <a:lnTo>
                    <a:pt x="965835" y="186690"/>
                  </a:lnTo>
                  <a:lnTo>
                    <a:pt x="1000125" y="220980"/>
                  </a:lnTo>
                  <a:lnTo>
                    <a:pt x="1028700" y="251460"/>
                  </a:lnTo>
                  <a:lnTo>
                    <a:pt x="1076325" y="299085"/>
                  </a:lnTo>
                  <a:lnTo>
                    <a:pt x="1108710" y="340995"/>
                  </a:lnTo>
                  <a:lnTo>
                    <a:pt x="1139190" y="365760"/>
                  </a:lnTo>
                  <a:lnTo>
                    <a:pt x="1179195" y="407670"/>
                  </a:lnTo>
                  <a:lnTo>
                    <a:pt x="1207770" y="436245"/>
                  </a:lnTo>
                  <a:lnTo>
                    <a:pt x="1270635" y="501015"/>
                  </a:lnTo>
                  <a:lnTo>
                    <a:pt x="1301115" y="542925"/>
                  </a:lnTo>
                  <a:lnTo>
                    <a:pt x="1325880" y="565785"/>
                  </a:lnTo>
                  <a:lnTo>
                    <a:pt x="1352550" y="600075"/>
                  </a:lnTo>
                  <a:lnTo>
                    <a:pt x="1381125" y="628650"/>
                  </a:lnTo>
                  <a:lnTo>
                    <a:pt x="1407795" y="661035"/>
                  </a:lnTo>
                  <a:lnTo>
                    <a:pt x="1434465" y="687705"/>
                  </a:lnTo>
                  <a:lnTo>
                    <a:pt x="1455420" y="727710"/>
                  </a:lnTo>
                  <a:lnTo>
                    <a:pt x="1468755" y="767715"/>
                  </a:lnTo>
                  <a:lnTo>
                    <a:pt x="1478280" y="811530"/>
                  </a:lnTo>
                  <a:lnTo>
                    <a:pt x="1483995" y="853440"/>
                  </a:lnTo>
                  <a:lnTo>
                    <a:pt x="1487805" y="910590"/>
                  </a:lnTo>
                  <a:lnTo>
                    <a:pt x="1485900" y="954405"/>
                  </a:lnTo>
                  <a:lnTo>
                    <a:pt x="1489710" y="992505"/>
                  </a:lnTo>
                  <a:lnTo>
                    <a:pt x="1493520" y="1034415"/>
                  </a:lnTo>
                  <a:lnTo>
                    <a:pt x="1518285" y="1076325"/>
                  </a:lnTo>
                  <a:lnTo>
                    <a:pt x="1552575" y="1118235"/>
                  </a:lnTo>
                  <a:lnTo>
                    <a:pt x="1586865" y="1139190"/>
                  </a:lnTo>
                  <a:lnTo>
                    <a:pt x="1602105" y="1169670"/>
                  </a:lnTo>
                  <a:lnTo>
                    <a:pt x="1628775" y="1200150"/>
                  </a:lnTo>
                  <a:lnTo>
                    <a:pt x="1659255" y="1219200"/>
                  </a:lnTo>
                  <a:lnTo>
                    <a:pt x="1701165" y="1257300"/>
                  </a:lnTo>
                  <a:lnTo>
                    <a:pt x="1739265" y="1283970"/>
                  </a:lnTo>
                  <a:lnTo>
                    <a:pt x="1765935" y="1318260"/>
                  </a:lnTo>
                  <a:lnTo>
                    <a:pt x="1783080" y="1358265"/>
                  </a:lnTo>
                  <a:lnTo>
                    <a:pt x="1790700" y="1394460"/>
                  </a:lnTo>
                  <a:lnTo>
                    <a:pt x="1786890" y="1440180"/>
                  </a:lnTo>
                  <a:lnTo>
                    <a:pt x="1771650" y="1468755"/>
                  </a:lnTo>
                  <a:lnTo>
                    <a:pt x="1760220" y="1478280"/>
                  </a:lnTo>
                  <a:lnTo>
                    <a:pt x="1754505" y="1503045"/>
                  </a:lnTo>
                  <a:lnTo>
                    <a:pt x="1746885" y="1537335"/>
                  </a:lnTo>
                  <a:lnTo>
                    <a:pt x="1731645" y="1567815"/>
                  </a:lnTo>
                  <a:lnTo>
                    <a:pt x="1710690" y="1590675"/>
                  </a:lnTo>
                  <a:lnTo>
                    <a:pt x="1693545" y="1613535"/>
                  </a:lnTo>
                  <a:lnTo>
                    <a:pt x="1653540" y="1619250"/>
                  </a:lnTo>
                  <a:lnTo>
                    <a:pt x="1609725" y="1624965"/>
                  </a:lnTo>
                  <a:lnTo>
                    <a:pt x="1552575" y="1624965"/>
                  </a:lnTo>
                  <a:lnTo>
                    <a:pt x="1499235" y="1624965"/>
                  </a:lnTo>
                  <a:lnTo>
                    <a:pt x="1455420" y="1613535"/>
                  </a:lnTo>
                  <a:cubicBezTo>
                    <a:pt x="1439585" y="1607597"/>
                    <a:pt x="1440180" y="1613245"/>
                    <a:pt x="1440180" y="1605915"/>
                  </a:cubicBezTo>
                  <a:lnTo>
                    <a:pt x="1421130" y="1600200"/>
                  </a:lnTo>
                  <a:lnTo>
                    <a:pt x="1373505" y="1600200"/>
                  </a:lnTo>
                  <a:lnTo>
                    <a:pt x="1337310" y="1579245"/>
                  </a:lnTo>
                  <a:lnTo>
                    <a:pt x="1306830" y="1552575"/>
                  </a:lnTo>
                  <a:lnTo>
                    <a:pt x="1270635" y="1529715"/>
                  </a:lnTo>
                  <a:lnTo>
                    <a:pt x="1207770" y="1483995"/>
                  </a:lnTo>
                  <a:lnTo>
                    <a:pt x="1181100" y="1443990"/>
                  </a:lnTo>
                  <a:lnTo>
                    <a:pt x="1131570" y="1407795"/>
                  </a:lnTo>
                  <a:lnTo>
                    <a:pt x="1072515" y="1375410"/>
                  </a:lnTo>
                  <a:lnTo>
                    <a:pt x="1038225" y="1339215"/>
                  </a:lnTo>
                  <a:lnTo>
                    <a:pt x="1003935" y="1322070"/>
                  </a:lnTo>
                  <a:lnTo>
                    <a:pt x="963930" y="1310640"/>
                  </a:lnTo>
                  <a:lnTo>
                    <a:pt x="922020" y="1297305"/>
                  </a:lnTo>
                  <a:lnTo>
                    <a:pt x="889635" y="1268730"/>
                  </a:lnTo>
                  <a:lnTo>
                    <a:pt x="872490" y="1192530"/>
                  </a:lnTo>
                  <a:lnTo>
                    <a:pt x="857250" y="1127760"/>
                  </a:lnTo>
                  <a:lnTo>
                    <a:pt x="843915" y="1083945"/>
                  </a:lnTo>
                  <a:lnTo>
                    <a:pt x="813435" y="1059180"/>
                  </a:lnTo>
                  <a:lnTo>
                    <a:pt x="775335" y="1032510"/>
                  </a:lnTo>
                  <a:lnTo>
                    <a:pt x="731520" y="1005840"/>
                  </a:lnTo>
                  <a:lnTo>
                    <a:pt x="678180" y="965835"/>
                  </a:lnTo>
                  <a:lnTo>
                    <a:pt x="647700" y="946785"/>
                  </a:lnTo>
                  <a:lnTo>
                    <a:pt x="607695" y="931545"/>
                  </a:lnTo>
                  <a:lnTo>
                    <a:pt x="556260" y="899160"/>
                  </a:lnTo>
                  <a:lnTo>
                    <a:pt x="489585" y="857250"/>
                  </a:lnTo>
                  <a:lnTo>
                    <a:pt x="438150" y="822960"/>
                  </a:lnTo>
                  <a:lnTo>
                    <a:pt x="386715" y="800100"/>
                  </a:lnTo>
                  <a:lnTo>
                    <a:pt x="325755" y="758190"/>
                  </a:lnTo>
                  <a:lnTo>
                    <a:pt x="310515" y="752475"/>
                  </a:lnTo>
                  <a:lnTo>
                    <a:pt x="272415" y="735330"/>
                  </a:lnTo>
                  <a:lnTo>
                    <a:pt x="253365" y="723900"/>
                  </a:lnTo>
                  <a:lnTo>
                    <a:pt x="219075" y="704850"/>
                  </a:lnTo>
                  <a:lnTo>
                    <a:pt x="165735" y="683895"/>
                  </a:lnTo>
                  <a:lnTo>
                    <a:pt x="127635" y="664845"/>
                  </a:lnTo>
                  <a:cubicBezTo>
                    <a:pt x="123190" y="661670"/>
                    <a:pt x="120015" y="664210"/>
                    <a:pt x="114300" y="655320"/>
                  </a:cubicBezTo>
                  <a:cubicBezTo>
                    <a:pt x="108585" y="646430"/>
                    <a:pt x="100330" y="626110"/>
                    <a:pt x="93345" y="611505"/>
                  </a:cubicBezTo>
                  <a:lnTo>
                    <a:pt x="91440" y="584835"/>
                  </a:lnTo>
                  <a:lnTo>
                    <a:pt x="93345" y="533400"/>
                  </a:lnTo>
                  <a:lnTo>
                    <a:pt x="95250" y="499110"/>
                  </a:lnTo>
                  <a:lnTo>
                    <a:pt x="87630" y="470535"/>
                  </a:lnTo>
                  <a:lnTo>
                    <a:pt x="78105" y="441960"/>
                  </a:lnTo>
                  <a:lnTo>
                    <a:pt x="70485" y="422910"/>
                  </a:lnTo>
                  <a:lnTo>
                    <a:pt x="57150" y="405765"/>
                  </a:lnTo>
                  <a:lnTo>
                    <a:pt x="38100" y="394335"/>
                  </a:lnTo>
                  <a:lnTo>
                    <a:pt x="17145" y="384810"/>
                  </a:lnTo>
                  <a:lnTo>
                    <a:pt x="5715" y="379095"/>
                  </a:lnTo>
                  <a:lnTo>
                    <a:pt x="0" y="367665"/>
                  </a:lnTo>
                  <a:lnTo>
                    <a:pt x="57150" y="337185"/>
                  </a:lnTo>
                  <a:lnTo>
                    <a:pt x="76200" y="331470"/>
                  </a:lnTo>
                  <a:lnTo>
                    <a:pt x="99060" y="329565"/>
                  </a:lnTo>
                  <a:lnTo>
                    <a:pt x="131445" y="329565"/>
                  </a:lnTo>
                  <a:lnTo>
                    <a:pt x="184785" y="339090"/>
                  </a:lnTo>
                  <a:lnTo>
                    <a:pt x="283845" y="329565"/>
                  </a:lnTo>
                  <a:lnTo>
                    <a:pt x="327660" y="331470"/>
                  </a:lnTo>
                  <a:lnTo>
                    <a:pt x="394335" y="320040"/>
                  </a:lnTo>
                  <a:lnTo>
                    <a:pt x="474345" y="314325"/>
                  </a:lnTo>
                  <a:lnTo>
                    <a:pt x="518160" y="304800"/>
                  </a:lnTo>
                  <a:lnTo>
                    <a:pt x="537210" y="302895"/>
                  </a:lnTo>
                  <a:lnTo>
                    <a:pt x="560070" y="293370"/>
                  </a:lnTo>
                  <a:lnTo>
                    <a:pt x="579120" y="262890"/>
                  </a:lnTo>
                  <a:lnTo>
                    <a:pt x="603885" y="219075"/>
                  </a:lnTo>
                  <a:lnTo>
                    <a:pt x="624840" y="140970"/>
                  </a:lnTo>
                  <a:lnTo>
                    <a:pt x="638175" y="118110"/>
                  </a:lnTo>
                  <a:lnTo>
                    <a:pt x="659130" y="95250"/>
                  </a:lnTo>
                  <a:lnTo>
                    <a:pt x="681990" y="66675"/>
                  </a:lnTo>
                  <a:lnTo>
                    <a:pt x="695325" y="32385"/>
                  </a:lnTo>
                  <a:lnTo>
                    <a:pt x="706755" y="15240"/>
                  </a:lnTo>
                  <a:lnTo>
                    <a:pt x="714375" y="5715"/>
                  </a:lnTo>
                  <a:lnTo>
                    <a:pt x="725805" y="0"/>
                  </a:lnTo>
                  <a:lnTo>
                    <a:pt x="744855" y="13335"/>
                  </a:lnTo>
                  <a:lnTo>
                    <a:pt x="781050" y="24765"/>
                  </a:lnTo>
                  <a:lnTo>
                    <a:pt x="834390" y="59055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" name="중구">
              <a:extLst>
                <a:ext uri="{FF2B5EF4-FFF2-40B4-BE49-F238E27FC236}">
                  <a16:creationId xmlns:a16="http://schemas.microsoft.com/office/drawing/2014/main" id="{71FC4D6D-BC6C-49D6-B1C7-517247ACE0B6}"/>
                </a:ext>
              </a:extLst>
            </p:cNvPr>
            <p:cNvSpPr/>
            <p:nvPr/>
          </p:nvSpPr>
          <p:spPr>
            <a:xfrm>
              <a:off x="4320084" y="4868979"/>
              <a:ext cx="354962" cy="243339"/>
            </a:xfrm>
            <a:custGeom>
              <a:avLst/>
              <a:gdLst>
                <a:gd name="connsiteX0" fmla="*/ 266700 w 302895"/>
                <a:gd name="connsiteY0" fmla="*/ 26670 h 207645"/>
                <a:gd name="connsiteX1" fmla="*/ 213360 w 302895"/>
                <a:gd name="connsiteY1" fmla="*/ 15240 h 207645"/>
                <a:gd name="connsiteX2" fmla="*/ 186690 w 302895"/>
                <a:gd name="connsiteY2" fmla="*/ 1905 h 207645"/>
                <a:gd name="connsiteX3" fmla="*/ 163830 w 302895"/>
                <a:gd name="connsiteY3" fmla="*/ 1905 h 207645"/>
                <a:gd name="connsiteX4" fmla="*/ 127635 w 302895"/>
                <a:gd name="connsiteY4" fmla="*/ 0 h 207645"/>
                <a:gd name="connsiteX5" fmla="*/ 91440 w 302895"/>
                <a:gd name="connsiteY5" fmla="*/ 0 h 207645"/>
                <a:gd name="connsiteX6" fmla="*/ 66675 w 302895"/>
                <a:gd name="connsiteY6" fmla="*/ 5715 h 207645"/>
                <a:gd name="connsiteX7" fmla="*/ 57150 w 302895"/>
                <a:gd name="connsiteY7" fmla="*/ 22860 h 207645"/>
                <a:gd name="connsiteX8" fmla="*/ 34290 w 302895"/>
                <a:gd name="connsiteY8" fmla="*/ 34290 h 207645"/>
                <a:gd name="connsiteX9" fmla="*/ 11430 w 302895"/>
                <a:gd name="connsiteY9" fmla="*/ 55245 h 207645"/>
                <a:gd name="connsiteX10" fmla="*/ 1905 w 302895"/>
                <a:gd name="connsiteY10" fmla="*/ 80010 h 207645"/>
                <a:gd name="connsiteX11" fmla="*/ 0 w 302895"/>
                <a:gd name="connsiteY11" fmla="*/ 100965 h 207645"/>
                <a:gd name="connsiteX12" fmla="*/ 3810 w 302895"/>
                <a:gd name="connsiteY12" fmla="*/ 121920 h 207645"/>
                <a:gd name="connsiteX13" fmla="*/ 19050 w 302895"/>
                <a:gd name="connsiteY13" fmla="*/ 144780 h 207645"/>
                <a:gd name="connsiteX14" fmla="*/ 32385 w 302895"/>
                <a:gd name="connsiteY14" fmla="*/ 154305 h 207645"/>
                <a:gd name="connsiteX15" fmla="*/ 49530 w 302895"/>
                <a:gd name="connsiteY15" fmla="*/ 169545 h 207645"/>
                <a:gd name="connsiteX16" fmla="*/ 60960 w 302895"/>
                <a:gd name="connsiteY16" fmla="*/ 192405 h 207645"/>
                <a:gd name="connsiteX17" fmla="*/ 60960 w 302895"/>
                <a:gd name="connsiteY17" fmla="*/ 207645 h 207645"/>
                <a:gd name="connsiteX18" fmla="*/ 78105 w 302895"/>
                <a:gd name="connsiteY18" fmla="*/ 192405 h 207645"/>
                <a:gd name="connsiteX19" fmla="*/ 91440 w 302895"/>
                <a:gd name="connsiteY19" fmla="*/ 184785 h 207645"/>
                <a:gd name="connsiteX20" fmla="*/ 112395 w 302895"/>
                <a:gd name="connsiteY20" fmla="*/ 180975 h 207645"/>
                <a:gd name="connsiteX21" fmla="*/ 137160 w 302895"/>
                <a:gd name="connsiteY21" fmla="*/ 180975 h 207645"/>
                <a:gd name="connsiteX22" fmla="*/ 165735 w 302895"/>
                <a:gd name="connsiteY22" fmla="*/ 182880 h 207645"/>
                <a:gd name="connsiteX23" fmla="*/ 201930 w 302895"/>
                <a:gd name="connsiteY23" fmla="*/ 180975 h 207645"/>
                <a:gd name="connsiteX24" fmla="*/ 226695 w 302895"/>
                <a:gd name="connsiteY24" fmla="*/ 180975 h 207645"/>
                <a:gd name="connsiteX25" fmla="*/ 245745 w 302895"/>
                <a:gd name="connsiteY25" fmla="*/ 175260 h 207645"/>
                <a:gd name="connsiteX26" fmla="*/ 260985 w 302895"/>
                <a:gd name="connsiteY26" fmla="*/ 160020 h 207645"/>
                <a:gd name="connsiteX27" fmla="*/ 268605 w 302895"/>
                <a:gd name="connsiteY27" fmla="*/ 137160 h 207645"/>
                <a:gd name="connsiteX28" fmla="*/ 276225 w 302895"/>
                <a:gd name="connsiteY28" fmla="*/ 118110 h 207645"/>
                <a:gd name="connsiteX29" fmla="*/ 287655 w 302895"/>
                <a:gd name="connsiteY29" fmla="*/ 99060 h 207645"/>
                <a:gd name="connsiteX30" fmla="*/ 299085 w 302895"/>
                <a:gd name="connsiteY30" fmla="*/ 87630 h 207645"/>
                <a:gd name="connsiteX31" fmla="*/ 302895 w 302895"/>
                <a:gd name="connsiteY31" fmla="*/ 83820 h 207645"/>
                <a:gd name="connsiteX32" fmla="*/ 266700 w 302895"/>
                <a:gd name="connsiteY32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15240 h 207645"/>
                <a:gd name="connsiteX2" fmla="*/ 163830 w 302895"/>
                <a:gd name="connsiteY2" fmla="*/ 1905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5715 h 207645"/>
                <a:gd name="connsiteX2" fmla="*/ 163830 w 302895"/>
                <a:gd name="connsiteY2" fmla="*/ 1905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5715 h 207645"/>
                <a:gd name="connsiteX2" fmla="*/ 15430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1455 w 302895"/>
                <a:gd name="connsiteY1" fmla="*/ 13335 h 207645"/>
                <a:gd name="connsiteX2" fmla="*/ 15430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1455 w 302895"/>
                <a:gd name="connsiteY1" fmla="*/ 13335 h 207645"/>
                <a:gd name="connsiteX2" fmla="*/ 15811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2895" h="207645">
                  <a:moveTo>
                    <a:pt x="266700" y="26670"/>
                  </a:moveTo>
                  <a:lnTo>
                    <a:pt x="211455" y="13335"/>
                  </a:lnTo>
                  <a:lnTo>
                    <a:pt x="158115" y="7620"/>
                  </a:lnTo>
                  <a:lnTo>
                    <a:pt x="127635" y="0"/>
                  </a:lnTo>
                  <a:lnTo>
                    <a:pt x="91440" y="0"/>
                  </a:lnTo>
                  <a:lnTo>
                    <a:pt x="66675" y="5715"/>
                  </a:lnTo>
                  <a:lnTo>
                    <a:pt x="57150" y="22860"/>
                  </a:lnTo>
                  <a:lnTo>
                    <a:pt x="34290" y="34290"/>
                  </a:lnTo>
                  <a:lnTo>
                    <a:pt x="11430" y="55245"/>
                  </a:lnTo>
                  <a:lnTo>
                    <a:pt x="1905" y="80010"/>
                  </a:lnTo>
                  <a:lnTo>
                    <a:pt x="0" y="100965"/>
                  </a:lnTo>
                  <a:lnTo>
                    <a:pt x="3810" y="121920"/>
                  </a:lnTo>
                  <a:lnTo>
                    <a:pt x="19050" y="144780"/>
                  </a:lnTo>
                  <a:lnTo>
                    <a:pt x="32385" y="154305"/>
                  </a:lnTo>
                  <a:lnTo>
                    <a:pt x="49530" y="169545"/>
                  </a:lnTo>
                  <a:lnTo>
                    <a:pt x="60960" y="192405"/>
                  </a:lnTo>
                  <a:lnTo>
                    <a:pt x="60960" y="207645"/>
                  </a:lnTo>
                  <a:lnTo>
                    <a:pt x="78105" y="192405"/>
                  </a:lnTo>
                  <a:lnTo>
                    <a:pt x="91440" y="184785"/>
                  </a:lnTo>
                  <a:lnTo>
                    <a:pt x="112395" y="180975"/>
                  </a:lnTo>
                  <a:lnTo>
                    <a:pt x="137160" y="180975"/>
                  </a:lnTo>
                  <a:lnTo>
                    <a:pt x="165735" y="182880"/>
                  </a:lnTo>
                  <a:lnTo>
                    <a:pt x="201930" y="180975"/>
                  </a:lnTo>
                  <a:lnTo>
                    <a:pt x="226695" y="180975"/>
                  </a:lnTo>
                  <a:lnTo>
                    <a:pt x="245745" y="175260"/>
                  </a:lnTo>
                  <a:lnTo>
                    <a:pt x="260985" y="160020"/>
                  </a:lnTo>
                  <a:lnTo>
                    <a:pt x="268605" y="137160"/>
                  </a:lnTo>
                  <a:lnTo>
                    <a:pt x="276225" y="118110"/>
                  </a:lnTo>
                  <a:lnTo>
                    <a:pt x="287655" y="99060"/>
                  </a:lnTo>
                  <a:lnTo>
                    <a:pt x="299085" y="87630"/>
                  </a:lnTo>
                  <a:lnTo>
                    <a:pt x="302895" y="83820"/>
                  </a:lnTo>
                  <a:lnTo>
                    <a:pt x="266700" y="2667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" name="서구">
              <a:extLst>
                <a:ext uri="{FF2B5EF4-FFF2-40B4-BE49-F238E27FC236}">
                  <a16:creationId xmlns:a16="http://schemas.microsoft.com/office/drawing/2014/main" id="{3E175A7E-089D-48C3-87CF-35E4EEAAB8D3}"/>
                </a:ext>
              </a:extLst>
            </p:cNvPr>
            <p:cNvSpPr/>
            <p:nvPr/>
          </p:nvSpPr>
          <p:spPr>
            <a:xfrm>
              <a:off x="4044198" y="4599168"/>
              <a:ext cx="325688" cy="942542"/>
            </a:xfrm>
            <a:custGeom>
              <a:avLst/>
              <a:gdLst>
                <a:gd name="connsiteX0" fmla="*/ 171281 w 380676"/>
                <a:gd name="connsiteY0" fmla="*/ 0 h 1101676"/>
                <a:gd name="connsiteX1" fmla="*/ 191914 w 380676"/>
                <a:gd name="connsiteY1" fmla="*/ 19338 h 1101676"/>
                <a:gd name="connsiteX2" fmla="*/ 236208 w 380676"/>
                <a:gd name="connsiteY2" fmla="*/ 36432 h 1101676"/>
                <a:gd name="connsiteX3" fmla="*/ 270080 w 380676"/>
                <a:gd name="connsiteY3" fmla="*/ 65735 h 1101676"/>
                <a:gd name="connsiteX4" fmla="*/ 303951 w 380676"/>
                <a:gd name="connsiteY4" fmla="*/ 97480 h 1101676"/>
                <a:gd name="connsiteX5" fmla="*/ 333743 w 380676"/>
                <a:gd name="connsiteY5" fmla="*/ 120474 h 1101676"/>
                <a:gd name="connsiteX6" fmla="*/ 332983 w 380676"/>
                <a:gd name="connsiteY6" fmla="*/ 121165 h 1101676"/>
                <a:gd name="connsiteX7" fmla="*/ 324044 w 380676"/>
                <a:gd name="connsiteY7" fmla="*/ 132339 h 1101676"/>
                <a:gd name="connsiteX8" fmla="*/ 328514 w 380676"/>
                <a:gd name="connsiteY8" fmla="*/ 152452 h 1101676"/>
                <a:gd name="connsiteX9" fmla="*/ 324044 w 380676"/>
                <a:gd name="connsiteY9" fmla="*/ 177034 h 1101676"/>
                <a:gd name="connsiteX10" fmla="*/ 308400 w 380676"/>
                <a:gd name="connsiteY10" fmla="*/ 208321 h 1101676"/>
                <a:gd name="connsiteX11" fmla="*/ 308400 w 380676"/>
                <a:gd name="connsiteY11" fmla="*/ 226200 h 1101676"/>
                <a:gd name="connsiteX12" fmla="*/ 308400 w 380676"/>
                <a:gd name="connsiteY12" fmla="*/ 250782 h 1101676"/>
                <a:gd name="connsiteX13" fmla="*/ 328514 w 380676"/>
                <a:gd name="connsiteY13" fmla="*/ 273130 h 1101676"/>
                <a:gd name="connsiteX14" fmla="*/ 346392 w 380676"/>
                <a:gd name="connsiteY14" fmla="*/ 273130 h 1101676"/>
                <a:gd name="connsiteX15" fmla="*/ 363153 w 380676"/>
                <a:gd name="connsiteY15" fmla="*/ 288494 h 1101676"/>
                <a:gd name="connsiteX16" fmla="*/ 378517 w 380676"/>
                <a:gd name="connsiteY16" fmla="*/ 317826 h 1101676"/>
                <a:gd name="connsiteX17" fmla="*/ 374327 w 380676"/>
                <a:gd name="connsiteY17" fmla="*/ 323692 h 1101676"/>
                <a:gd name="connsiteX18" fmla="*/ 362315 w 380676"/>
                <a:gd name="connsiteY18" fmla="*/ 334587 h 1101676"/>
                <a:gd name="connsiteX19" fmla="*/ 339129 w 380676"/>
                <a:gd name="connsiteY19" fmla="*/ 347995 h 1101676"/>
                <a:gd name="connsiteX20" fmla="*/ 310273 w 380676"/>
                <a:gd name="connsiteY20" fmla="*/ 382997 h 1101676"/>
                <a:gd name="connsiteX21" fmla="*/ 299100 w 380676"/>
                <a:gd name="connsiteY21" fmla="*/ 422487 h 1101676"/>
                <a:gd name="connsiteX22" fmla="*/ 295379 w 380676"/>
                <a:gd name="connsiteY22" fmla="*/ 463086 h 1101676"/>
                <a:gd name="connsiteX23" fmla="*/ 315118 w 380676"/>
                <a:gd name="connsiteY23" fmla="*/ 497719 h 1101676"/>
                <a:gd name="connsiteX24" fmla="*/ 341922 w 380676"/>
                <a:gd name="connsiteY24" fmla="*/ 534212 h 1101676"/>
                <a:gd name="connsiteX25" fmla="*/ 361673 w 380676"/>
                <a:gd name="connsiteY25" fmla="*/ 564014 h 1101676"/>
                <a:gd name="connsiteX26" fmla="*/ 380676 w 380676"/>
                <a:gd name="connsiteY26" fmla="*/ 600145 h 1101676"/>
                <a:gd name="connsiteX27" fmla="*/ 373209 w 380676"/>
                <a:gd name="connsiteY27" fmla="*/ 628461 h 1101676"/>
                <a:gd name="connsiteX28" fmla="*/ 370974 w 380676"/>
                <a:gd name="connsiteY28" fmla="*/ 644104 h 1101676"/>
                <a:gd name="connsiteX29" fmla="*/ 364270 w 380676"/>
                <a:gd name="connsiteY29" fmla="*/ 659748 h 1101676"/>
                <a:gd name="connsiteX30" fmla="*/ 355331 w 380676"/>
                <a:gd name="connsiteY30" fmla="*/ 682096 h 1101676"/>
                <a:gd name="connsiteX31" fmla="*/ 355331 w 380676"/>
                <a:gd name="connsiteY31" fmla="*/ 708913 h 1101676"/>
                <a:gd name="connsiteX32" fmla="*/ 362035 w 380676"/>
                <a:gd name="connsiteY32" fmla="*/ 733496 h 1101676"/>
                <a:gd name="connsiteX33" fmla="*/ 368740 w 380676"/>
                <a:gd name="connsiteY33" fmla="*/ 749139 h 1101676"/>
                <a:gd name="connsiteX34" fmla="*/ 368740 w 380676"/>
                <a:gd name="connsiteY34" fmla="*/ 778191 h 1101676"/>
                <a:gd name="connsiteX35" fmla="*/ 370974 w 380676"/>
                <a:gd name="connsiteY35" fmla="*/ 805009 h 1101676"/>
                <a:gd name="connsiteX36" fmla="*/ 377679 w 380676"/>
                <a:gd name="connsiteY36" fmla="*/ 820652 h 1101676"/>
                <a:gd name="connsiteX37" fmla="*/ 364270 w 380676"/>
                <a:gd name="connsiteY37" fmla="*/ 838530 h 1101676"/>
                <a:gd name="connsiteX38" fmla="*/ 346392 w 380676"/>
                <a:gd name="connsiteY38" fmla="*/ 838530 h 1101676"/>
                <a:gd name="connsiteX39" fmla="*/ 330748 w 380676"/>
                <a:gd name="connsiteY39" fmla="*/ 849704 h 1101676"/>
                <a:gd name="connsiteX40" fmla="*/ 319574 w 380676"/>
                <a:gd name="connsiteY40" fmla="*/ 854174 h 1101676"/>
                <a:gd name="connsiteX41" fmla="*/ 301696 w 380676"/>
                <a:gd name="connsiteY41" fmla="*/ 863113 h 1101676"/>
                <a:gd name="connsiteX42" fmla="*/ 288287 w 380676"/>
                <a:gd name="connsiteY42" fmla="*/ 876522 h 1101676"/>
                <a:gd name="connsiteX43" fmla="*/ 277114 w 380676"/>
                <a:gd name="connsiteY43" fmla="*/ 894400 h 1101676"/>
                <a:gd name="connsiteX44" fmla="*/ 277114 w 380676"/>
                <a:gd name="connsiteY44" fmla="*/ 905574 h 1101676"/>
                <a:gd name="connsiteX45" fmla="*/ 277114 w 380676"/>
                <a:gd name="connsiteY45" fmla="*/ 914513 h 1101676"/>
                <a:gd name="connsiteX46" fmla="*/ 279348 w 380676"/>
                <a:gd name="connsiteY46" fmla="*/ 948035 h 1101676"/>
                <a:gd name="connsiteX47" fmla="*/ 290522 w 380676"/>
                <a:gd name="connsiteY47" fmla="*/ 994965 h 1101676"/>
                <a:gd name="connsiteX48" fmla="*/ 301696 w 380676"/>
                <a:gd name="connsiteY48" fmla="*/ 1026252 h 1101676"/>
                <a:gd name="connsiteX49" fmla="*/ 294992 w 380676"/>
                <a:gd name="connsiteY49" fmla="*/ 1044131 h 1101676"/>
                <a:gd name="connsiteX50" fmla="*/ 270409 w 380676"/>
                <a:gd name="connsiteY50" fmla="*/ 1062009 h 1101676"/>
                <a:gd name="connsiteX51" fmla="*/ 241357 w 380676"/>
                <a:gd name="connsiteY51" fmla="*/ 1075417 h 1101676"/>
                <a:gd name="connsiteX52" fmla="*/ 221244 w 380676"/>
                <a:gd name="connsiteY52" fmla="*/ 1088826 h 1101676"/>
                <a:gd name="connsiteX53" fmla="*/ 209232 w 380676"/>
                <a:gd name="connsiteY53" fmla="*/ 1096369 h 1101676"/>
                <a:gd name="connsiteX54" fmla="*/ 193868 w 380676"/>
                <a:gd name="connsiteY54" fmla="*/ 1101676 h 1101676"/>
                <a:gd name="connsiteX55" fmla="*/ 170682 w 380676"/>
                <a:gd name="connsiteY55" fmla="*/ 1079608 h 1101676"/>
                <a:gd name="connsiteX56" fmla="*/ 147496 w 380676"/>
                <a:gd name="connsiteY56" fmla="*/ 1048600 h 1101676"/>
                <a:gd name="connsiteX57" fmla="*/ 144423 w 380676"/>
                <a:gd name="connsiteY57" fmla="*/ 1025135 h 1101676"/>
                <a:gd name="connsiteX58" fmla="*/ 145820 w 380676"/>
                <a:gd name="connsiteY58" fmla="*/ 1000273 h 1101676"/>
                <a:gd name="connsiteX59" fmla="*/ 142468 w 380676"/>
                <a:gd name="connsiteY59" fmla="*/ 980719 h 1101676"/>
                <a:gd name="connsiteX60" fmla="*/ 134087 w 380676"/>
                <a:gd name="connsiteY60" fmla="*/ 932391 h 1101676"/>
                <a:gd name="connsiteX61" fmla="*/ 114336 w 380676"/>
                <a:gd name="connsiteY61" fmla="*/ 881372 h 1101676"/>
                <a:gd name="connsiteX62" fmla="*/ 143026 w 380676"/>
                <a:gd name="connsiteY62" fmla="*/ 863113 h 1101676"/>
                <a:gd name="connsiteX63" fmla="*/ 156435 w 380676"/>
                <a:gd name="connsiteY63" fmla="*/ 858643 h 1101676"/>
                <a:gd name="connsiteX64" fmla="*/ 176548 w 380676"/>
                <a:gd name="connsiteY64" fmla="*/ 845235 h 1101676"/>
                <a:gd name="connsiteX65" fmla="*/ 189957 w 380676"/>
                <a:gd name="connsiteY65" fmla="*/ 827356 h 1101676"/>
                <a:gd name="connsiteX66" fmla="*/ 210070 w 380676"/>
                <a:gd name="connsiteY66" fmla="*/ 811713 h 1101676"/>
                <a:gd name="connsiteX67" fmla="*/ 230183 w 380676"/>
                <a:gd name="connsiteY67" fmla="*/ 793835 h 1101676"/>
                <a:gd name="connsiteX68" fmla="*/ 237725 w 380676"/>
                <a:gd name="connsiteY68" fmla="*/ 765621 h 1101676"/>
                <a:gd name="connsiteX69" fmla="*/ 227390 w 380676"/>
                <a:gd name="connsiteY69" fmla="*/ 661982 h 1101676"/>
                <a:gd name="connsiteX70" fmla="*/ 212025 w 380676"/>
                <a:gd name="connsiteY70" fmla="*/ 609744 h 1101676"/>
                <a:gd name="connsiteX71" fmla="*/ 194147 w 380676"/>
                <a:gd name="connsiteY71" fmla="*/ 593822 h 1101676"/>
                <a:gd name="connsiteX72" fmla="*/ 176548 w 380676"/>
                <a:gd name="connsiteY72" fmla="*/ 579296 h 1101676"/>
                <a:gd name="connsiteX73" fmla="*/ 163140 w 380676"/>
                <a:gd name="connsiteY73" fmla="*/ 565887 h 1101676"/>
                <a:gd name="connsiteX74" fmla="*/ 151966 w 380676"/>
                <a:gd name="connsiteY74" fmla="*/ 527895 h 1101676"/>
                <a:gd name="connsiteX75" fmla="*/ 149731 w 380676"/>
                <a:gd name="connsiteY75" fmla="*/ 503313 h 1101676"/>
                <a:gd name="connsiteX76" fmla="*/ 143026 w 380676"/>
                <a:gd name="connsiteY76" fmla="*/ 425095 h 1101676"/>
                <a:gd name="connsiteX77" fmla="*/ 129618 w 380676"/>
                <a:gd name="connsiteY77" fmla="*/ 384869 h 1101676"/>
                <a:gd name="connsiteX78" fmla="*/ 102800 w 380676"/>
                <a:gd name="connsiteY78" fmla="*/ 371461 h 1101676"/>
                <a:gd name="connsiteX79" fmla="*/ 73748 w 380676"/>
                <a:gd name="connsiteY79" fmla="*/ 360287 h 1101676"/>
                <a:gd name="connsiteX80" fmla="*/ 37992 w 380676"/>
                <a:gd name="connsiteY80" fmla="*/ 355817 h 1101676"/>
                <a:gd name="connsiteX81" fmla="*/ 4470 w 380676"/>
                <a:gd name="connsiteY81" fmla="*/ 331235 h 1101676"/>
                <a:gd name="connsiteX82" fmla="*/ 0 w 380676"/>
                <a:gd name="connsiteY82" fmla="*/ 308887 h 1101676"/>
                <a:gd name="connsiteX83" fmla="*/ 0 w 380676"/>
                <a:gd name="connsiteY83" fmla="*/ 284304 h 1101676"/>
                <a:gd name="connsiteX84" fmla="*/ 13409 w 380676"/>
                <a:gd name="connsiteY84" fmla="*/ 266426 h 1101676"/>
                <a:gd name="connsiteX85" fmla="*/ 26818 w 380676"/>
                <a:gd name="connsiteY85" fmla="*/ 255252 h 1101676"/>
                <a:gd name="connsiteX86" fmla="*/ 40226 w 380676"/>
                <a:gd name="connsiteY86" fmla="*/ 239608 h 1101676"/>
                <a:gd name="connsiteX87" fmla="*/ 51400 w 380676"/>
                <a:gd name="connsiteY87" fmla="*/ 221730 h 1101676"/>
                <a:gd name="connsiteX88" fmla="*/ 58105 w 380676"/>
                <a:gd name="connsiteY88" fmla="*/ 206087 h 1101676"/>
                <a:gd name="connsiteX89" fmla="*/ 60339 w 380676"/>
                <a:gd name="connsiteY89" fmla="*/ 185974 h 1101676"/>
                <a:gd name="connsiteX90" fmla="*/ 67044 w 380676"/>
                <a:gd name="connsiteY90" fmla="*/ 159156 h 1101676"/>
                <a:gd name="connsiteX91" fmla="*/ 73748 w 380676"/>
                <a:gd name="connsiteY91" fmla="*/ 136808 h 1101676"/>
                <a:gd name="connsiteX92" fmla="*/ 89392 w 380676"/>
                <a:gd name="connsiteY92" fmla="*/ 116695 h 1101676"/>
                <a:gd name="connsiteX93" fmla="*/ 93861 w 380676"/>
                <a:gd name="connsiteY93" fmla="*/ 85408 h 1101676"/>
                <a:gd name="connsiteX94" fmla="*/ 98331 w 380676"/>
                <a:gd name="connsiteY94" fmla="*/ 49652 h 1101676"/>
                <a:gd name="connsiteX95" fmla="*/ 114710 w 380676"/>
                <a:gd name="connsiteY95" fmla="*/ 86 h 1101676"/>
                <a:gd name="connsiteX96" fmla="*/ 169095 w 380676"/>
                <a:gd name="connsiteY96" fmla="*/ 1211 h 1101676"/>
                <a:gd name="connsiteX97" fmla="*/ 171281 w 380676"/>
                <a:gd name="connsiteY97" fmla="*/ 0 h 110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80676" h="1101676">
                  <a:moveTo>
                    <a:pt x="171281" y="0"/>
                  </a:moveTo>
                  <a:lnTo>
                    <a:pt x="191914" y="19338"/>
                  </a:lnTo>
                  <a:lnTo>
                    <a:pt x="236208" y="36432"/>
                  </a:lnTo>
                  <a:lnTo>
                    <a:pt x="270080" y="65735"/>
                  </a:lnTo>
                  <a:lnTo>
                    <a:pt x="303951" y="97480"/>
                  </a:lnTo>
                  <a:lnTo>
                    <a:pt x="333743" y="120474"/>
                  </a:lnTo>
                  <a:lnTo>
                    <a:pt x="332983" y="121165"/>
                  </a:lnTo>
                  <a:lnTo>
                    <a:pt x="324044" y="132339"/>
                  </a:lnTo>
                  <a:lnTo>
                    <a:pt x="328514" y="152452"/>
                  </a:lnTo>
                  <a:lnTo>
                    <a:pt x="324044" y="177034"/>
                  </a:lnTo>
                  <a:lnTo>
                    <a:pt x="308400" y="208321"/>
                  </a:lnTo>
                  <a:lnTo>
                    <a:pt x="308400" y="226200"/>
                  </a:lnTo>
                  <a:lnTo>
                    <a:pt x="308400" y="250782"/>
                  </a:lnTo>
                  <a:lnTo>
                    <a:pt x="328514" y="273130"/>
                  </a:lnTo>
                  <a:lnTo>
                    <a:pt x="346392" y="273130"/>
                  </a:lnTo>
                  <a:lnTo>
                    <a:pt x="363153" y="288494"/>
                  </a:lnTo>
                  <a:cubicBezTo>
                    <a:pt x="368274" y="298271"/>
                    <a:pt x="376655" y="311960"/>
                    <a:pt x="378517" y="317826"/>
                  </a:cubicBezTo>
                  <a:cubicBezTo>
                    <a:pt x="380379" y="323692"/>
                    <a:pt x="377027" y="320899"/>
                    <a:pt x="374327" y="323692"/>
                  </a:cubicBezTo>
                  <a:cubicBezTo>
                    <a:pt x="371626" y="326486"/>
                    <a:pt x="366039" y="330117"/>
                    <a:pt x="362315" y="334587"/>
                  </a:cubicBezTo>
                  <a:lnTo>
                    <a:pt x="339129" y="347995"/>
                  </a:lnTo>
                  <a:lnTo>
                    <a:pt x="310273" y="382997"/>
                  </a:lnTo>
                  <a:lnTo>
                    <a:pt x="299100" y="422487"/>
                  </a:lnTo>
                  <a:lnTo>
                    <a:pt x="295379" y="463086"/>
                  </a:lnTo>
                  <a:lnTo>
                    <a:pt x="315118" y="497719"/>
                  </a:lnTo>
                  <a:lnTo>
                    <a:pt x="341922" y="534212"/>
                  </a:lnTo>
                  <a:lnTo>
                    <a:pt x="361673" y="564014"/>
                  </a:lnTo>
                  <a:lnTo>
                    <a:pt x="380676" y="600145"/>
                  </a:lnTo>
                  <a:lnTo>
                    <a:pt x="373209" y="628461"/>
                  </a:lnTo>
                  <a:lnTo>
                    <a:pt x="370974" y="644104"/>
                  </a:lnTo>
                  <a:lnTo>
                    <a:pt x="364270" y="659748"/>
                  </a:lnTo>
                  <a:lnTo>
                    <a:pt x="355331" y="682096"/>
                  </a:lnTo>
                  <a:lnTo>
                    <a:pt x="355331" y="708913"/>
                  </a:lnTo>
                  <a:lnTo>
                    <a:pt x="362035" y="733496"/>
                  </a:lnTo>
                  <a:lnTo>
                    <a:pt x="368740" y="749139"/>
                  </a:lnTo>
                  <a:lnTo>
                    <a:pt x="368740" y="778191"/>
                  </a:lnTo>
                  <a:lnTo>
                    <a:pt x="370974" y="805009"/>
                  </a:lnTo>
                  <a:lnTo>
                    <a:pt x="377679" y="820652"/>
                  </a:lnTo>
                  <a:lnTo>
                    <a:pt x="364270" y="838530"/>
                  </a:lnTo>
                  <a:lnTo>
                    <a:pt x="346392" y="838530"/>
                  </a:lnTo>
                  <a:lnTo>
                    <a:pt x="330748" y="849704"/>
                  </a:lnTo>
                  <a:lnTo>
                    <a:pt x="319574" y="854174"/>
                  </a:lnTo>
                  <a:lnTo>
                    <a:pt x="301696" y="863113"/>
                  </a:lnTo>
                  <a:lnTo>
                    <a:pt x="288287" y="876522"/>
                  </a:lnTo>
                  <a:lnTo>
                    <a:pt x="277114" y="894400"/>
                  </a:lnTo>
                  <a:lnTo>
                    <a:pt x="277114" y="905574"/>
                  </a:lnTo>
                  <a:lnTo>
                    <a:pt x="277114" y="914513"/>
                  </a:lnTo>
                  <a:lnTo>
                    <a:pt x="279348" y="948035"/>
                  </a:lnTo>
                  <a:lnTo>
                    <a:pt x="290522" y="994965"/>
                  </a:lnTo>
                  <a:lnTo>
                    <a:pt x="301696" y="1026252"/>
                  </a:lnTo>
                  <a:lnTo>
                    <a:pt x="294992" y="1044131"/>
                  </a:lnTo>
                  <a:lnTo>
                    <a:pt x="270409" y="1062009"/>
                  </a:lnTo>
                  <a:lnTo>
                    <a:pt x="241357" y="1075417"/>
                  </a:lnTo>
                  <a:lnTo>
                    <a:pt x="221244" y="1088826"/>
                  </a:lnTo>
                  <a:lnTo>
                    <a:pt x="209232" y="1096369"/>
                  </a:lnTo>
                  <a:lnTo>
                    <a:pt x="193868" y="1101676"/>
                  </a:lnTo>
                  <a:cubicBezTo>
                    <a:pt x="187303" y="1099302"/>
                    <a:pt x="178410" y="1088454"/>
                    <a:pt x="170682" y="1079608"/>
                  </a:cubicBezTo>
                  <a:cubicBezTo>
                    <a:pt x="162953" y="1070762"/>
                    <a:pt x="154945" y="1059774"/>
                    <a:pt x="147496" y="1048600"/>
                  </a:cubicBezTo>
                  <a:lnTo>
                    <a:pt x="144423" y="1025135"/>
                  </a:lnTo>
                  <a:lnTo>
                    <a:pt x="145820" y="1000273"/>
                  </a:lnTo>
                  <a:lnTo>
                    <a:pt x="142468" y="980719"/>
                  </a:lnTo>
                  <a:lnTo>
                    <a:pt x="134087" y="932391"/>
                  </a:lnTo>
                  <a:lnTo>
                    <a:pt x="114336" y="881372"/>
                  </a:lnTo>
                  <a:lnTo>
                    <a:pt x="143026" y="863113"/>
                  </a:lnTo>
                  <a:lnTo>
                    <a:pt x="156435" y="858643"/>
                  </a:lnTo>
                  <a:lnTo>
                    <a:pt x="176548" y="845235"/>
                  </a:lnTo>
                  <a:lnTo>
                    <a:pt x="189957" y="827356"/>
                  </a:lnTo>
                  <a:lnTo>
                    <a:pt x="210070" y="811713"/>
                  </a:lnTo>
                  <a:lnTo>
                    <a:pt x="230183" y="793835"/>
                  </a:lnTo>
                  <a:lnTo>
                    <a:pt x="237725" y="765621"/>
                  </a:lnTo>
                  <a:lnTo>
                    <a:pt x="227390" y="661982"/>
                  </a:lnTo>
                  <a:lnTo>
                    <a:pt x="212025" y="609744"/>
                  </a:lnTo>
                  <a:lnTo>
                    <a:pt x="194147" y="593822"/>
                  </a:lnTo>
                  <a:lnTo>
                    <a:pt x="176548" y="579296"/>
                  </a:lnTo>
                  <a:lnTo>
                    <a:pt x="163140" y="565887"/>
                  </a:lnTo>
                  <a:lnTo>
                    <a:pt x="151966" y="527895"/>
                  </a:lnTo>
                  <a:lnTo>
                    <a:pt x="149731" y="503313"/>
                  </a:lnTo>
                  <a:lnTo>
                    <a:pt x="143026" y="425095"/>
                  </a:lnTo>
                  <a:lnTo>
                    <a:pt x="129618" y="384869"/>
                  </a:lnTo>
                  <a:lnTo>
                    <a:pt x="102800" y="371461"/>
                  </a:lnTo>
                  <a:lnTo>
                    <a:pt x="73748" y="360287"/>
                  </a:lnTo>
                  <a:lnTo>
                    <a:pt x="37992" y="355817"/>
                  </a:lnTo>
                  <a:lnTo>
                    <a:pt x="4470" y="331235"/>
                  </a:lnTo>
                  <a:lnTo>
                    <a:pt x="0" y="308887"/>
                  </a:lnTo>
                  <a:lnTo>
                    <a:pt x="0" y="284304"/>
                  </a:lnTo>
                  <a:lnTo>
                    <a:pt x="13409" y="266426"/>
                  </a:lnTo>
                  <a:lnTo>
                    <a:pt x="26818" y="255252"/>
                  </a:lnTo>
                  <a:lnTo>
                    <a:pt x="40226" y="239608"/>
                  </a:lnTo>
                  <a:lnTo>
                    <a:pt x="51400" y="221730"/>
                  </a:lnTo>
                  <a:lnTo>
                    <a:pt x="58105" y="206087"/>
                  </a:lnTo>
                  <a:lnTo>
                    <a:pt x="60339" y="185974"/>
                  </a:lnTo>
                  <a:lnTo>
                    <a:pt x="67044" y="159156"/>
                  </a:lnTo>
                  <a:lnTo>
                    <a:pt x="73748" y="136808"/>
                  </a:lnTo>
                  <a:lnTo>
                    <a:pt x="89392" y="116695"/>
                  </a:lnTo>
                  <a:lnTo>
                    <a:pt x="93861" y="85408"/>
                  </a:lnTo>
                  <a:lnTo>
                    <a:pt x="98331" y="49652"/>
                  </a:lnTo>
                  <a:lnTo>
                    <a:pt x="114710" y="86"/>
                  </a:lnTo>
                  <a:lnTo>
                    <a:pt x="169095" y="1211"/>
                  </a:lnTo>
                  <a:lnTo>
                    <a:pt x="171281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동구">
              <a:extLst>
                <a:ext uri="{FF2B5EF4-FFF2-40B4-BE49-F238E27FC236}">
                  <a16:creationId xmlns:a16="http://schemas.microsoft.com/office/drawing/2014/main" id="{B665DE60-5C4E-4C1A-959E-3E6D337E65D1}"/>
                </a:ext>
              </a:extLst>
            </p:cNvPr>
            <p:cNvSpPr/>
            <p:nvPr/>
          </p:nvSpPr>
          <p:spPr>
            <a:xfrm>
              <a:off x="4326423" y="4584375"/>
              <a:ext cx="360174" cy="289452"/>
            </a:xfrm>
            <a:custGeom>
              <a:avLst/>
              <a:gdLst>
                <a:gd name="connsiteX0" fmla="*/ 186690 w 946785"/>
                <a:gd name="connsiteY0" fmla="*/ 72390 h 750570"/>
                <a:gd name="connsiteX1" fmla="*/ 140970 w 946785"/>
                <a:gd name="connsiteY1" fmla="*/ 99060 h 750570"/>
                <a:gd name="connsiteX2" fmla="*/ 104775 w 946785"/>
                <a:gd name="connsiteY2" fmla="*/ 129540 h 750570"/>
                <a:gd name="connsiteX3" fmla="*/ 83820 w 946785"/>
                <a:gd name="connsiteY3" fmla="*/ 148590 h 750570"/>
                <a:gd name="connsiteX4" fmla="*/ 57150 w 946785"/>
                <a:gd name="connsiteY4" fmla="*/ 169545 h 750570"/>
                <a:gd name="connsiteX5" fmla="*/ 51435 w 946785"/>
                <a:gd name="connsiteY5" fmla="*/ 196215 h 750570"/>
                <a:gd name="connsiteX6" fmla="*/ 38100 w 946785"/>
                <a:gd name="connsiteY6" fmla="*/ 240030 h 750570"/>
                <a:gd name="connsiteX7" fmla="*/ 26670 w 946785"/>
                <a:gd name="connsiteY7" fmla="*/ 260985 h 750570"/>
                <a:gd name="connsiteX8" fmla="*/ 7620 w 946785"/>
                <a:gd name="connsiteY8" fmla="*/ 295275 h 750570"/>
                <a:gd name="connsiteX9" fmla="*/ 1905 w 946785"/>
                <a:gd name="connsiteY9" fmla="*/ 325755 h 750570"/>
                <a:gd name="connsiteX10" fmla="*/ 0 w 946785"/>
                <a:gd name="connsiteY10" fmla="*/ 360045 h 750570"/>
                <a:gd name="connsiteX11" fmla="*/ 7620 w 946785"/>
                <a:gd name="connsiteY11" fmla="*/ 396240 h 750570"/>
                <a:gd name="connsiteX12" fmla="*/ 62865 w 946785"/>
                <a:gd name="connsiteY12" fmla="*/ 457200 h 750570"/>
                <a:gd name="connsiteX13" fmla="*/ 95250 w 946785"/>
                <a:gd name="connsiteY13" fmla="*/ 502920 h 750570"/>
                <a:gd name="connsiteX14" fmla="*/ 114300 w 946785"/>
                <a:gd name="connsiteY14" fmla="*/ 535305 h 750570"/>
                <a:gd name="connsiteX15" fmla="*/ 137160 w 946785"/>
                <a:gd name="connsiteY15" fmla="*/ 565785 h 750570"/>
                <a:gd name="connsiteX16" fmla="*/ 156210 w 946785"/>
                <a:gd name="connsiteY16" fmla="*/ 586740 h 750570"/>
                <a:gd name="connsiteX17" fmla="*/ 175260 w 946785"/>
                <a:gd name="connsiteY17" fmla="*/ 626745 h 750570"/>
                <a:gd name="connsiteX18" fmla="*/ 192405 w 946785"/>
                <a:gd name="connsiteY18" fmla="*/ 661035 h 750570"/>
                <a:gd name="connsiteX19" fmla="*/ 207645 w 946785"/>
                <a:gd name="connsiteY19" fmla="*/ 704850 h 750570"/>
                <a:gd name="connsiteX20" fmla="*/ 222885 w 946785"/>
                <a:gd name="connsiteY20" fmla="*/ 739140 h 750570"/>
                <a:gd name="connsiteX21" fmla="*/ 232410 w 946785"/>
                <a:gd name="connsiteY21" fmla="*/ 750570 h 750570"/>
                <a:gd name="connsiteX22" fmla="*/ 260985 w 946785"/>
                <a:gd name="connsiteY22" fmla="*/ 723900 h 750570"/>
                <a:gd name="connsiteX23" fmla="*/ 289560 w 946785"/>
                <a:gd name="connsiteY23" fmla="*/ 710565 h 750570"/>
                <a:gd name="connsiteX24" fmla="*/ 329565 w 946785"/>
                <a:gd name="connsiteY24" fmla="*/ 701040 h 750570"/>
                <a:gd name="connsiteX25" fmla="*/ 369570 w 946785"/>
                <a:gd name="connsiteY25" fmla="*/ 704850 h 750570"/>
                <a:gd name="connsiteX26" fmla="*/ 447675 w 946785"/>
                <a:gd name="connsiteY26" fmla="*/ 702945 h 750570"/>
                <a:gd name="connsiteX27" fmla="*/ 531495 w 946785"/>
                <a:gd name="connsiteY27" fmla="*/ 697230 h 750570"/>
                <a:gd name="connsiteX28" fmla="*/ 579120 w 946785"/>
                <a:gd name="connsiteY28" fmla="*/ 699135 h 750570"/>
                <a:gd name="connsiteX29" fmla="*/ 630555 w 946785"/>
                <a:gd name="connsiteY29" fmla="*/ 693420 h 750570"/>
                <a:gd name="connsiteX30" fmla="*/ 691515 w 946785"/>
                <a:gd name="connsiteY30" fmla="*/ 680085 h 750570"/>
                <a:gd name="connsiteX31" fmla="*/ 769620 w 946785"/>
                <a:gd name="connsiteY31" fmla="*/ 672465 h 750570"/>
                <a:gd name="connsiteX32" fmla="*/ 798195 w 946785"/>
                <a:gd name="connsiteY32" fmla="*/ 659130 h 750570"/>
                <a:gd name="connsiteX33" fmla="*/ 817245 w 946785"/>
                <a:gd name="connsiteY33" fmla="*/ 603885 h 750570"/>
                <a:gd name="connsiteX34" fmla="*/ 847725 w 946785"/>
                <a:gd name="connsiteY34" fmla="*/ 516255 h 750570"/>
                <a:gd name="connsiteX35" fmla="*/ 870585 w 946785"/>
                <a:gd name="connsiteY35" fmla="*/ 474345 h 750570"/>
                <a:gd name="connsiteX36" fmla="*/ 901065 w 946785"/>
                <a:gd name="connsiteY36" fmla="*/ 436245 h 750570"/>
                <a:gd name="connsiteX37" fmla="*/ 925830 w 946785"/>
                <a:gd name="connsiteY37" fmla="*/ 394335 h 750570"/>
                <a:gd name="connsiteX38" fmla="*/ 946785 w 946785"/>
                <a:gd name="connsiteY38" fmla="*/ 358140 h 750570"/>
                <a:gd name="connsiteX39" fmla="*/ 935355 w 946785"/>
                <a:gd name="connsiteY39" fmla="*/ 302895 h 750570"/>
                <a:gd name="connsiteX40" fmla="*/ 920115 w 946785"/>
                <a:gd name="connsiteY40" fmla="*/ 243840 h 750570"/>
                <a:gd name="connsiteX41" fmla="*/ 908685 w 946785"/>
                <a:gd name="connsiteY41" fmla="*/ 186690 h 750570"/>
                <a:gd name="connsiteX42" fmla="*/ 902970 w 946785"/>
                <a:gd name="connsiteY42" fmla="*/ 131445 h 750570"/>
                <a:gd name="connsiteX43" fmla="*/ 902970 w 946785"/>
                <a:gd name="connsiteY43" fmla="*/ 99060 h 750570"/>
                <a:gd name="connsiteX44" fmla="*/ 893445 w 946785"/>
                <a:gd name="connsiteY44" fmla="*/ 78105 h 750570"/>
                <a:gd name="connsiteX45" fmla="*/ 821055 w 946785"/>
                <a:gd name="connsiteY45" fmla="*/ 64770 h 750570"/>
                <a:gd name="connsiteX46" fmla="*/ 771525 w 946785"/>
                <a:gd name="connsiteY46" fmla="*/ 55245 h 750570"/>
                <a:gd name="connsiteX47" fmla="*/ 731520 w 946785"/>
                <a:gd name="connsiteY47" fmla="*/ 47625 h 750570"/>
                <a:gd name="connsiteX48" fmla="*/ 676275 w 946785"/>
                <a:gd name="connsiteY48" fmla="*/ 32385 h 750570"/>
                <a:gd name="connsiteX49" fmla="*/ 622935 w 946785"/>
                <a:gd name="connsiteY49" fmla="*/ 26670 h 750570"/>
                <a:gd name="connsiteX50" fmla="*/ 571500 w 946785"/>
                <a:gd name="connsiteY50" fmla="*/ 17145 h 750570"/>
                <a:gd name="connsiteX51" fmla="*/ 529590 w 946785"/>
                <a:gd name="connsiteY51" fmla="*/ 13335 h 750570"/>
                <a:gd name="connsiteX52" fmla="*/ 464820 w 946785"/>
                <a:gd name="connsiteY52" fmla="*/ 5715 h 750570"/>
                <a:gd name="connsiteX53" fmla="*/ 419100 w 946785"/>
                <a:gd name="connsiteY53" fmla="*/ 1905 h 750570"/>
                <a:gd name="connsiteX54" fmla="*/ 384810 w 946785"/>
                <a:gd name="connsiteY54" fmla="*/ 0 h 750570"/>
                <a:gd name="connsiteX55" fmla="*/ 348615 w 946785"/>
                <a:gd name="connsiteY55" fmla="*/ 3810 h 750570"/>
                <a:gd name="connsiteX56" fmla="*/ 300990 w 946785"/>
                <a:gd name="connsiteY56" fmla="*/ 7620 h 750570"/>
                <a:gd name="connsiteX57" fmla="*/ 266700 w 946785"/>
                <a:gd name="connsiteY57" fmla="*/ 15240 h 750570"/>
                <a:gd name="connsiteX58" fmla="*/ 245745 w 946785"/>
                <a:gd name="connsiteY58" fmla="*/ 15240 h 750570"/>
                <a:gd name="connsiteX59" fmla="*/ 232410 w 946785"/>
                <a:gd name="connsiteY59" fmla="*/ 15240 h 750570"/>
                <a:gd name="connsiteX60" fmla="*/ 224790 w 946785"/>
                <a:gd name="connsiteY60" fmla="*/ 32385 h 750570"/>
                <a:gd name="connsiteX61" fmla="*/ 186690 w 946785"/>
                <a:gd name="connsiteY61" fmla="*/ 72390 h 750570"/>
                <a:gd name="connsiteX0" fmla="*/ 190934 w 951029"/>
                <a:gd name="connsiteY0" fmla="*/ 72390 h 750570"/>
                <a:gd name="connsiteX1" fmla="*/ 145214 w 951029"/>
                <a:gd name="connsiteY1" fmla="*/ 99060 h 750570"/>
                <a:gd name="connsiteX2" fmla="*/ 109019 w 951029"/>
                <a:gd name="connsiteY2" fmla="*/ 129540 h 750570"/>
                <a:gd name="connsiteX3" fmla="*/ 88064 w 951029"/>
                <a:gd name="connsiteY3" fmla="*/ 148590 h 750570"/>
                <a:gd name="connsiteX4" fmla="*/ 61394 w 951029"/>
                <a:gd name="connsiteY4" fmla="*/ 169545 h 750570"/>
                <a:gd name="connsiteX5" fmla="*/ 55679 w 951029"/>
                <a:gd name="connsiteY5" fmla="*/ 196215 h 750570"/>
                <a:gd name="connsiteX6" fmla="*/ 42344 w 951029"/>
                <a:gd name="connsiteY6" fmla="*/ 240030 h 750570"/>
                <a:gd name="connsiteX7" fmla="*/ 30914 w 951029"/>
                <a:gd name="connsiteY7" fmla="*/ 260985 h 750570"/>
                <a:gd name="connsiteX8" fmla="*/ 11864 w 951029"/>
                <a:gd name="connsiteY8" fmla="*/ 295275 h 750570"/>
                <a:gd name="connsiteX9" fmla="*/ 6149 w 951029"/>
                <a:gd name="connsiteY9" fmla="*/ 325755 h 750570"/>
                <a:gd name="connsiteX10" fmla="*/ 4244 w 951029"/>
                <a:gd name="connsiteY10" fmla="*/ 360045 h 750570"/>
                <a:gd name="connsiteX11" fmla="*/ 0 w 951029"/>
                <a:gd name="connsiteY11" fmla="*/ 419968 h 750570"/>
                <a:gd name="connsiteX12" fmla="*/ 67109 w 951029"/>
                <a:gd name="connsiteY12" fmla="*/ 457200 h 750570"/>
                <a:gd name="connsiteX13" fmla="*/ 99494 w 951029"/>
                <a:gd name="connsiteY13" fmla="*/ 502920 h 750570"/>
                <a:gd name="connsiteX14" fmla="*/ 118544 w 951029"/>
                <a:gd name="connsiteY14" fmla="*/ 535305 h 750570"/>
                <a:gd name="connsiteX15" fmla="*/ 141404 w 951029"/>
                <a:gd name="connsiteY15" fmla="*/ 565785 h 750570"/>
                <a:gd name="connsiteX16" fmla="*/ 160454 w 951029"/>
                <a:gd name="connsiteY16" fmla="*/ 586740 h 750570"/>
                <a:gd name="connsiteX17" fmla="*/ 179504 w 951029"/>
                <a:gd name="connsiteY17" fmla="*/ 626745 h 750570"/>
                <a:gd name="connsiteX18" fmla="*/ 196649 w 951029"/>
                <a:gd name="connsiteY18" fmla="*/ 661035 h 750570"/>
                <a:gd name="connsiteX19" fmla="*/ 211889 w 951029"/>
                <a:gd name="connsiteY19" fmla="*/ 704850 h 750570"/>
                <a:gd name="connsiteX20" fmla="*/ 227129 w 951029"/>
                <a:gd name="connsiteY20" fmla="*/ 739140 h 750570"/>
                <a:gd name="connsiteX21" fmla="*/ 236654 w 951029"/>
                <a:gd name="connsiteY21" fmla="*/ 750570 h 750570"/>
                <a:gd name="connsiteX22" fmla="*/ 265229 w 951029"/>
                <a:gd name="connsiteY22" fmla="*/ 723900 h 750570"/>
                <a:gd name="connsiteX23" fmla="*/ 293804 w 951029"/>
                <a:gd name="connsiteY23" fmla="*/ 710565 h 750570"/>
                <a:gd name="connsiteX24" fmla="*/ 333809 w 951029"/>
                <a:gd name="connsiteY24" fmla="*/ 701040 h 750570"/>
                <a:gd name="connsiteX25" fmla="*/ 373814 w 951029"/>
                <a:gd name="connsiteY25" fmla="*/ 704850 h 750570"/>
                <a:gd name="connsiteX26" fmla="*/ 451919 w 951029"/>
                <a:gd name="connsiteY26" fmla="*/ 702945 h 750570"/>
                <a:gd name="connsiteX27" fmla="*/ 535739 w 951029"/>
                <a:gd name="connsiteY27" fmla="*/ 697230 h 750570"/>
                <a:gd name="connsiteX28" fmla="*/ 583364 w 951029"/>
                <a:gd name="connsiteY28" fmla="*/ 699135 h 750570"/>
                <a:gd name="connsiteX29" fmla="*/ 634799 w 951029"/>
                <a:gd name="connsiteY29" fmla="*/ 693420 h 750570"/>
                <a:gd name="connsiteX30" fmla="*/ 695759 w 951029"/>
                <a:gd name="connsiteY30" fmla="*/ 680085 h 750570"/>
                <a:gd name="connsiteX31" fmla="*/ 773864 w 951029"/>
                <a:gd name="connsiteY31" fmla="*/ 672465 h 750570"/>
                <a:gd name="connsiteX32" fmla="*/ 802439 w 951029"/>
                <a:gd name="connsiteY32" fmla="*/ 659130 h 750570"/>
                <a:gd name="connsiteX33" fmla="*/ 821489 w 951029"/>
                <a:gd name="connsiteY33" fmla="*/ 603885 h 750570"/>
                <a:gd name="connsiteX34" fmla="*/ 851969 w 951029"/>
                <a:gd name="connsiteY34" fmla="*/ 516255 h 750570"/>
                <a:gd name="connsiteX35" fmla="*/ 874829 w 951029"/>
                <a:gd name="connsiteY35" fmla="*/ 474345 h 750570"/>
                <a:gd name="connsiteX36" fmla="*/ 905309 w 951029"/>
                <a:gd name="connsiteY36" fmla="*/ 436245 h 750570"/>
                <a:gd name="connsiteX37" fmla="*/ 930074 w 951029"/>
                <a:gd name="connsiteY37" fmla="*/ 394335 h 750570"/>
                <a:gd name="connsiteX38" fmla="*/ 951029 w 951029"/>
                <a:gd name="connsiteY38" fmla="*/ 358140 h 750570"/>
                <a:gd name="connsiteX39" fmla="*/ 939599 w 951029"/>
                <a:gd name="connsiteY39" fmla="*/ 302895 h 750570"/>
                <a:gd name="connsiteX40" fmla="*/ 924359 w 951029"/>
                <a:gd name="connsiteY40" fmla="*/ 243840 h 750570"/>
                <a:gd name="connsiteX41" fmla="*/ 912929 w 951029"/>
                <a:gd name="connsiteY41" fmla="*/ 186690 h 750570"/>
                <a:gd name="connsiteX42" fmla="*/ 907214 w 951029"/>
                <a:gd name="connsiteY42" fmla="*/ 131445 h 750570"/>
                <a:gd name="connsiteX43" fmla="*/ 907214 w 951029"/>
                <a:gd name="connsiteY43" fmla="*/ 99060 h 750570"/>
                <a:gd name="connsiteX44" fmla="*/ 897689 w 951029"/>
                <a:gd name="connsiteY44" fmla="*/ 78105 h 750570"/>
                <a:gd name="connsiteX45" fmla="*/ 825299 w 951029"/>
                <a:gd name="connsiteY45" fmla="*/ 64770 h 750570"/>
                <a:gd name="connsiteX46" fmla="*/ 775769 w 951029"/>
                <a:gd name="connsiteY46" fmla="*/ 55245 h 750570"/>
                <a:gd name="connsiteX47" fmla="*/ 735764 w 951029"/>
                <a:gd name="connsiteY47" fmla="*/ 47625 h 750570"/>
                <a:gd name="connsiteX48" fmla="*/ 680519 w 951029"/>
                <a:gd name="connsiteY48" fmla="*/ 32385 h 750570"/>
                <a:gd name="connsiteX49" fmla="*/ 627179 w 951029"/>
                <a:gd name="connsiteY49" fmla="*/ 26670 h 750570"/>
                <a:gd name="connsiteX50" fmla="*/ 575744 w 951029"/>
                <a:gd name="connsiteY50" fmla="*/ 17145 h 750570"/>
                <a:gd name="connsiteX51" fmla="*/ 533834 w 951029"/>
                <a:gd name="connsiteY51" fmla="*/ 13335 h 750570"/>
                <a:gd name="connsiteX52" fmla="*/ 469064 w 951029"/>
                <a:gd name="connsiteY52" fmla="*/ 5715 h 750570"/>
                <a:gd name="connsiteX53" fmla="*/ 423344 w 951029"/>
                <a:gd name="connsiteY53" fmla="*/ 1905 h 750570"/>
                <a:gd name="connsiteX54" fmla="*/ 389054 w 951029"/>
                <a:gd name="connsiteY54" fmla="*/ 0 h 750570"/>
                <a:gd name="connsiteX55" fmla="*/ 352859 w 951029"/>
                <a:gd name="connsiteY55" fmla="*/ 3810 h 750570"/>
                <a:gd name="connsiteX56" fmla="*/ 305234 w 951029"/>
                <a:gd name="connsiteY56" fmla="*/ 7620 h 750570"/>
                <a:gd name="connsiteX57" fmla="*/ 270944 w 951029"/>
                <a:gd name="connsiteY57" fmla="*/ 15240 h 750570"/>
                <a:gd name="connsiteX58" fmla="*/ 249989 w 951029"/>
                <a:gd name="connsiteY58" fmla="*/ 15240 h 750570"/>
                <a:gd name="connsiteX59" fmla="*/ 236654 w 951029"/>
                <a:gd name="connsiteY59" fmla="*/ 15240 h 750570"/>
                <a:gd name="connsiteX60" fmla="*/ 229034 w 951029"/>
                <a:gd name="connsiteY60" fmla="*/ 32385 h 750570"/>
                <a:gd name="connsiteX61" fmla="*/ 190934 w 951029"/>
                <a:gd name="connsiteY61" fmla="*/ 72390 h 750570"/>
                <a:gd name="connsiteX0" fmla="*/ 190934 w 951029"/>
                <a:gd name="connsiteY0" fmla="*/ 72390 h 750570"/>
                <a:gd name="connsiteX1" fmla="*/ 145214 w 951029"/>
                <a:gd name="connsiteY1" fmla="*/ 99060 h 750570"/>
                <a:gd name="connsiteX2" fmla="*/ 109019 w 951029"/>
                <a:gd name="connsiteY2" fmla="*/ 129540 h 750570"/>
                <a:gd name="connsiteX3" fmla="*/ 88064 w 951029"/>
                <a:gd name="connsiteY3" fmla="*/ 148590 h 750570"/>
                <a:gd name="connsiteX4" fmla="*/ 61394 w 951029"/>
                <a:gd name="connsiteY4" fmla="*/ 169545 h 750570"/>
                <a:gd name="connsiteX5" fmla="*/ 55679 w 951029"/>
                <a:gd name="connsiteY5" fmla="*/ 196215 h 750570"/>
                <a:gd name="connsiteX6" fmla="*/ 42344 w 951029"/>
                <a:gd name="connsiteY6" fmla="*/ 240030 h 750570"/>
                <a:gd name="connsiteX7" fmla="*/ 30914 w 951029"/>
                <a:gd name="connsiteY7" fmla="*/ 260985 h 750570"/>
                <a:gd name="connsiteX8" fmla="*/ 11864 w 951029"/>
                <a:gd name="connsiteY8" fmla="*/ 295275 h 750570"/>
                <a:gd name="connsiteX9" fmla="*/ 6149 w 951029"/>
                <a:gd name="connsiteY9" fmla="*/ 325755 h 750570"/>
                <a:gd name="connsiteX10" fmla="*/ 4244 w 951029"/>
                <a:gd name="connsiteY10" fmla="*/ 360045 h 750570"/>
                <a:gd name="connsiteX11" fmla="*/ 0 w 951029"/>
                <a:gd name="connsiteY11" fmla="*/ 419968 h 750570"/>
                <a:gd name="connsiteX12" fmla="*/ 67109 w 951029"/>
                <a:gd name="connsiteY12" fmla="*/ 457200 h 750570"/>
                <a:gd name="connsiteX13" fmla="*/ 99494 w 951029"/>
                <a:gd name="connsiteY13" fmla="*/ 502920 h 750570"/>
                <a:gd name="connsiteX14" fmla="*/ 118544 w 951029"/>
                <a:gd name="connsiteY14" fmla="*/ 535305 h 750570"/>
                <a:gd name="connsiteX15" fmla="*/ 141404 w 951029"/>
                <a:gd name="connsiteY15" fmla="*/ 565785 h 750570"/>
                <a:gd name="connsiteX16" fmla="*/ 160454 w 951029"/>
                <a:gd name="connsiteY16" fmla="*/ 586740 h 750570"/>
                <a:gd name="connsiteX17" fmla="*/ 179504 w 951029"/>
                <a:gd name="connsiteY17" fmla="*/ 626745 h 750570"/>
                <a:gd name="connsiteX18" fmla="*/ 196649 w 951029"/>
                <a:gd name="connsiteY18" fmla="*/ 661035 h 750570"/>
                <a:gd name="connsiteX19" fmla="*/ 211889 w 951029"/>
                <a:gd name="connsiteY19" fmla="*/ 704850 h 750570"/>
                <a:gd name="connsiteX20" fmla="*/ 227129 w 951029"/>
                <a:gd name="connsiteY20" fmla="*/ 739140 h 750570"/>
                <a:gd name="connsiteX21" fmla="*/ 236654 w 951029"/>
                <a:gd name="connsiteY21" fmla="*/ 750570 h 750570"/>
                <a:gd name="connsiteX22" fmla="*/ 265229 w 951029"/>
                <a:gd name="connsiteY22" fmla="*/ 723900 h 750570"/>
                <a:gd name="connsiteX23" fmla="*/ 293804 w 951029"/>
                <a:gd name="connsiteY23" fmla="*/ 710565 h 750570"/>
                <a:gd name="connsiteX24" fmla="*/ 333809 w 951029"/>
                <a:gd name="connsiteY24" fmla="*/ 701040 h 750570"/>
                <a:gd name="connsiteX25" fmla="*/ 373814 w 951029"/>
                <a:gd name="connsiteY25" fmla="*/ 704850 h 750570"/>
                <a:gd name="connsiteX26" fmla="*/ 451919 w 951029"/>
                <a:gd name="connsiteY26" fmla="*/ 702945 h 750570"/>
                <a:gd name="connsiteX27" fmla="*/ 535739 w 951029"/>
                <a:gd name="connsiteY27" fmla="*/ 697230 h 750570"/>
                <a:gd name="connsiteX28" fmla="*/ 583364 w 951029"/>
                <a:gd name="connsiteY28" fmla="*/ 699135 h 750570"/>
                <a:gd name="connsiteX29" fmla="*/ 634799 w 951029"/>
                <a:gd name="connsiteY29" fmla="*/ 693420 h 750570"/>
                <a:gd name="connsiteX30" fmla="*/ 695759 w 951029"/>
                <a:gd name="connsiteY30" fmla="*/ 680085 h 750570"/>
                <a:gd name="connsiteX31" fmla="*/ 773864 w 951029"/>
                <a:gd name="connsiteY31" fmla="*/ 672465 h 750570"/>
                <a:gd name="connsiteX32" fmla="*/ 802439 w 951029"/>
                <a:gd name="connsiteY32" fmla="*/ 659130 h 750570"/>
                <a:gd name="connsiteX33" fmla="*/ 821489 w 951029"/>
                <a:gd name="connsiteY33" fmla="*/ 603885 h 750570"/>
                <a:gd name="connsiteX34" fmla="*/ 851969 w 951029"/>
                <a:gd name="connsiteY34" fmla="*/ 516255 h 750570"/>
                <a:gd name="connsiteX35" fmla="*/ 874829 w 951029"/>
                <a:gd name="connsiteY35" fmla="*/ 474345 h 750570"/>
                <a:gd name="connsiteX36" fmla="*/ 905309 w 951029"/>
                <a:gd name="connsiteY36" fmla="*/ 436245 h 750570"/>
                <a:gd name="connsiteX37" fmla="*/ 930074 w 951029"/>
                <a:gd name="connsiteY37" fmla="*/ 394335 h 750570"/>
                <a:gd name="connsiteX38" fmla="*/ 951029 w 951029"/>
                <a:gd name="connsiteY38" fmla="*/ 358140 h 750570"/>
                <a:gd name="connsiteX39" fmla="*/ 939599 w 951029"/>
                <a:gd name="connsiteY39" fmla="*/ 302895 h 750570"/>
                <a:gd name="connsiteX40" fmla="*/ 924359 w 951029"/>
                <a:gd name="connsiteY40" fmla="*/ 243840 h 750570"/>
                <a:gd name="connsiteX41" fmla="*/ 912929 w 951029"/>
                <a:gd name="connsiteY41" fmla="*/ 186690 h 750570"/>
                <a:gd name="connsiteX42" fmla="*/ 907214 w 951029"/>
                <a:gd name="connsiteY42" fmla="*/ 131445 h 750570"/>
                <a:gd name="connsiteX43" fmla="*/ 907214 w 951029"/>
                <a:gd name="connsiteY43" fmla="*/ 99060 h 750570"/>
                <a:gd name="connsiteX44" fmla="*/ 897689 w 951029"/>
                <a:gd name="connsiteY44" fmla="*/ 78105 h 750570"/>
                <a:gd name="connsiteX45" fmla="*/ 825299 w 951029"/>
                <a:gd name="connsiteY45" fmla="*/ 64770 h 750570"/>
                <a:gd name="connsiteX46" fmla="*/ 775769 w 951029"/>
                <a:gd name="connsiteY46" fmla="*/ 55245 h 750570"/>
                <a:gd name="connsiteX47" fmla="*/ 735764 w 951029"/>
                <a:gd name="connsiteY47" fmla="*/ 47625 h 750570"/>
                <a:gd name="connsiteX48" fmla="*/ 680519 w 951029"/>
                <a:gd name="connsiteY48" fmla="*/ 32385 h 750570"/>
                <a:gd name="connsiteX49" fmla="*/ 627179 w 951029"/>
                <a:gd name="connsiteY49" fmla="*/ 26670 h 750570"/>
                <a:gd name="connsiteX50" fmla="*/ 575744 w 951029"/>
                <a:gd name="connsiteY50" fmla="*/ 17145 h 750570"/>
                <a:gd name="connsiteX51" fmla="*/ 533834 w 951029"/>
                <a:gd name="connsiteY51" fmla="*/ 13335 h 750570"/>
                <a:gd name="connsiteX52" fmla="*/ 469064 w 951029"/>
                <a:gd name="connsiteY52" fmla="*/ 5715 h 750570"/>
                <a:gd name="connsiteX53" fmla="*/ 389054 w 951029"/>
                <a:gd name="connsiteY53" fmla="*/ 0 h 750570"/>
                <a:gd name="connsiteX54" fmla="*/ 352859 w 951029"/>
                <a:gd name="connsiteY54" fmla="*/ 3810 h 750570"/>
                <a:gd name="connsiteX55" fmla="*/ 305234 w 951029"/>
                <a:gd name="connsiteY55" fmla="*/ 7620 h 750570"/>
                <a:gd name="connsiteX56" fmla="*/ 270944 w 951029"/>
                <a:gd name="connsiteY56" fmla="*/ 15240 h 750570"/>
                <a:gd name="connsiteX57" fmla="*/ 249989 w 951029"/>
                <a:gd name="connsiteY57" fmla="*/ 15240 h 750570"/>
                <a:gd name="connsiteX58" fmla="*/ 236654 w 951029"/>
                <a:gd name="connsiteY58" fmla="*/ 15240 h 750570"/>
                <a:gd name="connsiteX59" fmla="*/ 229034 w 951029"/>
                <a:gd name="connsiteY59" fmla="*/ 32385 h 750570"/>
                <a:gd name="connsiteX60" fmla="*/ 190934 w 951029"/>
                <a:gd name="connsiteY60" fmla="*/ 72390 h 750570"/>
                <a:gd name="connsiteX0" fmla="*/ 190934 w 951029"/>
                <a:gd name="connsiteY0" fmla="*/ 187209 h 865389"/>
                <a:gd name="connsiteX1" fmla="*/ 145214 w 951029"/>
                <a:gd name="connsiteY1" fmla="*/ 213879 h 865389"/>
                <a:gd name="connsiteX2" fmla="*/ 109019 w 951029"/>
                <a:gd name="connsiteY2" fmla="*/ 244359 h 865389"/>
                <a:gd name="connsiteX3" fmla="*/ 88064 w 951029"/>
                <a:gd name="connsiteY3" fmla="*/ 263409 h 865389"/>
                <a:gd name="connsiteX4" fmla="*/ 61394 w 951029"/>
                <a:gd name="connsiteY4" fmla="*/ 284364 h 865389"/>
                <a:gd name="connsiteX5" fmla="*/ 55679 w 951029"/>
                <a:gd name="connsiteY5" fmla="*/ 311034 h 865389"/>
                <a:gd name="connsiteX6" fmla="*/ 42344 w 951029"/>
                <a:gd name="connsiteY6" fmla="*/ 354849 h 865389"/>
                <a:gd name="connsiteX7" fmla="*/ 30914 w 951029"/>
                <a:gd name="connsiteY7" fmla="*/ 375804 h 865389"/>
                <a:gd name="connsiteX8" fmla="*/ 11864 w 951029"/>
                <a:gd name="connsiteY8" fmla="*/ 410094 h 865389"/>
                <a:gd name="connsiteX9" fmla="*/ 6149 w 951029"/>
                <a:gd name="connsiteY9" fmla="*/ 440574 h 865389"/>
                <a:gd name="connsiteX10" fmla="*/ 4244 w 951029"/>
                <a:gd name="connsiteY10" fmla="*/ 474864 h 865389"/>
                <a:gd name="connsiteX11" fmla="*/ 0 w 951029"/>
                <a:gd name="connsiteY11" fmla="*/ 534787 h 865389"/>
                <a:gd name="connsiteX12" fmla="*/ 67109 w 951029"/>
                <a:gd name="connsiteY12" fmla="*/ 572019 h 865389"/>
                <a:gd name="connsiteX13" fmla="*/ 99494 w 951029"/>
                <a:gd name="connsiteY13" fmla="*/ 617739 h 865389"/>
                <a:gd name="connsiteX14" fmla="*/ 118544 w 951029"/>
                <a:gd name="connsiteY14" fmla="*/ 650124 h 865389"/>
                <a:gd name="connsiteX15" fmla="*/ 141404 w 951029"/>
                <a:gd name="connsiteY15" fmla="*/ 680604 h 865389"/>
                <a:gd name="connsiteX16" fmla="*/ 160454 w 951029"/>
                <a:gd name="connsiteY16" fmla="*/ 701559 h 865389"/>
                <a:gd name="connsiteX17" fmla="*/ 179504 w 951029"/>
                <a:gd name="connsiteY17" fmla="*/ 741564 h 865389"/>
                <a:gd name="connsiteX18" fmla="*/ 196649 w 951029"/>
                <a:gd name="connsiteY18" fmla="*/ 775854 h 865389"/>
                <a:gd name="connsiteX19" fmla="*/ 211889 w 951029"/>
                <a:gd name="connsiteY19" fmla="*/ 819669 h 865389"/>
                <a:gd name="connsiteX20" fmla="*/ 227129 w 951029"/>
                <a:gd name="connsiteY20" fmla="*/ 853959 h 865389"/>
                <a:gd name="connsiteX21" fmla="*/ 236654 w 951029"/>
                <a:gd name="connsiteY21" fmla="*/ 865389 h 865389"/>
                <a:gd name="connsiteX22" fmla="*/ 265229 w 951029"/>
                <a:gd name="connsiteY22" fmla="*/ 838719 h 865389"/>
                <a:gd name="connsiteX23" fmla="*/ 293804 w 951029"/>
                <a:gd name="connsiteY23" fmla="*/ 825384 h 865389"/>
                <a:gd name="connsiteX24" fmla="*/ 333809 w 951029"/>
                <a:gd name="connsiteY24" fmla="*/ 815859 h 865389"/>
                <a:gd name="connsiteX25" fmla="*/ 373814 w 951029"/>
                <a:gd name="connsiteY25" fmla="*/ 819669 h 865389"/>
                <a:gd name="connsiteX26" fmla="*/ 451919 w 951029"/>
                <a:gd name="connsiteY26" fmla="*/ 817764 h 865389"/>
                <a:gd name="connsiteX27" fmla="*/ 535739 w 951029"/>
                <a:gd name="connsiteY27" fmla="*/ 812049 h 865389"/>
                <a:gd name="connsiteX28" fmla="*/ 583364 w 951029"/>
                <a:gd name="connsiteY28" fmla="*/ 813954 h 865389"/>
                <a:gd name="connsiteX29" fmla="*/ 634799 w 951029"/>
                <a:gd name="connsiteY29" fmla="*/ 808239 h 865389"/>
                <a:gd name="connsiteX30" fmla="*/ 695759 w 951029"/>
                <a:gd name="connsiteY30" fmla="*/ 794904 h 865389"/>
                <a:gd name="connsiteX31" fmla="*/ 773864 w 951029"/>
                <a:gd name="connsiteY31" fmla="*/ 787284 h 865389"/>
                <a:gd name="connsiteX32" fmla="*/ 802439 w 951029"/>
                <a:gd name="connsiteY32" fmla="*/ 773949 h 865389"/>
                <a:gd name="connsiteX33" fmla="*/ 821489 w 951029"/>
                <a:gd name="connsiteY33" fmla="*/ 718704 h 865389"/>
                <a:gd name="connsiteX34" fmla="*/ 851969 w 951029"/>
                <a:gd name="connsiteY34" fmla="*/ 631074 h 865389"/>
                <a:gd name="connsiteX35" fmla="*/ 874829 w 951029"/>
                <a:gd name="connsiteY35" fmla="*/ 589164 h 865389"/>
                <a:gd name="connsiteX36" fmla="*/ 905309 w 951029"/>
                <a:gd name="connsiteY36" fmla="*/ 551064 h 865389"/>
                <a:gd name="connsiteX37" fmla="*/ 930074 w 951029"/>
                <a:gd name="connsiteY37" fmla="*/ 509154 h 865389"/>
                <a:gd name="connsiteX38" fmla="*/ 951029 w 951029"/>
                <a:gd name="connsiteY38" fmla="*/ 472959 h 865389"/>
                <a:gd name="connsiteX39" fmla="*/ 939599 w 951029"/>
                <a:gd name="connsiteY39" fmla="*/ 417714 h 865389"/>
                <a:gd name="connsiteX40" fmla="*/ 924359 w 951029"/>
                <a:gd name="connsiteY40" fmla="*/ 358659 h 865389"/>
                <a:gd name="connsiteX41" fmla="*/ 912929 w 951029"/>
                <a:gd name="connsiteY41" fmla="*/ 301509 h 865389"/>
                <a:gd name="connsiteX42" fmla="*/ 907214 w 951029"/>
                <a:gd name="connsiteY42" fmla="*/ 246264 h 865389"/>
                <a:gd name="connsiteX43" fmla="*/ 907214 w 951029"/>
                <a:gd name="connsiteY43" fmla="*/ 213879 h 865389"/>
                <a:gd name="connsiteX44" fmla="*/ 897689 w 951029"/>
                <a:gd name="connsiteY44" fmla="*/ 192924 h 865389"/>
                <a:gd name="connsiteX45" fmla="*/ 825299 w 951029"/>
                <a:gd name="connsiteY45" fmla="*/ 179589 h 865389"/>
                <a:gd name="connsiteX46" fmla="*/ 775769 w 951029"/>
                <a:gd name="connsiteY46" fmla="*/ 170064 h 865389"/>
                <a:gd name="connsiteX47" fmla="*/ 735764 w 951029"/>
                <a:gd name="connsiteY47" fmla="*/ 162444 h 865389"/>
                <a:gd name="connsiteX48" fmla="*/ 680519 w 951029"/>
                <a:gd name="connsiteY48" fmla="*/ 147204 h 865389"/>
                <a:gd name="connsiteX49" fmla="*/ 627179 w 951029"/>
                <a:gd name="connsiteY49" fmla="*/ 141489 h 865389"/>
                <a:gd name="connsiteX50" fmla="*/ 575744 w 951029"/>
                <a:gd name="connsiteY50" fmla="*/ 131964 h 865389"/>
                <a:gd name="connsiteX51" fmla="*/ 533834 w 951029"/>
                <a:gd name="connsiteY51" fmla="*/ 128154 h 865389"/>
                <a:gd name="connsiteX52" fmla="*/ 469064 w 951029"/>
                <a:gd name="connsiteY52" fmla="*/ 120534 h 865389"/>
                <a:gd name="connsiteX53" fmla="*/ 389054 w 951029"/>
                <a:gd name="connsiteY53" fmla="*/ 114819 h 865389"/>
                <a:gd name="connsiteX54" fmla="*/ 441831 w 951029"/>
                <a:gd name="connsiteY54" fmla="*/ 0 h 865389"/>
                <a:gd name="connsiteX55" fmla="*/ 305234 w 951029"/>
                <a:gd name="connsiteY55" fmla="*/ 122439 h 865389"/>
                <a:gd name="connsiteX56" fmla="*/ 270944 w 951029"/>
                <a:gd name="connsiteY56" fmla="*/ 130059 h 865389"/>
                <a:gd name="connsiteX57" fmla="*/ 249989 w 951029"/>
                <a:gd name="connsiteY57" fmla="*/ 130059 h 865389"/>
                <a:gd name="connsiteX58" fmla="*/ 236654 w 951029"/>
                <a:gd name="connsiteY58" fmla="*/ 130059 h 865389"/>
                <a:gd name="connsiteX59" fmla="*/ 229034 w 951029"/>
                <a:gd name="connsiteY59" fmla="*/ 147204 h 865389"/>
                <a:gd name="connsiteX60" fmla="*/ 190934 w 951029"/>
                <a:gd name="connsiteY60" fmla="*/ 187209 h 865389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533834 w 951029"/>
                <a:gd name="connsiteY51" fmla="*/ 179417 h 916652"/>
                <a:gd name="connsiteX52" fmla="*/ 469064 w 951029"/>
                <a:gd name="connsiteY52" fmla="*/ 171797 h 916652"/>
                <a:gd name="connsiteX53" fmla="*/ 513616 w 951029"/>
                <a:gd name="connsiteY53" fmla="*/ 0 h 916652"/>
                <a:gd name="connsiteX54" fmla="*/ 441831 w 951029"/>
                <a:gd name="connsiteY54" fmla="*/ 51263 h 916652"/>
                <a:gd name="connsiteX55" fmla="*/ 305234 w 951029"/>
                <a:gd name="connsiteY55" fmla="*/ 173702 h 916652"/>
                <a:gd name="connsiteX56" fmla="*/ 270944 w 951029"/>
                <a:gd name="connsiteY56" fmla="*/ 181322 h 916652"/>
                <a:gd name="connsiteX57" fmla="*/ 249989 w 951029"/>
                <a:gd name="connsiteY57" fmla="*/ 181322 h 916652"/>
                <a:gd name="connsiteX58" fmla="*/ 236654 w 951029"/>
                <a:gd name="connsiteY58" fmla="*/ 181322 h 916652"/>
                <a:gd name="connsiteX59" fmla="*/ 229034 w 951029"/>
                <a:gd name="connsiteY59" fmla="*/ 198467 h 916652"/>
                <a:gd name="connsiteX60" fmla="*/ 190934 w 951029"/>
                <a:gd name="connsiteY60" fmla="*/ 238472 h 916652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41831 w 951029"/>
                <a:gd name="connsiteY54" fmla="*/ 63344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29968 w 951029"/>
                <a:gd name="connsiteY54" fmla="*/ 45550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29968 w 951029"/>
                <a:gd name="connsiteY54" fmla="*/ 45550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533834 w 951029"/>
                <a:gd name="connsiteY51" fmla="*/ 179417 h 916652"/>
                <a:gd name="connsiteX52" fmla="*/ 623282 w 951029"/>
                <a:gd name="connsiteY52" fmla="*/ 23508 h 916652"/>
                <a:gd name="connsiteX53" fmla="*/ 513616 w 951029"/>
                <a:gd name="connsiteY53" fmla="*/ 0 h 916652"/>
                <a:gd name="connsiteX54" fmla="*/ 429968 w 951029"/>
                <a:gd name="connsiteY54" fmla="*/ 33469 h 916652"/>
                <a:gd name="connsiteX55" fmla="*/ 305234 w 951029"/>
                <a:gd name="connsiteY55" fmla="*/ 173702 h 916652"/>
                <a:gd name="connsiteX56" fmla="*/ 270944 w 951029"/>
                <a:gd name="connsiteY56" fmla="*/ 181322 h 916652"/>
                <a:gd name="connsiteX57" fmla="*/ 249989 w 951029"/>
                <a:gd name="connsiteY57" fmla="*/ 181322 h 916652"/>
                <a:gd name="connsiteX58" fmla="*/ 236654 w 951029"/>
                <a:gd name="connsiteY58" fmla="*/ 181322 h 916652"/>
                <a:gd name="connsiteX59" fmla="*/ 229034 w 951029"/>
                <a:gd name="connsiteY59" fmla="*/ 198467 h 916652"/>
                <a:gd name="connsiteX60" fmla="*/ 190934 w 951029"/>
                <a:gd name="connsiteY60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623282 w 951029"/>
                <a:gd name="connsiteY51" fmla="*/ 23508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47757 w 951029"/>
                <a:gd name="connsiteY50" fmla="*/ 52733 h 916652"/>
                <a:gd name="connsiteX51" fmla="*/ 623282 w 951029"/>
                <a:gd name="connsiteY51" fmla="*/ 23508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47757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18099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793260 w 951029"/>
                <a:gd name="connsiteY49" fmla="*/ 62258 h 916652"/>
                <a:gd name="connsiteX50" fmla="*/ 718099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889983 w 951029"/>
                <a:gd name="connsiteY47" fmla="*/ 65418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906261 w 951029"/>
                <a:gd name="connsiteY46" fmla="*/ 156082 h 916652"/>
                <a:gd name="connsiteX47" fmla="*/ 889983 w 951029"/>
                <a:gd name="connsiteY47" fmla="*/ 65418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906261 w 951029"/>
                <a:gd name="connsiteY46" fmla="*/ 156082 h 916652"/>
                <a:gd name="connsiteX47" fmla="*/ 860325 w 951029"/>
                <a:gd name="connsiteY47" fmla="*/ 71350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906261 w 951029"/>
                <a:gd name="connsiteY45" fmla="*/ 156082 h 916652"/>
                <a:gd name="connsiteX46" fmla="*/ 860325 w 951029"/>
                <a:gd name="connsiteY46" fmla="*/ 71350 h 916652"/>
                <a:gd name="connsiteX47" fmla="*/ 793260 w 951029"/>
                <a:gd name="connsiteY47" fmla="*/ 62258 h 916652"/>
                <a:gd name="connsiteX48" fmla="*/ 718099 w 951029"/>
                <a:gd name="connsiteY48" fmla="*/ 52733 h 916652"/>
                <a:gd name="connsiteX49" fmla="*/ 617351 w 951029"/>
                <a:gd name="connsiteY49" fmla="*/ 5714 h 916652"/>
                <a:gd name="connsiteX50" fmla="*/ 513616 w 951029"/>
                <a:gd name="connsiteY50" fmla="*/ 0 h 916652"/>
                <a:gd name="connsiteX51" fmla="*/ 429968 w 951029"/>
                <a:gd name="connsiteY51" fmla="*/ 33469 h 916652"/>
                <a:gd name="connsiteX52" fmla="*/ 305234 w 951029"/>
                <a:gd name="connsiteY52" fmla="*/ 173702 h 916652"/>
                <a:gd name="connsiteX53" fmla="*/ 270944 w 951029"/>
                <a:gd name="connsiteY53" fmla="*/ 181322 h 916652"/>
                <a:gd name="connsiteX54" fmla="*/ 249989 w 951029"/>
                <a:gd name="connsiteY54" fmla="*/ 181322 h 916652"/>
                <a:gd name="connsiteX55" fmla="*/ 236654 w 951029"/>
                <a:gd name="connsiteY55" fmla="*/ 181322 h 916652"/>
                <a:gd name="connsiteX56" fmla="*/ 229034 w 951029"/>
                <a:gd name="connsiteY56" fmla="*/ 198467 h 916652"/>
                <a:gd name="connsiteX57" fmla="*/ 190934 w 951029"/>
                <a:gd name="connsiteY57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906261 w 951029"/>
                <a:gd name="connsiteY44" fmla="*/ 156082 h 916652"/>
                <a:gd name="connsiteX45" fmla="*/ 860325 w 951029"/>
                <a:gd name="connsiteY45" fmla="*/ 71350 h 916652"/>
                <a:gd name="connsiteX46" fmla="*/ 793260 w 951029"/>
                <a:gd name="connsiteY46" fmla="*/ 62258 h 916652"/>
                <a:gd name="connsiteX47" fmla="*/ 718099 w 951029"/>
                <a:gd name="connsiteY47" fmla="*/ 52733 h 916652"/>
                <a:gd name="connsiteX48" fmla="*/ 617351 w 951029"/>
                <a:gd name="connsiteY48" fmla="*/ 5714 h 916652"/>
                <a:gd name="connsiteX49" fmla="*/ 513616 w 951029"/>
                <a:gd name="connsiteY49" fmla="*/ 0 h 916652"/>
                <a:gd name="connsiteX50" fmla="*/ 429968 w 951029"/>
                <a:gd name="connsiteY50" fmla="*/ 33469 h 916652"/>
                <a:gd name="connsiteX51" fmla="*/ 305234 w 951029"/>
                <a:gd name="connsiteY51" fmla="*/ 173702 h 916652"/>
                <a:gd name="connsiteX52" fmla="*/ 270944 w 951029"/>
                <a:gd name="connsiteY52" fmla="*/ 181322 h 916652"/>
                <a:gd name="connsiteX53" fmla="*/ 249989 w 951029"/>
                <a:gd name="connsiteY53" fmla="*/ 181322 h 916652"/>
                <a:gd name="connsiteX54" fmla="*/ 236654 w 951029"/>
                <a:gd name="connsiteY54" fmla="*/ 181322 h 916652"/>
                <a:gd name="connsiteX55" fmla="*/ 229034 w 951029"/>
                <a:gd name="connsiteY55" fmla="*/ 198467 h 916652"/>
                <a:gd name="connsiteX56" fmla="*/ 190934 w 951029"/>
                <a:gd name="connsiteY56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07214 w 951029"/>
                <a:gd name="connsiteY41" fmla="*/ 297527 h 916652"/>
                <a:gd name="connsiteX42" fmla="*/ 907214 w 951029"/>
                <a:gd name="connsiteY42" fmla="*/ 265142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07214 w 951029"/>
                <a:gd name="connsiteY41" fmla="*/ 297527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42803 w 951029"/>
                <a:gd name="connsiteY41" fmla="*/ 327183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48087 w 951029"/>
                <a:gd name="connsiteY40" fmla="*/ 427717 h 916652"/>
                <a:gd name="connsiteX41" fmla="*/ 942803 w 951029"/>
                <a:gd name="connsiteY41" fmla="*/ 327183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51029 w 951029"/>
                <a:gd name="connsiteY37" fmla="*/ 524222 h 916652"/>
                <a:gd name="connsiteX38" fmla="*/ 939599 w 951029"/>
                <a:gd name="connsiteY38" fmla="*/ 468977 h 916652"/>
                <a:gd name="connsiteX39" fmla="*/ 948087 w 951029"/>
                <a:gd name="connsiteY39" fmla="*/ 427717 h 916652"/>
                <a:gd name="connsiteX40" fmla="*/ 942803 w 951029"/>
                <a:gd name="connsiteY40" fmla="*/ 327183 h 916652"/>
                <a:gd name="connsiteX41" fmla="*/ 942803 w 951029"/>
                <a:gd name="connsiteY41" fmla="*/ 259209 h 916652"/>
                <a:gd name="connsiteX42" fmla="*/ 906261 w 951029"/>
                <a:gd name="connsiteY42" fmla="*/ 156082 h 916652"/>
                <a:gd name="connsiteX43" fmla="*/ 860325 w 951029"/>
                <a:gd name="connsiteY43" fmla="*/ 71350 h 916652"/>
                <a:gd name="connsiteX44" fmla="*/ 793260 w 951029"/>
                <a:gd name="connsiteY44" fmla="*/ 62258 h 916652"/>
                <a:gd name="connsiteX45" fmla="*/ 718099 w 951029"/>
                <a:gd name="connsiteY45" fmla="*/ 52733 h 916652"/>
                <a:gd name="connsiteX46" fmla="*/ 617351 w 951029"/>
                <a:gd name="connsiteY46" fmla="*/ 5714 h 916652"/>
                <a:gd name="connsiteX47" fmla="*/ 513616 w 951029"/>
                <a:gd name="connsiteY47" fmla="*/ 0 h 916652"/>
                <a:gd name="connsiteX48" fmla="*/ 429968 w 951029"/>
                <a:gd name="connsiteY48" fmla="*/ 33469 h 916652"/>
                <a:gd name="connsiteX49" fmla="*/ 305234 w 951029"/>
                <a:gd name="connsiteY49" fmla="*/ 173702 h 916652"/>
                <a:gd name="connsiteX50" fmla="*/ 270944 w 951029"/>
                <a:gd name="connsiteY50" fmla="*/ 181322 h 916652"/>
                <a:gd name="connsiteX51" fmla="*/ 249989 w 951029"/>
                <a:gd name="connsiteY51" fmla="*/ 181322 h 916652"/>
                <a:gd name="connsiteX52" fmla="*/ 236654 w 951029"/>
                <a:gd name="connsiteY52" fmla="*/ 181322 h 916652"/>
                <a:gd name="connsiteX53" fmla="*/ 229034 w 951029"/>
                <a:gd name="connsiteY53" fmla="*/ 198467 h 916652"/>
                <a:gd name="connsiteX54" fmla="*/ 190934 w 951029"/>
                <a:gd name="connsiteY54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905309 w 951029"/>
                <a:gd name="connsiteY35" fmla="*/ 602327 h 916652"/>
                <a:gd name="connsiteX36" fmla="*/ 951029 w 951029"/>
                <a:gd name="connsiteY36" fmla="*/ 524222 h 916652"/>
                <a:gd name="connsiteX37" fmla="*/ 939599 w 951029"/>
                <a:gd name="connsiteY37" fmla="*/ 468977 h 916652"/>
                <a:gd name="connsiteX38" fmla="*/ 948087 w 951029"/>
                <a:gd name="connsiteY38" fmla="*/ 427717 h 916652"/>
                <a:gd name="connsiteX39" fmla="*/ 942803 w 951029"/>
                <a:gd name="connsiteY39" fmla="*/ 327183 h 916652"/>
                <a:gd name="connsiteX40" fmla="*/ 942803 w 951029"/>
                <a:gd name="connsiteY40" fmla="*/ 259209 h 916652"/>
                <a:gd name="connsiteX41" fmla="*/ 906261 w 951029"/>
                <a:gd name="connsiteY41" fmla="*/ 156082 h 916652"/>
                <a:gd name="connsiteX42" fmla="*/ 860325 w 951029"/>
                <a:gd name="connsiteY42" fmla="*/ 71350 h 916652"/>
                <a:gd name="connsiteX43" fmla="*/ 793260 w 951029"/>
                <a:gd name="connsiteY43" fmla="*/ 62258 h 916652"/>
                <a:gd name="connsiteX44" fmla="*/ 718099 w 951029"/>
                <a:gd name="connsiteY44" fmla="*/ 52733 h 916652"/>
                <a:gd name="connsiteX45" fmla="*/ 617351 w 951029"/>
                <a:gd name="connsiteY45" fmla="*/ 5714 h 916652"/>
                <a:gd name="connsiteX46" fmla="*/ 513616 w 951029"/>
                <a:gd name="connsiteY46" fmla="*/ 0 h 916652"/>
                <a:gd name="connsiteX47" fmla="*/ 429968 w 951029"/>
                <a:gd name="connsiteY47" fmla="*/ 33469 h 916652"/>
                <a:gd name="connsiteX48" fmla="*/ 305234 w 951029"/>
                <a:gd name="connsiteY48" fmla="*/ 173702 h 916652"/>
                <a:gd name="connsiteX49" fmla="*/ 270944 w 951029"/>
                <a:gd name="connsiteY49" fmla="*/ 181322 h 916652"/>
                <a:gd name="connsiteX50" fmla="*/ 249989 w 951029"/>
                <a:gd name="connsiteY50" fmla="*/ 181322 h 916652"/>
                <a:gd name="connsiteX51" fmla="*/ 236654 w 951029"/>
                <a:gd name="connsiteY51" fmla="*/ 181322 h 916652"/>
                <a:gd name="connsiteX52" fmla="*/ 229034 w 951029"/>
                <a:gd name="connsiteY52" fmla="*/ 198467 h 916652"/>
                <a:gd name="connsiteX53" fmla="*/ 190934 w 951029"/>
                <a:gd name="connsiteY53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905308 w 951029"/>
                <a:gd name="connsiteY35" fmla="*/ 631986 h 916652"/>
                <a:gd name="connsiteX36" fmla="*/ 951029 w 951029"/>
                <a:gd name="connsiteY36" fmla="*/ 524222 h 916652"/>
                <a:gd name="connsiteX37" fmla="*/ 939599 w 951029"/>
                <a:gd name="connsiteY37" fmla="*/ 468977 h 916652"/>
                <a:gd name="connsiteX38" fmla="*/ 948087 w 951029"/>
                <a:gd name="connsiteY38" fmla="*/ 427717 h 916652"/>
                <a:gd name="connsiteX39" fmla="*/ 942803 w 951029"/>
                <a:gd name="connsiteY39" fmla="*/ 327183 h 916652"/>
                <a:gd name="connsiteX40" fmla="*/ 942803 w 951029"/>
                <a:gd name="connsiteY40" fmla="*/ 259209 h 916652"/>
                <a:gd name="connsiteX41" fmla="*/ 906261 w 951029"/>
                <a:gd name="connsiteY41" fmla="*/ 156082 h 916652"/>
                <a:gd name="connsiteX42" fmla="*/ 860325 w 951029"/>
                <a:gd name="connsiteY42" fmla="*/ 71350 h 916652"/>
                <a:gd name="connsiteX43" fmla="*/ 793260 w 951029"/>
                <a:gd name="connsiteY43" fmla="*/ 62258 h 916652"/>
                <a:gd name="connsiteX44" fmla="*/ 718099 w 951029"/>
                <a:gd name="connsiteY44" fmla="*/ 52733 h 916652"/>
                <a:gd name="connsiteX45" fmla="*/ 617351 w 951029"/>
                <a:gd name="connsiteY45" fmla="*/ 5714 h 916652"/>
                <a:gd name="connsiteX46" fmla="*/ 513616 w 951029"/>
                <a:gd name="connsiteY46" fmla="*/ 0 h 916652"/>
                <a:gd name="connsiteX47" fmla="*/ 429968 w 951029"/>
                <a:gd name="connsiteY47" fmla="*/ 33469 h 916652"/>
                <a:gd name="connsiteX48" fmla="*/ 305234 w 951029"/>
                <a:gd name="connsiteY48" fmla="*/ 173702 h 916652"/>
                <a:gd name="connsiteX49" fmla="*/ 270944 w 951029"/>
                <a:gd name="connsiteY49" fmla="*/ 181322 h 916652"/>
                <a:gd name="connsiteX50" fmla="*/ 249989 w 951029"/>
                <a:gd name="connsiteY50" fmla="*/ 181322 h 916652"/>
                <a:gd name="connsiteX51" fmla="*/ 236654 w 951029"/>
                <a:gd name="connsiteY51" fmla="*/ 181322 h 916652"/>
                <a:gd name="connsiteX52" fmla="*/ 229034 w 951029"/>
                <a:gd name="connsiteY52" fmla="*/ 198467 h 916652"/>
                <a:gd name="connsiteX53" fmla="*/ 190934 w 951029"/>
                <a:gd name="connsiteY53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68977 h 916652"/>
                <a:gd name="connsiteX38" fmla="*/ 948087 w 956961"/>
                <a:gd name="connsiteY38" fmla="*/ 427717 h 916652"/>
                <a:gd name="connsiteX39" fmla="*/ 942803 w 956961"/>
                <a:gd name="connsiteY39" fmla="*/ 327183 h 916652"/>
                <a:gd name="connsiteX40" fmla="*/ 942803 w 956961"/>
                <a:gd name="connsiteY40" fmla="*/ 259209 h 916652"/>
                <a:gd name="connsiteX41" fmla="*/ 906261 w 956961"/>
                <a:gd name="connsiteY41" fmla="*/ 156082 h 916652"/>
                <a:gd name="connsiteX42" fmla="*/ 860325 w 956961"/>
                <a:gd name="connsiteY42" fmla="*/ 71350 h 916652"/>
                <a:gd name="connsiteX43" fmla="*/ 793260 w 956961"/>
                <a:gd name="connsiteY43" fmla="*/ 62258 h 916652"/>
                <a:gd name="connsiteX44" fmla="*/ 718099 w 956961"/>
                <a:gd name="connsiteY44" fmla="*/ 52733 h 916652"/>
                <a:gd name="connsiteX45" fmla="*/ 617351 w 956961"/>
                <a:gd name="connsiteY45" fmla="*/ 5714 h 916652"/>
                <a:gd name="connsiteX46" fmla="*/ 513616 w 956961"/>
                <a:gd name="connsiteY46" fmla="*/ 0 h 916652"/>
                <a:gd name="connsiteX47" fmla="*/ 429968 w 956961"/>
                <a:gd name="connsiteY47" fmla="*/ 33469 h 916652"/>
                <a:gd name="connsiteX48" fmla="*/ 305234 w 956961"/>
                <a:gd name="connsiteY48" fmla="*/ 173702 h 916652"/>
                <a:gd name="connsiteX49" fmla="*/ 270944 w 956961"/>
                <a:gd name="connsiteY49" fmla="*/ 181322 h 916652"/>
                <a:gd name="connsiteX50" fmla="*/ 249989 w 956961"/>
                <a:gd name="connsiteY50" fmla="*/ 181322 h 916652"/>
                <a:gd name="connsiteX51" fmla="*/ 236654 w 956961"/>
                <a:gd name="connsiteY51" fmla="*/ 181322 h 916652"/>
                <a:gd name="connsiteX52" fmla="*/ 229034 w 956961"/>
                <a:gd name="connsiteY52" fmla="*/ 198467 h 916652"/>
                <a:gd name="connsiteX53" fmla="*/ 190934 w 956961"/>
                <a:gd name="connsiteY53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68977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229034 w 956961"/>
                <a:gd name="connsiteY0" fmla="*/ 198467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11240 w 956961"/>
                <a:gd name="connsiteY51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11240 w 956961"/>
                <a:gd name="connsiteY50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82807 w 956961"/>
                <a:gd name="connsiteY48" fmla="*/ 222841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40824 w 956961"/>
                <a:gd name="connsiteY47" fmla="*/ 179633 h 916652"/>
                <a:gd name="connsiteX48" fmla="*/ 282807 w 956961"/>
                <a:gd name="connsiteY48" fmla="*/ 222841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793260 w 956961"/>
                <a:gd name="connsiteY41" fmla="*/ 62258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23103 w 956961"/>
                <a:gd name="connsiteY35" fmla="*/ 637917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23103 w 956961"/>
                <a:gd name="connsiteY35" fmla="*/ 637917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76405 h 916652"/>
                <a:gd name="connsiteX35" fmla="*/ 923103 w 956961"/>
                <a:gd name="connsiteY35" fmla="*/ 637917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76405 h 916652"/>
                <a:gd name="connsiteX35" fmla="*/ 911240 w 956961"/>
                <a:gd name="connsiteY35" fmla="*/ 631986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211889 w 956961"/>
                <a:gd name="connsiteY18" fmla="*/ 870932 h 916652"/>
                <a:gd name="connsiteX19" fmla="*/ 227129 w 956961"/>
                <a:gd name="connsiteY19" fmla="*/ 905222 h 916652"/>
                <a:gd name="connsiteX20" fmla="*/ 236654 w 956961"/>
                <a:gd name="connsiteY20" fmla="*/ 916652 h 916652"/>
                <a:gd name="connsiteX21" fmla="*/ 265229 w 956961"/>
                <a:gd name="connsiteY21" fmla="*/ 889982 h 916652"/>
                <a:gd name="connsiteX22" fmla="*/ 293804 w 956961"/>
                <a:gd name="connsiteY22" fmla="*/ 876647 h 916652"/>
                <a:gd name="connsiteX23" fmla="*/ 333809 w 956961"/>
                <a:gd name="connsiteY23" fmla="*/ 867122 h 916652"/>
                <a:gd name="connsiteX24" fmla="*/ 373814 w 956961"/>
                <a:gd name="connsiteY24" fmla="*/ 870932 h 916652"/>
                <a:gd name="connsiteX25" fmla="*/ 451919 w 956961"/>
                <a:gd name="connsiteY25" fmla="*/ 869027 h 916652"/>
                <a:gd name="connsiteX26" fmla="*/ 535739 w 956961"/>
                <a:gd name="connsiteY26" fmla="*/ 863312 h 916652"/>
                <a:gd name="connsiteX27" fmla="*/ 583364 w 956961"/>
                <a:gd name="connsiteY27" fmla="*/ 865217 h 916652"/>
                <a:gd name="connsiteX28" fmla="*/ 634799 w 956961"/>
                <a:gd name="connsiteY28" fmla="*/ 859502 h 916652"/>
                <a:gd name="connsiteX29" fmla="*/ 695759 w 956961"/>
                <a:gd name="connsiteY29" fmla="*/ 846167 h 916652"/>
                <a:gd name="connsiteX30" fmla="*/ 773864 w 956961"/>
                <a:gd name="connsiteY30" fmla="*/ 838547 h 916652"/>
                <a:gd name="connsiteX31" fmla="*/ 802439 w 956961"/>
                <a:gd name="connsiteY31" fmla="*/ 825212 h 916652"/>
                <a:gd name="connsiteX32" fmla="*/ 880804 w 956961"/>
                <a:gd name="connsiteY32" fmla="*/ 781831 h 916652"/>
                <a:gd name="connsiteX33" fmla="*/ 869763 w 956961"/>
                <a:gd name="connsiteY33" fmla="*/ 676405 h 916652"/>
                <a:gd name="connsiteX34" fmla="*/ 911240 w 956961"/>
                <a:gd name="connsiteY34" fmla="*/ 631986 h 916652"/>
                <a:gd name="connsiteX35" fmla="*/ 956961 w 956961"/>
                <a:gd name="connsiteY35" fmla="*/ 589469 h 916652"/>
                <a:gd name="connsiteX36" fmla="*/ 939599 w 956961"/>
                <a:gd name="connsiteY36" fmla="*/ 439319 h 916652"/>
                <a:gd name="connsiteX37" fmla="*/ 942803 w 956961"/>
                <a:gd name="connsiteY37" fmla="*/ 327183 h 916652"/>
                <a:gd name="connsiteX38" fmla="*/ 942803 w 956961"/>
                <a:gd name="connsiteY38" fmla="*/ 259209 h 916652"/>
                <a:gd name="connsiteX39" fmla="*/ 912193 w 956961"/>
                <a:gd name="connsiteY39" fmla="*/ 167945 h 916652"/>
                <a:gd name="connsiteX40" fmla="*/ 882233 w 956961"/>
                <a:gd name="connsiteY40" fmla="*/ 50395 h 916652"/>
                <a:gd name="connsiteX41" fmla="*/ 718099 w 956961"/>
                <a:gd name="connsiteY41" fmla="*/ 52733 h 916652"/>
                <a:gd name="connsiteX42" fmla="*/ 617351 w 956961"/>
                <a:gd name="connsiteY42" fmla="*/ 5714 h 916652"/>
                <a:gd name="connsiteX43" fmla="*/ 513616 w 956961"/>
                <a:gd name="connsiteY43" fmla="*/ 0 h 916652"/>
                <a:gd name="connsiteX44" fmla="*/ 429968 w 956961"/>
                <a:gd name="connsiteY44" fmla="*/ 33469 h 916652"/>
                <a:gd name="connsiteX45" fmla="*/ 340824 w 956961"/>
                <a:gd name="connsiteY45" fmla="*/ 179633 h 916652"/>
                <a:gd name="connsiteX46" fmla="*/ 282807 w 956961"/>
                <a:gd name="connsiteY46" fmla="*/ 222841 h 916652"/>
                <a:gd name="connsiteX47" fmla="*/ 211240 w 956961"/>
                <a:gd name="connsiteY47" fmla="*/ 245920 h 91665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60454 w 956961"/>
                <a:gd name="connsiteY16" fmla="*/ 752822 h 905222"/>
                <a:gd name="connsiteX17" fmla="*/ 179504 w 956961"/>
                <a:gd name="connsiteY17" fmla="*/ 792827 h 905222"/>
                <a:gd name="connsiteX18" fmla="*/ 211889 w 956961"/>
                <a:gd name="connsiteY18" fmla="*/ 870932 h 905222"/>
                <a:gd name="connsiteX19" fmla="*/ 227129 w 956961"/>
                <a:gd name="connsiteY19" fmla="*/ 905222 h 905222"/>
                <a:gd name="connsiteX20" fmla="*/ 265229 w 956961"/>
                <a:gd name="connsiteY20" fmla="*/ 889982 h 905222"/>
                <a:gd name="connsiteX21" fmla="*/ 293804 w 956961"/>
                <a:gd name="connsiteY21" fmla="*/ 876647 h 905222"/>
                <a:gd name="connsiteX22" fmla="*/ 333809 w 956961"/>
                <a:gd name="connsiteY22" fmla="*/ 867122 h 905222"/>
                <a:gd name="connsiteX23" fmla="*/ 373814 w 956961"/>
                <a:gd name="connsiteY23" fmla="*/ 870932 h 905222"/>
                <a:gd name="connsiteX24" fmla="*/ 451919 w 956961"/>
                <a:gd name="connsiteY24" fmla="*/ 869027 h 905222"/>
                <a:gd name="connsiteX25" fmla="*/ 535739 w 956961"/>
                <a:gd name="connsiteY25" fmla="*/ 863312 h 905222"/>
                <a:gd name="connsiteX26" fmla="*/ 583364 w 956961"/>
                <a:gd name="connsiteY26" fmla="*/ 865217 h 905222"/>
                <a:gd name="connsiteX27" fmla="*/ 634799 w 956961"/>
                <a:gd name="connsiteY27" fmla="*/ 859502 h 905222"/>
                <a:gd name="connsiteX28" fmla="*/ 695759 w 956961"/>
                <a:gd name="connsiteY28" fmla="*/ 846167 h 905222"/>
                <a:gd name="connsiteX29" fmla="*/ 773864 w 956961"/>
                <a:gd name="connsiteY29" fmla="*/ 838547 h 905222"/>
                <a:gd name="connsiteX30" fmla="*/ 802439 w 956961"/>
                <a:gd name="connsiteY30" fmla="*/ 825212 h 905222"/>
                <a:gd name="connsiteX31" fmla="*/ 880804 w 956961"/>
                <a:gd name="connsiteY31" fmla="*/ 781831 h 905222"/>
                <a:gd name="connsiteX32" fmla="*/ 869763 w 956961"/>
                <a:gd name="connsiteY32" fmla="*/ 676405 h 905222"/>
                <a:gd name="connsiteX33" fmla="*/ 911240 w 956961"/>
                <a:gd name="connsiteY33" fmla="*/ 631986 h 905222"/>
                <a:gd name="connsiteX34" fmla="*/ 956961 w 956961"/>
                <a:gd name="connsiteY34" fmla="*/ 589469 h 905222"/>
                <a:gd name="connsiteX35" fmla="*/ 939599 w 956961"/>
                <a:gd name="connsiteY35" fmla="*/ 439319 h 905222"/>
                <a:gd name="connsiteX36" fmla="*/ 942803 w 956961"/>
                <a:gd name="connsiteY36" fmla="*/ 327183 h 905222"/>
                <a:gd name="connsiteX37" fmla="*/ 942803 w 956961"/>
                <a:gd name="connsiteY37" fmla="*/ 259209 h 905222"/>
                <a:gd name="connsiteX38" fmla="*/ 912193 w 956961"/>
                <a:gd name="connsiteY38" fmla="*/ 167945 h 905222"/>
                <a:gd name="connsiteX39" fmla="*/ 882233 w 956961"/>
                <a:gd name="connsiteY39" fmla="*/ 50395 h 905222"/>
                <a:gd name="connsiteX40" fmla="*/ 718099 w 956961"/>
                <a:gd name="connsiteY40" fmla="*/ 52733 h 905222"/>
                <a:gd name="connsiteX41" fmla="*/ 617351 w 956961"/>
                <a:gd name="connsiteY41" fmla="*/ 5714 h 905222"/>
                <a:gd name="connsiteX42" fmla="*/ 513616 w 956961"/>
                <a:gd name="connsiteY42" fmla="*/ 0 h 905222"/>
                <a:gd name="connsiteX43" fmla="*/ 429968 w 956961"/>
                <a:gd name="connsiteY43" fmla="*/ 33469 h 905222"/>
                <a:gd name="connsiteX44" fmla="*/ 340824 w 956961"/>
                <a:gd name="connsiteY44" fmla="*/ 179633 h 905222"/>
                <a:gd name="connsiteX45" fmla="*/ 282807 w 956961"/>
                <a:gd name="connsiteY45" fmla="*/ 222841 h 905222"/>
                <a:gd name="connsiteX46" fmla="*/ 211240 w 956961"/>
                <a:gd name="connsiteY46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11889 w 956961"/>
                <a:gd name="connsiteY17" fmla="*/ 870932 h 905222"/>
                <a:gd name="connsiteX18" fmla="*/ 227129 w 956961"/>
                <a:gd name="connsiteY18" fmla="*/ 905222 h 905222"/>
                <a:gd name="connsiteX19" fmla="*/ 265229 w 956961"/>
                <a:gd name="connsiteY19" fmla="*/ 889982 h 905222"/>
                <a:gd name="connsiteX20" fmla="*/ 293804 w 956961"/>
                <a:gd name="connsiteY20" fmla="*/ 876647 h 905222"/>
                <a:gd name="connsiteX21" fmla="*/ 333809 w 956961"/>
                <a:gd name="connsiteY21" fmla="*/ 867122 h 905222"/>
                <a:gd name="connsiteX22" fmla="*/ 373814 w 956961"/>
                <a:gd name="connsiteY22" fmla="*/ 870932 h 905222"/>
                <a:gd name="connsiteX23" fmla="*/ 451919 w 956961"/>
                <a:gd name="connsiteY23" fmla="*/ 869027 h 905222"/>
                <a:gd name="connsiteX24" fmla="*/ 535739 w 956961"/>
                <a:gd name="connsiteY24" fmla="*/ 863312 h 905222"/>
                <a:gd name="connsiteX25" fmla="*/ 583364 w 956961"/>
                <a:gd name="connsiteY25" fmla="*/ 865217 h 905222"/>
                <a:gd name="connsiteX26" fmla="*/ 634799 w 956961"/>
                <a:gd name="connsiteY26" fmla="*/ 859502 h 905222"/>
                <a:gd name="connsiteX27" fmla="*/ 695759 w 956961"/>
                <a:gd name="connsiteY27" fmla="*/ 846167 h 905222"/>
                <a:gd name="connsiteX28" fmla="*/ 773864 w 956961"/>
                <a:gd name="connsiteY28" fmla="*/ 838547 h 905222"/>
                <a:gd name="connsiteX29" fmla="*/ 802439 w 956961"/>
                <a:gd name="connsiteY29" fmla="*/ 825212 h 905222"/>
                <a:gd name="connsiteX30" fmla="*/ 880804 w 956961"/>
                <a:gd name="connsiteY30" fmla="*/ 781831 h 905222"/>
                <a:gd name="connsiteX31" fmla="*/ 869763 w 956961"/>
                <a:gd name="connsiteY31" fmla="*/ 676405 h 905222"/>
                <a:gd name="connsiteX32" fmla="*/ 911240 w 956961"/>
                <a:gd name="connsiteY32" fmla="*/ 631986 h 905222"/>
                <a:gd name="connsiteX33" fmla="*/ 956961 w 956961"/>
                <a:gd name="connsiteY33" fmla="*/ 589469 h 905222"/>
                <a:gd name="connsiteX34" fmla="*/ 939599 w 956961"/>
                <a:gd name="connsiteY34" fmla="*/ 439319 h 905222"/>
                <a:gd name="connsiteX35" fmla="*/ 942803 w 956961"/>
                <a:gd name="connsiteY35" fmla="*/ 327183 h 905222"/>
                <a:gd name="connsiteX36" fmla="*/ 942803 w 956961"/>
                <a:gd name="connsiteY36" fmla="*/ 259209 h 905222"/>
                <a:gd name="connsiteX37" fmla="*/ 912193 w 956961"/>
                <a:gd name="connsiteY37" fmla="*/ 167945 h 905222"/>
                <a:gd name="connsiteX38" fmla="*/ 882233 w 956961"/>
                <a:gd name="connsiteY38" fmla="*/ 50395 h 905222"/>
                <a:gd name="connsiteX39" fmla="*/ 718099 w 956961"/>
                <a:gd name="connsiteY39" fmla="*/ 52733 h 905222"/>
                <a:gd name="connsiteX40" fmla="*/ 617351 w 956961"/>
                <a:gd name="connsiteY40" fmla="*/ 5714 h 905222"/>
                <a:gd name="connsiteX41" fmla="*/ 513616 w 956961"/>
                <a:gd name="connsiteY41" fmla="*/ 0 h 905222"/>
                <a:gd name="connsiteX42" fmla="*/ 429968 w 956961"/>
                <a:gd name="connsiteY42" fmla="*/ 33469 h 905222"/>
                <a:gd name="connsiteX43" fmla="*/ 340824 w 956961"/>
                <a:gd name="connsiteY43" fmla="*/ 179633 h 905222"/>
                <a:gd name="connsiteX44" fmla="*/ 282807 w 956961"/>
                <a:gd name="connsiteY44" fmla="*/ 222841 h 905222"/>
                <a:gd name="connsiteX45" fmla="*/ 211240 w 956961"/>
                <a:gd name="connsiteY45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11889 w 956961"/>
                <a:gd name="connsiteY17" fmla="*/ 870932 h 905222"/>
                <a:gd name="connsiteX18" fmla="*/ 227129 w 956961"/>
                <a:gd name="connsiteY18" fmla="*/ 905222 h 905222"/>
                <a:gd name="connsiteX19" fmla="*/ 293804 w 956961"/>
                <a:gd name="connsiteY19" fmla="*/ 876647 h 905222"/>
                <a:gd name="connsiteX20" fmla="*/ 333809 w 956961"/>
                <a:gd name="connsiteY20" fmla="*/ 867122 h 905222"/>
                <a:gd name="connsiteX21" fmla="*/ 373814 w 956961"/>
                <a:gd name="connsiteY21" fmla="*/ 870932 h 905222"/>
                <a:gd name="connsiteX22" fmla="*/ 451919 w 956961"/>
                <a:gd name="connsiteY22" fmla="*/ 869027 h 905222"/>
                <a:gd name="connsiteX23" fmla="*/ 535739 w 956961"/>
                <a:gd name="connsiteY23" fmla="*/ 863312 h 905222"/>
                <a:gd name="connsiteX24" fmla="*/ 583364 w 956961"/>
                <a:gd name="connsiteY24" fmla="*/ 865217 h 905222"/>
                <a:gd name="connsiteX25" fmla="*/ 634799 w 956961"/>
                <a:gd name="connsiteY25" fmla="*/ 859502 h 905222"/>
                <a:gd name="connsiteX26" fmla="*/ 695759 w 956961"/>
                <a:gd name="connsiteY26" fmla="*/ 846167 h 905222"/>
                <a:gd name="connsiteX27" fmla="*/ 773864 w 956961"/>
                <a:gd name="connsiteY27" fmla="*/ 838547 h 905222"/>
                <a:gd name="connsiteX28" fmla="*/ 802439 w 956961"/>
                <a:gd name="connsiteY28" fmla="*/ 825212 h 905222"/>
                <a:gd name="connsiteX29" fmla="*/ 880804 w 956961"/>
                <a:gd name="connsiteY29" fmla="*/ 781831 h 905222"/>
                <a:gd name="connsiteX30" fmla="*/ 869763 w 956961"/>
                <a:gd name="connsiteY30" fmla="*/ 676405 h 905222"/>
                <a:gd name="connsiteX31" fmla="*/ 911240 w 956961"/>
                <a:gd name="connsiteY31" fmla="*/ 631986 h 905222"/>
                <a:gd name="connsiteX32" fmla="*/ 956961 w 956961"/>
                <a:gd name="connsiteY32" fmla="*/ 589469 h 905222"/>
                <a:gd name="connsiteX33" fmla="*/ 939599 w 956961"/>
                <a:gd name="connsiteY33" fmla="*/ 439319 h 905222"/>
                <a:gd name="connsiteX34" fmla="*/ 942803 w 956961"/>
                <a:gd name="connsiteY34" fmla="*/ 327183 h 905222"/>
                <a:gd name="connsiteX35" fmla="*/ 942803 w 956961"/>
                <a:gd name="connsiteY35" fmla="*/ 259209 h 905222"/>
                <a:gd name="connsiteX36" fmla="*/ 912193 w 956961"/>
                <a:gd name="connsiteY36" fmla="*/ 167945 h 905222"/>
                <a:gd name="connsiteX37" fmla="*/ 882233 w 956961"/>
                <a:gd name="connsiteY37" fmla="*/ 50395 h 905222"/>
                <a:gd name="connsiteX38" fmla="*/ 718099 w 956961"/>
                <a:gd name="connsiteY38" fmla="*/ 52733 h 905222"/>
                <a:gd name="connsiteX39" fmla="*/ 617351 w 956961"/>
                <a:gd name="connsiteY39" fmla="*/ 5714 h 905222"/>
                <a:gd name="connsiteX40" fmla="*/ 513616 w 956961"/>
                <a:gd name="connsiteY40" fmla="*/ 0 h 905222"/>
                <a:gd name="connsiteX41" fmla="*/ 429968 w 956961"/>
                <a:gd name="connsiteY41" fmla="*/ 33469 h 905222"/>
                <a:gd name="connsiteX42" fmla="*/ 340824 w 956961"/>
                <a:gd name="connsiteY42" fmla="*/ 179633 h 905222"/>
                <a:gd name="connsiteX43" fmla="*/ 282807 w 956961"/>
                <a:gd name="connsiteY43" fmla="*/ 222841 h 905222"/>
                <a:gd name="connsiteX44" fmla="*/ 211240 w 956961"/>
                <a:gd name="connsiteY44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27129 w 956961"/>
                <a:gd name="connsiteY17" fmla="*/ 905222 h 905222"/>
                <a:gd name="connsiteX18" fmla="*/ 293804 w 956961"/>
                <a:gd name="connsiteY18" fmla="*/ 876647 h 905222"/>
                <a:gd name="connsiteX19" fmla="*/ 333809 w 956961"/>
                <a:gd name="connsiteY19" fmla="*/ 867122 h 905222"/>
                <a:gd name="connsiteX20" fmla="*/ 373814 w 956961"/>
                <a:gd name="connsiteY20" fmla="*/ 870932 h 905222"/>
                <a:gd name="connsiteX21" fmla="*/ 451919 w 956961"/>
                <a:gd name="connsiteY21" fmla="*/ 869027 h 905222"/>
                <a:gd name="connsiteX22" fmla="*/ 535739 w 956961"/>
                <a:gd name="connsiteY22" fmla="*/ 863312 h 905222"/>
                <a:gd name="connsiteX23" fmla="*/ 583364 w 956961"/>
                <a:gd name="connsiteY23" fmla="*/ 865217 h 905222"/>
                <a:gd name="connsiteX24" fmla="*/ 634799 w 956961"/>
                <a:gd name="connsiteY24" fmla="*/ 859502 h 905222"/>
                <a:gd name="connsiteX25" fmla="*/ 695759 w 956961"/>
                <a:gd name="connsiteY25" fmla="*/ 846167 h 905222"/>
                <a:gd name="connsiteX26" fmla="*/ 773864 w 956961"/>
                <a:gd name="connsiteY26" fmla="*/ 838547 h 905222"/>
                <a:gd name="connsiteX27" fmla="*/ 802439 w 956961"/>
                <a:gd name="connsiteY27" fmla="*/ 825212 h 905222"/>
                <a:gd name="connsiteX28" fmla="*/ 880804 w 956961"/>
                <a:gd name="connsiteY28" fmla="*/ 781831 h 905222"/>
                <a:gd name="connsiteX29" fmla="*/ 869763 w 956961"/>
                <a:gd name="connsiteY29" fmla="*/ 676405 h 905222"/>
                <a:gd name="connsiteX30" fmla="*/ 911240 w 956961"/>
                <a:gd name="connsiteY30" fmla="*/ 631986 h 905222"/>
                <a:gd name="connsiteX31" fmla="*/ 956961 w 956961"/>
                <a:gd name="connsiteY31" fmla="*/ 589469 h 905222"/>
                <a:gd name="connsiteX32" fmla="*/ 939599 w 956961"/>
                <a:gd name="connsiteY32" fmla="*/ 439319 h 905222"/>
                <a:gd name="connsiteX33" fmla="*/ 942803 w 956961"/>
                <a:gd name="connsiteY33" fmla="*/ 327183 h 905222"/>
                <a:gd name="connsiteX34" fmla="*/ 942803 w 956961"/>
                <a:gd name="connsiteY34" fmla="*/ 259209 h 905222"/>
                <a:gd name="connsiteX35" fmla="*/ 912193 w 956961"/>
                <a:gd name="connsiteY35" fmla="*/ 167945 h 905222"/>
                <a:gd name="connsiteX36" fmla="*/ 882233 w 956961"/>
                <a:gd name="connsiteY36" fmla="*/ 50395 h 905222"/>
                <a:gd name="connsiteX37" fmla="*/ 718099 w 956961"/>
                <a:gd name="connsiteY37" fmla="*/ 52733 h 905222"/>
                <a:gd name="connsiteX38" fmla="*/ 617351 w 956961"/>
                <a:gd name="connsiteY38" fmla="*/ 5714 h 905222"/>
                <a:gd name="connsiteX39" fmla="*/ 513616 w 956961"/>
                <a:gd name="connsiteY39" fmla="*/ 0 h 905222"/>
                <a:gd name="connsiteX40" fmla="*/ 429968 w 956961"/>
                <a:gd name="connsiteY40" fmla="*/ 33469 h 905222"/>
                <a:gd name="connsiteX41" fmla="*/ 340824 w 956961"/>
                <a:gd name="connsiteY41" fmla="*/ 179633 h 905222"/>
                <a:gd name="connsiteX42" fmla="*/ 282807 w 956961"/>
                <a:gd name="connsiteY42" fmla="*/ 222841 h 905222"/>
                <a:gd name="connsiteX43" fmla="*/ 211240 w 956961"/>
                <a:gd name="connsiteY43" fmla="*/ 245920 h 905222"/>
                <a:gd name="connsiteX0" fmla="*/ 211240 w 956961"/>
                <a:gd name="connsiteY0" fmla="*/ 245920 h 876648"/>
                <a:gd name="connsiteX1" fmla="*/ 145214 w 956961"/>
                <a:gd name="connsiteY1" fmla="*/ 265142 h 876648"/>
                <a:gd name="connsiteX2" fmla="*/ 109019 w 956961"/>
                <a:gd name="connsiteY2" fmla="*/ 295622 h 876648"/>
                <a:gd name="connsiteX3" fmla="*/ 88064 w 956961"/>
                <a:gd name="connsiteY3" fmla="*/ 314672 h 876648"/>
                <a:gd name="connsiteX4" fmla="*/ 61394 w 956961"/>
                <a:gd name="connsiteY4" fmla="*/ 335627 h 876648"/>
                <a:gd name="connsiteX5" fmla="*/ 55679 w 956961"/>
                <a:gd name="connsiteY5" fmla="*/ 362297 h 876648"/>
                <a:gd name="connsiteX6" fmla="*/ 42344 w 956961"/>
                <a:gd name="connsiteY6" fmla="*/ 406112 h 876648"/>
                <a:gd name="connsiteX7" fmla="*/ 30914 w 956961"/>
                <a:gd name="connsiteY7" fmla="*/ 427067 h 876648"/>
                <a:gd name="connsiteX8" fmla="*/ 11864 w 956961"/>
                <a:gd name="connsiteY8" fmla="*/ 461357 h 876648"/>
                <a:gd name="connsiteX9" fmla="*/ 6149 w 956961"/>
                <a:gd name="connsiteY9" fmla="*/ 491837 h 876648"/>
                <a:gd name="connsiteX10" fmla="*/ 4244 w 956961"/>
                <a:gd name="connsiteY10" fmla="*/ 526127 h 876648"/>
                <a:gd name="connsiteX11" fmla="*/ 0 w 956961"/>
                <a:gd name="connsiteY11" fmla="*/ 586050 h 876648"/>
                <a:gd name="connsiteX12" fmla="*/ 67109 w 956961"/>
                <a:gd name="connsiteY12" fmla="*/ 623282 h 876648"/>
                <a:gd name="connsiteX13" fmla="*/ 99494 w 956961"/>
                <a:gd name="connsiteY13" fmla="*/ 669002 h 876648"/>
                <a:gd name="connsiteX14" fmla="*/ 118544 w 956961"/>
                <a:gd name="connsiteY14" fmla="*/ 701387 h 876648"/>
                <a:gd name="connsiteX15" fmla="*/ 141404 w 956961"/>
                <a:gd name="connsiteY15" fmla="*/ 731867 h 876648"/>
                <a:gd name="connsiteX16" fmla="*/ 179504 w 956961"/>
                <a:gd name="connsiteY16" fmla="*/ 792827 h 876648"/>
                <a:gd name="connsiteX17" fmla="*/ 316102 w 956961"/>
                <a:gd name="connsiteY17" fmla="*/ 650167 h 876648"/>
                <a:gd name="connsiteX18" fmla="*/ 293804 w 956961"/>
                <a:gd name="connsiteY18" fmla="*/ 876647 h 876648"/>
                <a:gd name="connsiteX19" fmla="*/ 333809 w 956961"/>
                <a:gd name="connsiteY19" fmla="*/ 867122 h 876648"/>
                <a:gd name="connsiteX20" fmla="*/ 373814 w 956961"/>
                <a:gd name="connsiteY20" fmla="*/ 870932 h 876648"/>
                <a:gd name="connsiteX21" fmla="*/ 451919 w 956961"/>
                <a:gd name="connsiteY21" fmla="*/ 869027 h 876648"/>
                <a:gd name="connsiteX22" fmla="*/ 535739 w 956961"/>
                <a:gd name="connsiteY22" fmla="*/ 863312 h 876648"/>
                <a:gd name="connsiteX23" fmla="*/ 583364 w 956961"/>
                <a:gd name="connsiteY23" fmla="*/ 865217 h 876648"/>
                <a:gd name="connsiteX24" fmla="*/ 634799 w 956961"/>
                <a:gd name="connsiteY24" fmla="*/ 859502 h 876648"/>
                <a:gd name="connsiteX25" fmla="*/ 695759 w 956961"/>
                <a:gd name="connsiteY25" fmla="*/ 846167 h 876648"/>
                <a:gd name="connsiteX26" fmla="*/ 773864 w 956961"/>
                <a:gd name="connsiteY26" fmla="*/ 838547 h 876648"/>
                <a:gd name="connsiteX27" fmla="*/ 802439 w 956961"/>
                <a:gd name="connsiteY27" fmla="*/ 825212 h 876648"/>
                <a:gd name="connsiteX28" fmla="*/ 880804 w 956961"/>
                <a:gd name="connsiteY28" fmla="*/ 781831 h 876648"/>
                <a:gd name="connsiteX29" fmla="*/ 869763 w 956961"/>
                <a:gd name="connsiteY29" fmla="*/ 676405 h 876648"/>
                <a:gd name="connsiteX30" fmla="*/ 911240 w 956961"/>
                <a:gd name="connsiteY30" fmla="*/ 631986 h 876648"/>
                <a:gd name="connsiteX31" fmla="*/ 956961 w 956961"/>
                <a:gd name="connsiteY31" fmla="*/ 589469 h 876648"/>
                <a:gd name="connsiteX32" fmla="*/ 939599 w 956961"/>
                <a:gd name="connsiteY32" fmla="*/ 439319 h 876648"/>
                <a:gd name="connsiteX33" fmla="*/ 942803 w 956961"/>
                <a:gd name="connsiteY33" fmla="*/ 327183 h 876648"/>
                <a:gd name="connsiteX34" fmla="*/ 942803 w 956961"/>
                <a:gd name="connsiteY34" fmla="*/ 259209 h 876648"/>
                <a:gd name="connsiteX35" fmla="*/ 912193 w 956961"/>
                <a:gd name="connsiteY35" fmla="*/ 167945 h 876648"/>
                <a:gd name="connsiteX36" fmla="*/ 882233 w 956961"/>
                <a:gd name="connsiteY36" fmla="*/ 50395 h 876648"/>
                <a:gd name="connsiteX37" fmla="*/ 718099 w 956961"/>
                <a:gd name="connsiteY37" fmla="*/ 52733 h 876648"/>
                <a:gd name="connsiteX38" fmla="*/ 617351 w 956961"/>
                <a:gd name="connsiteY38" fmla="*/ 5714 h 876648"/>
                <a:gd name="connsiteX39" fmla="*/ 513616 w 956961"/>
                <a:gd name="connsiteY39" fmla="*/ 0 h 876648"/>
                <a:gd name="connsiteX40" fmla="*/ 429968 w 956961"/>
                <a:gd name="connsiteY40" fmla="*/ 33469 h 876648"/>
                <a:gd name="connsiteX41" fmla="*/ 340824 w 956961"/>
                <a:gd name="connsiteY41" fmla="*/ 179633 h 876648"/>
                <a:gd name="connsiteX42" fmla="*/ 282807 w 956961"/>
                <a:gd name="connsiteY42" fmla="*/ 222841 h 876648"/>
                <a:gd name="connsiteX43" fmla="*/ 211240 w 956961"/>
                <a:gd name="connsiteY43" fmla="*/ 245920 h 876648"/>
                <a:gd name="connsiteX0" fmla="*/ 211240 w 956961"/>
                <a:gd name="connsiteY0" fmla="*/ 245920 h 876648"/>
                <a:gd name="connsiteX1" fmla="*/ 145214 w 956961"/>
                <a:gd name="connsiteY1" fmla="*/ 265142 h 876648"/>
                <a:gd name="connsiteX2" fmla="*/ 109019 w 956961"/>
                <a:gd name="connsiteY2" fmla="*/ 295622 h 876648"/>
                <a:gd name="connsiteX3" fmla="*/ 88064 w 956961"/>
                <a:gd name="connsiteY3" fmla="*/ 314672 h 876648"/>
                <a:gd name="connsiteX4" fmla="*/ 61394 w 956961"/>
                <a:gd name="connsiteY4" fmla="*/ 335627 h 876648"/>
                <a:gd name="connsiteX5" fmla="*/ 55679 w 956961"/>
                <a:gd name="connsiteY5" fmla="*/ 362297 h 876648"/>
                <a:gd name="connsiteX6" fmla="*/ 42344 w 956961"/>
                <a:gd name="connsiteY6" fmla="*/ 406112 h 876648"/>
                <a:gd name="connsiteX7" fmla="*/ 30914 w 956961"/>
                <a:gd name="connsiteY7" fmla="*/ 427067 h 876648"/>
                <a:gd name="connsiteX8" fmla="*/ 11864 w 956961"/>
                <a:gd name="connsiteY8" fmla="*/ 461357 h 876648"/>
                <a:gd name="connsiteX9" fmla="*/ 6149 w 956961"/>
                <a:gd name="connsiteY9" fmla="*/ 491837 h 876648"/>
                <a:gd name="connsiteX10" fmla="*/ 4244 w 956961"/>
                <a:gd name="connsiteY10" fmla="*/ 526127 h 876648"/>
                <a:gd name="connsiteX11" fmla="*/ 0 w 956961"/>
                <a:gd name="connsiteY11" fmla="*/ 586050 h 876648"/>
                <a:gd name="connsiteX12" fmla="*/ 67109 w 956961"/>
                <a:gd name="connsiteY12" fmla="*/ 623282 h 876648"/>
                <a:gd name="connsiteX13" fmla="*/ 99494 w 956961"/>
                <a:gd name="connsiteY13" fmla="*/ 669002 h 876648"/>
                <a:gd name="connsiteX14" fmla="*/ 118544 w 956961"/>
                <a:gd name="connsiteY14" fmla="*/ 701387 h 876648"/>
                <a:gd name="connsiteX15" fmla="*/ 141404 w 956961"/>
                <a:gd name="connsiteY15" fmla="*/ 731867 h 876648"/>
                <a:gd name="connsiteX16" fmla="*/ 197300 w 956961"/>
                <a:gd name="connsiteY16" fmla="*/ 751308 h 876648"/>
                <a:gd name="connsiteX17" fmla="*/ 316102 w 956961"/>
                <a:gd name="connsiteY17" fmla="*/ 650167 h 876648"/>
                <a:gd name="connsiteX18" fmla="*/ 293804 w 956961"/>
                <a:gd name="connsiteY18" fmla="*/ 876647 h 876648"/>
                <a:gd name="connsiteX19" fmla="*/ 333809 w 956961"/>
                <a:gd name="connsiteY19" fmla="*/ 867122 h 876648"/>
                <a:gd name="connsiteX20" fmla="*/ 373814 w 956961"/>
                <a:gd name="connsiteY20" fmla="*/ 870932 h 876648"/>
                <a:gd name="connsiteX21" fmla="*/ 451919 w 956961"/>
                <a:gd name="connsiteY21" fmla="*/ 869027 h 876648"/>
                <a:gd name="connsiteX22" fmla="*/ 535739 w 956961"/>
                <a:gd name="connsiteY22" fmla="*/ 863312 h 876648"/>
                <a:gd name="connsiteX23" fmla="*/ 583364 w 956961"/>
                <a:gd name="connsiteY23" fmla="*/ 865217 h 876648"/>
                <a:gd name="connsiteX24" fmla="*/ 634799 w 956961"/>
                <a:gd name="connsiteY24" fmla="*/ 859502 h 876648"/>
                <a:gd name="connsiteX25" fmla="*/ 695759 w 956961"/>
                <a:gd name="connsiteY25" fmla="*/ 846167 h 876648"/>
                <a:gd name="connsiteX26" fmla="*/ 773864 w 956961"/>
                <a:gd name="connsiteY26" fmla="*/ 838547 h 876648"/>
                <a:gd name="connsiteX27" fmla="*/ 802439 w 956961"/>
                <a:gd name="connsiteY27" fmla="*/ 825212 h 876648"/>
                <a:gd name="connsiteX28" fmla="*/ 880804 w 956961"/>
                <a:gd name="connsiteY28" fmla="*/ 781831 h 876648"/>
                <a:gd name="connsiteX29" fmla="*/ 869763 w 956961"/>
                <a:gd name="connsiteY29" fmla="*/ 676405 h 876648"/>
                <a:gd name="connsiteX30" fmla="*/ 911240 w 956961"/>
                <a:gd name="connsiteY30" fmla="*/ 631986 h 876648"/>
                <a:gd name="connsiteX31" fmla="*/ 956961 w 956961"/>
                <a:gd name="connsiteY31" fmla="*/ 589469 h 876648"/>
                <a:gd name="connsiteX32" fmla="*/ 939599 w 956961"/>
                <a:gd name="connsiteY32" fmla="*/ 439319 h 876648"/>
                <a:gd name="connsiteX33" fmla="*/ 942803 w 956961"/>
                <a:gd name="connsiteY33" fmla="*/ 327183 h 876648"/>
                <a:gd name="connsiteX34" fmla="*/ 942803 w 956961"/>
                <a:gd name="connsiteY34" fmla="*/ 259209 h 876648"/>
                <a:gd name="connsiteX35" fmla="*/ 912193 w 956961"/>
                <a:gd name="connsiteY35" fmla="*/ 167945 h 876648"/>
                <a:gd name="connsiteX36" fmla="*/ 882233 w 956961"/>
                <a:gd name="connsiteY36" fmla="*/ 50395 h 876648"/>
                <a:gd name="connsiteX37" fmla="*/ 718099 w 956961"/>
                <a:gd name="connsiteY37" fmla="*/ 52733 h 876648"/>
                <a:gd name="connsiteX38" fmla="*/ 617351 w 956961"/>
                <a:gd name="connsiteY38" fmla="*/ 5714 h 876648"/>
                <a:gd name="connsiteX39" fmla="*/ 513616 w 956961"/>
                <a:gd name="connsiteY39" fmla="*/ 0 h 876648"/>
                <a:gd name="connsiteX40" fmla="*/ 429968 w 956961"/>
                <a:gd name="connsiteY40" fmla="*/ 33469 h 876648"/>
                <a:gd name="connsiteX41" fmla="*/ 340824 w 956961"/>
                <a:gd name="connsiteY41" fmla="*/ 179633 h 876648"/>
                <a:gd name="connsiteX42" fmla="*/ 282807 w 956961"/>
                <a:gd name="connsiteY42" fmla="*/ 222841 h 876648"/>
                <a:gd name="connsiteX43" fmla="*/ 211240 w 956961"/>
                <a:gd name="connsiteY43" fmla="*/ 245920 h 876648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16102 w 956961"/>
                <a:gd name="connsiteY17" fmla="*/ 650167 h 870931"/>
                <a:gd name="connsiteX18" fmla="*/ 448024 w 956961"/>
                <a:gd name="connsiteY18" fmla="*/ 716497 h 870931"/>
                <a:gd name="connsiteX19" fmla="*/ 333809 w 956961"/>
                <a:gd name="connsiteY19" fmla="*/ 867122 h 870931"/>
                <a:gd name="connsiteX20" fmla="*/ 373814 w 956961"/>
                <a:gd name="connsiteY20" fmla="*/ 870932 h 870931"/>
                <a:gd name="connsiteX21" fmla="*/ 451919 w 956961"/>
                <a:gd name="connsiteY21" fmla="*/ 869027 h 870931"/>
                <a:gd name="connsiteX22" fmla="*/ 535739 w 956961"/>
                <a:gd name="connsiteY22" fmla="*/ 863312 h 870931"/>
                <a:gd name="connsiteX23" fmla="*/ 583364 w 956961"/>
                <a:gd name="connsiteY23" fmla="*/ 865217 h 870931"/>
                <a:gd name="connsiteX24" fmla="*/ 634799 w 956961"/>
                <a:gd name="connsiteY24" fmla="*/ 859502 h 870931"/>
                <a:gd name="connsiteX25" fmla="*/ 695759 w 956961"/>
                <a:gd name="connsiteY25" fmla="*/ 846167 h 870931"/>
                <a:gd name="connsiteX26" fmla="*/ 773864 w 956961"/>
                <a:gd name="connsiteY26" fmla="*/ 838547 h 870931"/>
                <a:gd name="connsiteX27" fmla="*/ 802439 w 956961"/>
                <a:gd name="connsiteY27" fmla="*/ 825212 h 870931"/>
                <a:gd name="connsiteX28" fmla="*/ 880804 w 956961"/>
                <a:gd name="connsiteY28" fmla="*/ 781831 h 870931"/>
                <a:gd name="connsiteX29" fmla="*/ 869763 w 956961"/>
                <a:gd name="connsiteY29" fmla="*/ 676405 h 870931"/>
                <a:gd name="connsiteX30" fmla="*/ 911240 w 956961"/>
                <a:gd name="connsiteY30" fmla="*/ 631986 h 870931"/>
                <a:gd name="connsiteX31" fmla="*/ 956961 w 956961"/>
                <a:gd name="connsiteY31" fmla="*/ 589469 h 870931"/>
                <a:gd name="connsiteX32" fmla="*/ 939599 w 956961"/>
                <a:gd name="connsiteY32" fmla="*/ 439319 h 870931"/>
                <a:gd name="connsiteX33" fmla="*/ 942803 w 956961"/>
                <a:gd name="connsiteY33" fmla="*/ 327183 h 870931"/>
                <a:gd name="connsiteX34" fmla="*/ 942803 w 956961"/>
                <a:gd name="connsiteY34" fmla="*/ 259209 h 870931"/>
                <a:gd name="connsiteX35" fmla="*/ 912193 w 956961"/>
                <a:gd name="connsiteY35" fmla="*/ 167945 h 870931"/>
                <a:gd name="connsiteX36" fmla="*/ 882233 w 956961"/>
                <a:gd name="connsiteY36" fmla="*/ 50395 h 870931"/>
                <a:gd name="connsiteX37" fmla="*/ 718099 w 956961"/>
                <a:gd name="connsiteY37" fmla="*/ 52733 h 870931"/>
                <a:gd name="connsiteX38" fmla="*/ 617351 w 956961"/>
                <a:gd name="connsiteY38" fmla="*/ 5714 h 870931"/>
                <a:gd name="connsiteX39" fmla="*/ 513616 w 956961"/>
                <a:gd name="connsiteY39" fmla="*/ 0 h 870931"/>
                <a:gd name="connsiteX40" fmla="*/ 429968 w 956961"/>
                <a:gd name="connsiteY40" fmla="*/ 33469 h 870931"/>
                <a:gd name="connsiteX41" fmla="*/ 340824 w 956961"/>
                <a:gd name="connsiteY41" fmla="*/ 179633 h 870931"/>
                <a:gd name="connsiteX42" fmla="*/ 282807 w 956961"/>
                <a:gd name="connsiteY42" fmla="*/ 222841 h 870931"/>
                <a:gd name="connsiteX43" fmla="*/ 211240 w 956961"/>
                <a:gd name="connsiteY43" fmla="*/ 245920 h 870931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04239 w 956961"/>
                <a:gd name="connsiteY17" fmla="*/ 697618 h 870931"/>
                <a:gd name="connsiteX18" fmla="*/ 448024 w 956961"/>
                <a:gd name="connsiteY18" fmla="*/ 716497 h 870931"/>
                <a:gd name="connsiteX19" fmla="*/ 333809 w 956961"/>
                <a:gd name="connsiteY19" fmla="*/ 867122 h 870931"/>
                <a:gd name="connsiteX20" fmla="*/ 373814 w 956961"/>
                <a:gd name="connsiteY20" fmla="*/ 870932 h 870931"/>
                <a:gd name="connsiteX21" fmla="*/ 451919 w 956961"/>
                <a:gd name="connsiteY21" fmla="*/ 869027 h 870931"/>
                <a:gd name="connsiteX22" fmla="*/ 535739 w 956961"/>
                <a:gd name="connsiteY22" fmla="*/ 863312 h 870931"/>
                <a:gd name="connsiteX23" fmla="*/ 583364 w 956961"/>
                <a:gd name="connsiteY23" fmla="*/ 865217 h 870931"/>
                <a:gd name="connsiteX24" fmla="*/ 634799 w 956961"/>
                <a:gd name="connsiteY24" fmla="*/ 859502 h 870931"/>
                <a:gd name="connsiteX25" fmla="*/ 695759 w 956961"/>
                <a:gd name="connsiteY25" fmla="*/ 846167 h 870931"/>
                <a:gd name="connsiteX26" fmla="*/ 773864 w 956961"/>
                <a:gd name="connsiteY26" fmla="*/ 838547 h 870931"/>
                <a:gd name="connsiteX27" fmla="*/ 802439 w 956961"/>
                <a:gd name="connsiteY27" fmla="*/ 825212 h 870931"/>
                <a:gd name="connsiteX28" fmla="*/ 880804 w 956961"/>
                <a:gd name="connsiteY28" fmla="*/ 781831 h 870931"/>
                <a:gd name="connsiteX29" fmla="*/ 869763 w 956961"/>
                <a:gd name="connsiteY29" fmla="*/ 676405 h 870931"/>
                <a:gd name="connsiteX30" fmla="*/ 911240 w 956961"/>
                <a:gd name="connsiteY30" fmla="*/ 631986 h 870931"/>
                <a:gd name="connsiteX31" fmla="*/ 956961 w 956961"/>
                <a:gd name="connsiteY31" fmla="*/ 589469 h 870931"/>
                <a:gd name="connsiteX32" fmla="*/ 939599 w 956961"/>
                <a:gd name="connsiteY32" fmla="*/ 439319 h 870931"/>
                <a:gd name="connsiteX33" fmla="*/ 942803 w 956961"/>
                <a:gd name="connsiteY33" fmla="*/ 327183 h 870931"/>
                <a:gd name="connsiteX34" fmla="*/ 942803 w 956961"/>
                <a:gd name="connsiteY34" fmla="*/ 259209 h 870931"/>
                <a:gd name="connsiteX35" fmla="*/ 912193 w 956961"/>
                <a:gd name="connsiteY35" fmla="*/ 167945 h 870931"/>
                <a:gd name="connsiteX36" fmla="*/ 882233 w 956961"/>
                <a:gd name="connsiteY36" fmla="*/ 50395 h 870931"/>
                <a:gd name="connsiteX37" fmla="*/ 718099 w 956961"/>
                <a:gd name="connsiteY37" fmla="*/ 52733 h 870931"/>
                <a:gd name="connsiteX38" fmla="*/ 617351 w 956961"/>
                <a:gd name="connsiteY38" fmla="*/ 5714 h 870931"/>
                <a:gd name="connsiteX39" fmla="*/ 513616 w 956961"/>
                <a:gd name="connsiteY39" fmla="*/ 0 h 870931"/>
                <a:gd name="connsiteX40" fmla="*/ 429968 w 956961"/>
                <a:gd name="connsiteY40" fmla="*/ 33469 h 870931"/>
                <a:gd name="connsiteX41" fmla="*/ 340824 w 956961"/>
                <a:gd name="connsiteY41" fmla="*/ 179633 h 870931"/>
                <a:gd name="connsiteX42" fmla="*/ 282807 w 956961"/>
                <a:gd name="connsiteY42" fmla="*/ 222841 h 870931"/>
                <a:gd name="connsiteX43" fmla="*/ 211240 w 956961"/>
                <a:gd name="connsiteY43" fmla="*/ 245920 h 870931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04239 w 956961"/>
                <a:gd name="connsiteY17" fmla="*/ 697618 h 870931"/>
                <a:gd name="connsiteX18" fmla="*/ 448024 w 956961"/>
                <a:gd name="connsiteY18" fmla="*/ 716497 h 870931"/>
                <a:gd name="connsiteX19" fmla="*/ 373814 w 956961"/>
                <a:gd name="connsiteY19" fmla="*/ 870932 h 870931"/>
                <a:gd name="connsiteX20" fmla="*/ 451919 w 956961"/>
                <a:gd name="connsiteY20" fmla="*/ 869027 h 870931"/>
                <a:gd name="connsiteX21" fmla="*/ 535739 w 956961"/>
                <a:gd name="connsiteY21" fmla="*/ 863312 h 870931"/>
                <a:gd name="connsiteX22" fmla="*/ 583364 w 956961"/>
                <a:gd name="connsiteY22" fmla="*/ 865217 h 870931"/>
                <a:gd name="connsiteX23" fmla="*/ 634799 w 956961"/>
                <a:gd name="connsiteY23" fmla="*/ 859502 h 870931"/>
                <a:gd name="connsiteX24" fmla="*/ 695759 w 956961"/>
                <a:gd name="connsiteY24" fmla="*/ 846167 h 870931"/>
                <a:gd name="connsiteX25" fmla="*/ 773864 w 956961"/>
                <a:gd name="connsiteY25" fmla="*/ 838547 h 870931"/>
                <a:gd name="connsiteX26" fmla="*/ 802439 w 956961"/>
                <a:gd name="connsiteY26" fmla="*/ 825212 h 870931"/>
                <a:gd name="connsiteX27" fmla="*/ 880804 w 956961"/>
                <a:gd name="connsiteY27" fmla="*/ 781831 h 870931"/>
                <a:gd name="connsiteX28" fmla="*/ 869763 w 956961"/>
                <a:gd name="connsiteY28" fmla="*/ 676405 h 870931"/>
                <a:gd name="connsiteX29" fmla="*/ 911240 w 956961"/>
                <a:gd name="connsiteY29" fmla="*/ 631986 h 870931"/>
                <a:gd name="connsiteX30" fmla="*/ 956961 w 956961"/>
                <a:gd name="connsiteY30" fmla="*/ 589469 h 870931"/>
                <a:gd name="connsiteX31" fmla="*/ 939599 w 956961"/>
                <a:gd name="connsiteY31" fmla="*/ 439319 h 870931"/>
                <a:gd name="connsiteX32" fmla="*/ 942803 w 956961"/>
                <a:gd name="connsiteY32" fmla="*/ 327183 h 870931"/>
                <a:gd name="connsiteX33" fmla="*/ 942803 w 956961"/>
                <a:gd name="connsiteY33" fmla="*/ 259209 h 870931"/>
                <a:gd name="connsiteX34" fmla="*/ 912193 w 956961"/>
                <a:gd name="connsiteY34" fmla="*/ 167945 h 870931"/>
                <a:gd name="connsiteX35" fmla="*/ 882233 w 956961"/>
                <a:gd name="connsiteY35" fmla="*/ 50395 h 870931"/>
                <a:gd name="connsiteX36" fmla="*/ 718099 w 956961"/>
                <a:gd name="connsiteY36" fmla="*/ 52733 h 870931"/>
                <a:gd name="connsiteX37" fmla="*/ 617351 w 956961"/>
                <a:gd name="connsiteY37" fmla="*/ 5714 h 870931"/>
                <a:gd name="connsiteX38" fmla="*/ 513616 w 956961"/>
                <a:gd name="connsiteY38" fmla="*/ 0 h 870931"/>
                <a:gd name="connsiteX39" fmla="*/ 429968 w 956961"/>
                <a:gd name="connsiteY39" fmla="*/ 33469 h 870931"/>
                <a:gd name="connsiteX40" fmla="*/ 340824 w 956961"/>
                <a:gd name="connsiteY40" fmla="*/ 179633 h 870931"/>
                <a:gd name="connsiteX41" fmla="*/ 282807 w 956961"/>
                <a:gd name="connsiteY41" fmla="*/ 222841 h 870931"/>
                <a:gd name="connsiteX42" fmla="*/ 211240 w 956961"/>
                <a:gd name="connsiteY42" fmla="*/ 245920 h 870931"/>
                <a:gd name="connsiteX0" fmla="*/ 211240 w 956961"/>
                <a:gd name="connsiteY0" fmla="*/ 245920 h 869029"/>
                <a:gd name="connsiteX1" fmla="*/ 145214 w 956961"/>
                <a:gd name="connsiteY1" fmla="*/ 265142 h 869029"/>
                <a:gd name="connsiteX2" fmla="*/ 109019 w 956961"/>
                <a:gd name="connsiteY2" fmla="*/ 295622 h 869029"/>
                <a:gd name="connsiteX3" fmla="*/ 88064 w 956961"/>
                <a:gd name="connsiteY3" fmla="*/ 314672 h 869029"/>
                <a:gd name="connsiteX4" fmla="*/ 61394 w 956961"/>
                <a:gd name="connsiteY4" fmla="*/ 335627 h 869029"/>
                <a:gd name="connsiteX5" fmla="*/ 55679 w 956961"/>
                <a:gd name="connsiteY5" fmla="*/ 362297 h 869029"/>
                <a:gd name="connsiteX6" fmla="*/ 42344 w 956961"/>
                <a:gd name="connsiteY6" fmla="*/ 406112 h 869029"/>
                <a:gd name="connsiteX7" fmla="*/ 30914 w 956961"/>
                <a:gd name="connsiteY7" fmla="*/ 427067 h 869029"/>
                <a:gd name="connsiteX8" fmla="*/ 11864 w 956961"/>
                <a:gd name="connsiteY8" fmla="*/ 461357 h 869029"/>
                <a:gd name="connsiteX9" fmla="*/ 6149 w 956961"/>
                <a:gd name="connsiteY9" fmla="*/ 491837 h 869029"/>
                <a:gd name="connsiteX10" fmla="*/ 4244 w 956961"/>
                <a:gd name="connsiteY10" fmla="*/ 526127 h 869029"/>
                <a:gd name="connsiteX11" fmla="*/ 0 w 956961"/>
                <a:gd name="connsiteY11" fmla="*/ 586050 h 869029"/>
                <a:gd name="connsiteX12" fmla="*/ 67109 w 956961"/>
                <a:gd name="connsiteY12" fmla="*/ 623282 h 869029"/>
                <a:gd name="connsiteX13" fmla="*/ 99494 w 956961"/>
                <a:gd name="connsiteY13" fmla="*/ 669002 h 869029"/>
                <a:gd name="connsiteX14" fmla="*/ 118544 w 956961"/>
                <a:gd name="connsiteY14" fmla="*/ 701387 h 869029"/>
                <a:gd name="connsiteX15" fmla="*/ 141404 w 956961"/>
                <a:gd name="connsiteY15" fmla="*/ 731867 h 869029"/>
                <a:gd name="connsiteX16" fmla="*/ 197300 w 956961"/>
                <a:gd name="connsiteY16" fmla="*/ 751308 h 869029"/>
                <a:gd name="connsiteX17" fmla="*/ 304239 w 956961"/>
                <a:gd name="connsiteY17" fmla="*/ 697618 h 869029"/>
                <a:gd name="connsiteX18" fmla="*/ 448024 w 956961"/>
                <a:gd name="connsiteY18" fmla="*/ 716497 h 869029"/>
                <a:gd name="connsiteX19" fmla="*/ 451919 w 956961"/>
                <a:gd name="connsiteY19" fmla="*/ 869027 h 869029"/>
                <a:gd name="connsiteX20" fmla="*/ 535739 w 956961"/>
                <a:gd name="connsiteY20" fmla="*/ 863312 h 869029"/>
                <a:gd name="connsiteX21" fmla="*/ 583364 w 956961"/>
                <a:gd name="connsiteY21" fmla="*/ 865217 h 869029"/>
                <a:gd name="connsiteX22" fmla="*/ 634799 w 956961"/>
                <a:gd name="connsiteY22" fmla="*/ 859502 h 869029"/>
                <a:gd name="connsiteX23" fmla="*/ 695759 w 956961"/>
                <a:gd name="connsiteY23" fmla="*/ 846167 h 869029"/>
                <a:gd name="connsiteX24" fmla="*/ 773864 w 956961"/>
                <a:gd name="connsiteY24" fmla="*/ 838547 h 869029"/>
                <a:gd name="connsiteX25" fmla="*/ 802439 w 956961"/>
                <a:gd name="connsiteY25" fmla="*/ 825212 h 869029"/>
                <a:gd name="connsiteX26" fmla="*/ 880804 w 956961"/>
                <a:gd name="connsiteY26" fmla="*/ 781831 h 869029"/>
                <a:gd name="connsiteX27" fmla="*/ 869763 w 956961"/>
                <a:gd name="connsiteY27" fmla="*/ 676405 h 869029"/>
                <a:gd name="connsiteX28" fmla="*/ 911240 w 956961"/>
                <a:gd name="connsiteY28" fmla="*/ 631986 h 869029"/>
                <a:gd name="connsiteX29" fmla="*/ 956961 w 956961"/>
                <a:gd name="connsiteY29" fmla="*/ 589469 h 869029"/>
                <a:gd name="connsiteX30" fmla="*/ 939599 w 956961"/>
                <a:gd name="connsiteY30" fmla="*/ 439319 h 869029"/>
                <a:gd name="connsiteX31" fmla="*/ 942803 w 956961"/>
                <a:gd name="connsiteY31" fmla="*/ 327183 h 869029"/>
                <a:gd name="connsiteX32" fmla="*/ 942803 w 956961"/>
                <a:gd name="connsiteY32" fmla="*/ 259209 h 869029"/>
                <a:gd name="connsiteX33" fmla="*/ 912193 w 956961"/>
                <a:gd name="connsiteY33" fmla="*/ 167945 h 869029"/>
                <a:gd name="connsiteX34" fmla="*/ 882233 w 956961"/>
                <a:gd name="connsiteY34" fmla="*/ 50395 h 869029"/>
                <a:gd name="connsiteX35" fmla="*/ 718099 w 956961"/>
                <a:gd name="connsiteY35" fmla="*/ 52733 h 869029"/>
                <a:gd name="connsiteX36" fmla="*/ 617351 w 956961"/>
                <a:gd name="connsiteY36" fmla="*/ 5714 h 869029"/>
                <a:gd name="connsiteX37" fmla="*/ 513616 w 956961"/>
                <a:gd name="connsiteY37" fmla="*/ 0 h 869029"/>
                <a:gd name="connsiteX38" fmla="*/ 429968 w 956961"/>
                <a:gd name="connsiteY38" fmla="*/ 33469 h 869029"/>
                <a:gd name="connsiteX39" fmla="*/ 340824 w 956961"/>
                <a:gd name="connsiteY39" fmla="*/ 179633 h 869029"/>
                <a:gd name="connsiteX40" fmla="*/ 282807 w 956961"/>
                <a:gd name="connsiteY40" fmla="*/ 222841 h 869029"/>
                <a:gd name="connsiteX41" fmla="*/ 211240 w 956961"/>
                <a:gd name="connsiteY41" fmla="*/ 245920 h 869029"/>
                <a:gd name="connsiteX0" fmla="*/ 211240 w 956961"/>
                <a:gd name="connsiteY0" fmla="*/ 245920 h 865218"/>
                <a:gd name="connsiteX1" fmla="*/ 145214 w 956961"/>
                <a:gd name="connsiteY1" fmla="*/ 265142 h 865218"/>
                <a:gd name="connsiteX2" fmla="*/ 109019 w 956961"/>
                <a:gd name="connsiteY2" fmla="*/ 295622 h 865218"/>
                <a:gd name="connsiteX3" fmla="*/ 88064 w 956961"/>
                <a:gd name="connsiteY3" fmla="*/ 314672 h 865218"/>
                <a:gd name="connsiteX4" fmla="*/ 61394 w 956961"/>
                <a:gd name="connsiteY4" fmla="*/ 335627 h 865218"/>
                <a:gd name="connsiteX5" fmla="*/ 55679 w 956961"/>
                <a:gd name="connsiteY5" fmla="*/ 362297 h 865218"/>
                <a:gd name="connsiteX6" fmla="*/ 42344 w 956961"/>
                <a:gd name="connsiteY6" fmla="*/ 406112 h 865218"/>
                <a:gd name="connsiteX7" fmla="*/ 30914 w 956961"/>
                <a:gd name="connsiteY7" fmla="*/ 427067 h 865218"/>
                <a:gd name="connsiteX8" fmla="*/ 11864 w 956961"/>
                <a:gd name="connsiteY8" fmla="*/ 461357 h 865218"/>
                <a:gd name="connsiteX9" fmla="*/ 6149 w 956961"/>
                <a:gd name="connsiteY9" fmla="*/ 491837 h 865218"/>
                <a:gd name="connsiteX10" fmla="*/ 4244 w 956961"/>
                <a:gd name="connsiteY10" fmla="*/ 526127 h 865218"/>
                <a:gd name="connsiteX11" fmla="*/ 0 w 956961"/>
                <a:gd name="connsiteY11" fmla="*/ 586050 h 865218"/>
                <a:gd name="connsiteX12" fmla="*/ 67109 w 956961"/>
                <a:gd name="connsiteY12" fmla="*/ 623282 h 865218"/>
                <a:gd name="connsiteX13" fmla="*/ 99494 w 956961"/>
                <a:gd name="connsiteY13" fmla="*/ 669002 h 865218"/>
                <a:gd name="connsiteX14" fmla="*/ 118544 w 956961"/>
                <a:gd name="connsiteY14" fmla="*/ 701387 h 865218"/>
                <a:gd name="connsiteX15" fmla="*/ 141404 w 956961"/>
                <a:gd name="connsiteY15" fmla="*/ 731867 h 865218"/>
                <a:gd name="connsiteX16" fmla="*/ 197300 w 956961"/>
                <a:gd name="connsiteY16" fmla="*/ 751308 h 865218"/>
                <a:gd name="connsiteX17" fmla="*/ 304239 w 956961"/>
                <a:gd name="connsiteY17" fmla="*/ 697618 h 865218"/>
                <a:gd name="connsiteX18" fmla="*/ 448024 w 956961"/>
                <a:gd name="connsiteY18" fmla="*/ 716497 h 865218"/>
                <a:gd name="connsiteX19" fmla="*/ 546824 w 956961"/>
                <a:gd name="connsiteY19" fmla="*/ 726669 h 865218"/>
                <a:gd name="connsiteX20" fmla="*/ 535739 w 956961"/>
                <a:gd name="connsiteY20" fmla="*/ 863312 h 865218"/>
                <a:gd name="connsiteX21" fmla="*/ 583364 w 956961"/>
                <a:gd name="connsiteY21" fmla="*/ 865217 h 865218"/>
                <a:gd name="connsiteX22" fmla="*/ 634799 w 956961"/>
                <a:gd name="connsiteY22" fmla="*/ 859502 h 865218"/>
                <a:gd name="connsiteX23" fmla="*/ 695759 w 956961"/>
                <a:gd name="connsiteY23" fmla="*/ 846167 h 865218"/>
                <a:gd name="connsiteX24" fmla="*/ 773864 w 956961"/>
                <a:gd name="connsiteY24" fmla="*/ 838547 h 865218"/>
                <a:gd name="connsiteX25" fmla="*/ 802439 w 956961"/>
                <a:gd name="connsiteY25" fmla="*/ 825212 h 865218"/>
                <a:gd name="connsiteX26" fmla="*/ 880804 w 956961"/>
                <a:gd name="connsiteY26" fmla="*/ 781831 h 865218"/>
                <a:gd name="connsiteX27" fmla="*/ 869763 w 956961"/>
                <a:gd name="connsiteY27" fmla="*/ 676405 h 865218"/>
                <a:gd name="connsiteX28" fmla="*/ 911240 w 956961"/>
                <a:gd name="connsiteY28" fmla="*/ 631986 h 865218"/>
                <a:gd name="connsiteX29" fmla="*/ 956961 w 956961"/>
                <a:gd name="connsiteY29" fmla="*/ 589469 h 865218"/>
                <a:gd name="connsiteX30" fmla="*/ 939599 w 956961"/>
                <a:gd name="connsiteY30" fmla="*/ 439319 h 865218"/>
                <a:gd name="connsiteX31" fmla="*/ 942803 w 956961"/>
                <a:gd name="connsiteY31" fmla="*/ 327183 h 865218"/>
                <a:gd name="connsiteX32" fmla="*/ 942803 w 956961"/>
                <a:gd name="connsiteY32" fmla="*/ 259209 h 865218"/>
                <a:gd name="connsiteX33" fmla="*/ 912193 w 956961"/>
                <a:gd name="connsiteY33" fmla="*/ 167945 h 865218"/>
                <a:gd name="connsiteX34" fmla="*/ 882233 w 956961"/>
                <a:gd name="connsiteY34" fmla="*/ 50395 h 865218"/>
                <a:gd name="connsiteX35" fmla="*/ 718099 w 956961"/>
                <a:gd name="connsiteY35" fmla="*/ 52733 h 865218"/>
                <a:gd name="connsiteX36" fmla="*/ 617351 w 956961"/>
                <a:gd name="connsiteY36" fmla="*/ 5714 h 865218"/>
                <a:gd name="connsiteX37" fmla="*/ 513616 w 956961"/>
                <a:gd name="connsiteY37" fmla="*/ 0 h 865218"/>
                <a:gd name="connsiteX38" fmla="*/ 429968 w 956961"/>
                <a:gd name="connsiteY38" fmla="*/ 33469 h 865218"/>
                <a:gd name="connsiteX39" fmla="*/ 340824 w 956961"/>
                <a:gd name="connsiteY39" fmla="*/ 179633 h 865218"/>
                <a:gd name="connsiteX40" fmla="*/ 282807 w 956961"/>
                <a:gd name="connsiteY40" fmla="*/ 222841 h 865218"/>
                <a:gd name="connsiteX41" fmla="*/ 211240 w 956961"/>
                <a:gd name="connsiteY41" fmla="*/ 245920 h 865218"/>
                <a:gd name="connsiteX0" fmla="*/ 211240 w 956961"/>
                <a:gd name="connsiteY0" fmla="*/ 245920 h 865218"/>
                <a:gd name="connsiteX1" fmla="*/ 145214 w 956961"/>
                <a:gd name="connsiteY1" fmla="*/ 265142 h 865218"/>
                <a:gd name="connsiteX2" fmla="*/ 109019 w 956961"/>
                <a:gd name="connsiteY2" fmla="*/ 295622 h 865218"/>
                <a:gd name="connsiteX3" fmla="*/ 88064 w 956961"/>
                <a:gd name="connsiteY3" fmla="*/ 314672 h 865218"/>
                <a:gd name="connsiteX4" fmla="*/ 61394 w 956961"/>
                <a:gd name="connsiteY4" fmla="*/ 335627 h 865218"/>
                <a:gd name="connsiteX5" fmla="*/ 55679 w 956961"/>
                <a:gd name="connsiteY5" fmla="*/ 362297 h 865218"/>
                <a:gd name="connsiteX6" fmla="*/ 42344 w 956961"/>
                <a:gd name="connsiteY6" fmla="*/ 406112 h 865218"/>
                <a:gd name="connsiteX7" fmla="*/ 30914 w 956961"/>
                <a:gd name="connsiteY7" fmla="*/ 427067 h 865218"/>
                <a:gd name="connsiteX8" fmla="*/ 11864 w 956961"/>
                <a:gd name="connsiteY8" fmla="*/ 461357 h 865218"/>
                <a:gd name="connsiteX9" fmla="*/ 6149 w 956961"/>
                <a:gd name="connsiteY9" fmla="*/ 491837 h 865218"/>
                <a:gd name="connsiteX10" fmla="*/ 4244 w 956961"/>
                <a:gd name="connsiteY10" fmla="*/ 526127 h 865218"/>
                <a:gd name="connsiteX11" fmla="*/ 0 w 956961"/>
                <a:gd name="connsiteY11" fmla="*/ 586050 h 865218"/>
                <a:gd name="connsiteX12" fmla="*/ 67109 w 956961"/>
                <a:gd name="connsiteY12" fmla="*/ 623282 h 865218"/>
                <a:gd name="connsiteX13" fmla="*/ 99494 w 956961"/>
                <a:gd name="connsiteY13" fmla="*/ 669002 h 865218"/>
                <a:gd name="connsiteX14" fmla="*/ 118544 w 956961"/>
                <a:gd name="connsiteY14" fmla="*/ 701387 h 865218"/>
                <a:gd name="connsiteX15" fmla="*/ 141404 w 956961"/>
                <a:gd name="connsiteY15" fmla="*/ 731867 h 865218"/>
                <a:gd name="connsiteX16" fmla="*/ 197300 w 956961"/>
                <a:gd name="connsiteY16" fmla="*/ 751308 h 865218"/>
                <a:gd name="connsiteX17" fmla="*/ 304239 w 956961"/>
                <a:gd name="connsiteY17" fmla="*/ 697618 h 865218"/>
                <a:gd name="connsiteX18" fmla="*/ 448024 w 956961"/>
                <a:gd name="connsiteY18" fmla="*/ 716497 h 865218"/>
                <a:gd name="connsiteX19" fmla="*/ 546824 w 956961"/>
                <a:gd name="connsiteY19" fmla="*/ 726669 h 865218"/>
                <a:gd name="connsiteX20" fmla="*/ 648438 w 956961"/>
                <a:gd name="connsiteY20" fmla="*/ 732819 h 865218"/>
                <a:gd name="connsiteX21" fmla="*/ 583364 w 956961"/>
                <a:gd name="connsiteY21" fmla="*/ 865217 h 865218"/>
                <a:gd name="connsiteX22" fmla="*/ 634799 w 956961"/>
                <a:gd name="connsiteY22" fmla="*/ 859502 h 865218"/>
                <a:gd name="connsiteX23" fmla="*/ 695759 w 956961"/>
                <a:gd name="connsiteY23" fmla="*/ 846167 h 865218"/>
                <a:gd name="connsiteX24" fmla="*/ 773864 w 956961"/>
                <a:gd name="connsiteY24" fmla="*/ 838547 h 865218"/>
                <a:gd name="connsiteX25" fmla="*/ 802439 w 956961"/>
                <a:gd name="connsiteY25" fmla="*/ 825212 h 865218"/>
                <a:gd name="connsiteX26" fmla="*/ 880804 w 956961"/>
                <a:gd name="connsiteY26" fmla="*/ 781831 h 865218"/>
                <a:gd name="connsiteX27" fmla="*/ 869763 w 956961"/>
                <a:gd name="connsiteY27" fmla="*/ 676405 h 865218"/>
                <a:gd name="connsiteX28" fmla="*/ 911240 w 956961"/>
                <a:gd name="connsiteY28" fmla="*/ 631986 h 865218"/>
                <a:gd name="connsiteX29" fmla="*/ 956961 w 956961"/>
                <a:gd name="connsiteY29" fmla="*/ 589469 h 865218"/>
                <a:gd name="connsiteX30" fmla="*/ 939599 w 956961"/>
                <a:gd name="connsiteY30" fmla="*/ 439319 h 865218"/>
                <a:gd name="connsiteX31" fmla="*/ 942803 w 956961"/>
                <a:gd name="connsiteY31" fmla="*/ 327183 h 865218"/>
                <a:gd name="connsiteX32" fmla="*/ 942803 w 956961"/>
                <a:gd name="connsiteY32" fmla="*/ 259209 h 865218"/>
                <a:gd name="connsiteX33" fmla="*/ 912193 w 956961"/>
                <a:gd name="connsiteY33" fmla="*/ 167945 h 865218"/>
                <a:gd name="connsiteX34" fmla="*/ 882233 w 956961"/>
                <a:gd name="connsiteY34" fmla="*/ 50395 h 865218"/>
                <a:gd name="connsiteX35" fmla="*/ 718099 w 956961"/>
                <a:gd name="connsiteY35" fmla="*/ 52733 h 865218"/>
                <a:gd name="connsiteX36" fmla="*/ 617351 w 956961"/>
                <a:gd name="connsiteY36" fmla="*/ 5714 h 865218"/>
                <a:gd name="connsiteX37" fmla="*/ 513616 w 956961"/>
                <a:gd name="connsiteY37" fmla="*/ 0 h 865218"/>
                <a:gd name="connsiteX38" fmla="*/ 429968 w 956961"/>
                <a:gd name="connsiteY38" fmla="*/ 33469 h 865218"/>
                <a:gd name="connsiteX39" fmla="*/ 340824 w 956961"/>
                <a:gd name="connsiteY39" fmla="*/ 179633 h 865218"/>
                <a:gd name="connsiteX40" fmla="*/ 282807 w 956961"/>
                <a:gd name="connsiteY40" fmla="*/ 222841 h 865218"/>
                <a:gd name="connsiteX41" fmla="*/ 211240 w 956961"/>
                <a:gd name="connsiteY41" fmla="*/ 245920 h 865218"/>
                <a:gd name="connsiteX0" fmla="*/ 211240 w 956961"/>
                <a:gd name="connsiteY0" fmla="*/ 245920 h 859501"/>
                <a:gd name="connsiteX1" fmla="*/ 145214 w 956961"/>
                <a:gd name="connsiteY1" fmla="*/ 265142 h 859501"/>
                <a:gd name="connsiteX2" fmla="*/ 109019 w 956961"/>
                <a:gd name="connsiteY2" fmla="*/ 295622 h 859501"/>
                <a:gd name="connsiteX3" fmla="*/ 88064 w 956961"/>
                <a:gd name="connsiteY3" fmla="*/ 314672 h 859501"/>
                <a:gd name="connsiteX4" fmla="*/ 61394 w 956961"/>
                <a:gd name="connsiteY4" fmla="*/ 335627 h 859501"/>
                <a:gd name="connsiteX5" fmla="*/ 55679 w 956961"/>
                <a:gd name="connsiteY5" fmla="*/ 362297 h 859501"/>
                <a:gd name="connsiteX6" fmla="*/ 42344 w 956961"/>
                <a:gd name="connsiteY6" fmla="*/ 406112 h 859501"/>
                <a:gd name="connsiteX7" fmla="*/ 30914 w 956961"/>
                <a:gd name="connsiteY7" fmla="*/ 427067 h 859501"/>
                <a:gd name="connsiteX8" fmla="*/ 11864 w 956961"/>
                <a:gd name="connsiteY8" fmla="*/ 461357 h 859501"/>
                <a:gd name="connsiteX9" fmla="*/ 6149 w 956961"/>
                <a:gd name="connsiteY9" fmla="*/ 491837 h 859501"/>
                <a:gd name="connsiteX10" fmla="*/ 4244 w 956961"/>
                <a:gd name="connsiteY10" fmla="*/ 526127 h 859501"/>
                <a:gd name="connsiteX11" fmla="*/ 0 w 956961"/>
                <a:gd name="connsiteY11" fmla="*/ 586050 h 859501"/>
                <a:gd name="connsiteX12" fmla="*/ 67109 w 956961"/>
                <a:gd name="connsiteY12" fmla="*/ 623282 h 859501"/>
                <a:gd name="connsiteX13" fmla="*/ 99494 w 956961"/>
                <a:gd name="connsiteY13" fmla="*/ 669002 h 859501"/>
                <a:gd name="connsiteX14" fmla="*/ 118544 w 956961"/>
                <a:gd name="connsiteY14" fmla="*/ 701387 h 859501"/>
                <a:gd name="connsiteX15" fmla="*/ 141404 w 956961"/>
                <a:gd name="connsiteY15" fmla="*/ 731867 h 859501"/>
                <a:gd name="connsiteX16" fmla="*/ 197300 w 956961"/>
                <a:gd name="connsiteY16" fmla="*/ 751308 h 859501"/>
                <a:gd name="connsiteX17" fmla="*/ 304239 w 956961"/>
                <a:gd name="connsiteY17" fmla="*/ 697618 h 859501"/>
                <a:gd name="connsiteX18" fmla="*/ 448024 w 956961"/>
                <a:gd name="connsiteY18" fmla="*/ 716497 h 859501"/>
                <a:gd name="connsiteX19" fmla="*/ 546824 w 956961"/>
                <a:gd name="connsiteY19" fmla="*/ 726669 h 859501"/>
                <a:gd name="connsiteX20" fmla="*/ 648438 w 956961"/>
                <a:gd name="connsiteY20" fmla="*/ 732819 h 859501"/>
                <a:gd name="connsiteX21" fmla="*/ 634799 w 956961"/>
                <a:gd name="connsiteY21" fmla="*/ 859502 h 859501"/>
                <a:gd name="connsiteX22" fmla="*/ 695759 w 956961"/>
                <a:gd name="connsiteY22" fmla="*/ 846167 h 859501"/>
                <a:gd name="connsiteX23" fmla="*/ 773864 w 956961"/>
                <a:gd name="connsiteY23" fmla="*/ 838547 h 859501"/>
                <a:gd name="connsiteX24" fmla="*/ 802439 w 956961"/>
                <a:gd name="connsiteY24" fmla="*/ 825212 h 859501"/>
                <a:gd name="connsiteX25" fmla="*/ 880804 w 956961"/>
                <a:gd name="connsiteY25" fmla="*/ 781831 h 859501"/>
                <a:gd name="connsiteX26" fmla="*/ 869763 w 956961"/>
                <a:gd name="connsiteY26" fmla="*/ 676405 h 859501"/>
                <a:gd name="connsiteX27" fmla="*/ 911240 w 956961"/>
                <a:gd name="connsiteY27" fmla="*/ 631986 h 859501"/>
                <a:gd name="connsiteX28" fmla="*/ 956961 w 956961"/>
                <a:gd name="connsiteY28" fmla="*/ 589469 h 859501"/>
                <a:gd name="connsiteX29" fmla="*/ 939599 w 956961"/>
                <a:gd name="connsiteY29" fmla="*/ 439319 h 859501"/>
                <a:gd name="connsiteX30" fmla="*/ 942803 w 956961"/>
                <a:gd name="connsiteY30" fmla="*/ 327183 h 859501"/>
                <a:gd name="connsiteX31" fmla="*/ 942803 w 956961"/>
                <a:gd name="connsiteY31" fmla="*/ 259209 h 859501"/>
                <a:gd name="connsiteX32" fmla="*/ 912193 w 956961"/>
                <a:gd name="connsiteY32" fmla="*/ 167945 h 859501"/>
                <a:gd name="connsiteX33" fmla="*/ 882233 w 956961"/>
                <a:gd name="connsiteY33" fmla="*/ 50395 h 859501"/>
                <a:gd name="connsiteX34" fmla="*/ 718099 w 956961"/>
                <a:gd name="connsiteY34" fmla="*/ 52733 h 859501"/>
                <a:gd name="connsiteX35" fmla="*/ 617351 w 956961"/>
                <a:gd name="connsiteY35" fmla="*/ 5714 h 859501"/>
                <a:gd name="connsiteX36" fmla="*/ 513616 w 956961"/>
                <a:gd name="connsiteY36" fmla="*/ 0 h 859501"/>
                <a:gd name="connsiteX37" fmla="*/ 429968 w 956961"/>
                <a:gd name="connsiteY37" fmla="*/ 33469 h 859501"/>
                <a:gd name="connsiteX38" fmla="*/ 340824 w 956961"/>
                <a:gd name="connsiteY38" fmla="*/ 179633 h 859501"/>
                <a:gd name="connsiteX39" fmla="*/ 282807 w 956961"/>
                <a:gd name="connsiteY39" fmla="*/ 222841 h 859501"/>
                <a:gd name="connsiteX40" fmla="*/ 211240 w 956961"/>
                <a:gd name="connsiteY40" fmla="*/ 245920 h 859501"/>
                <a:gd name="connsiteX0" fmla="*/ 211240 w 956961"/>
                <a:gd name="connsiteY0" fmla="*/ 245920 h 846168"/>
                <a:gd name="connsiteX1" fmla="*/ 145214 w 956961"/>
                <a:gd name="connsiteY1" fmla="*/ 265142 h 846168"/>
                <a:gd name="connsiteX2" fmla="*/ 109019 w 956961"/>
                <a:gd name="connsiteY2" fmla="*/ 295622 h 846168"/>
                <a:gd name="connsiteX3" fmla="*/ 88064 w 956961"/>
                <a:gd name="connsiteY3" fmla="*/ 314672 h 846168"/>
                <a:gd name="connsiteX4" fmla="*/ 61394 w 956961"/>
                <a:gd name="connsiteY4" fmla="*/ 335627 h 846168"/>
                <a:gd name="connsiteX5" fmla="*/ 55679 w 956961"/>
                <a:gd name="connsiteY5" fmla="*/ 362297 h 846168"/>
                <a:gd name="connsiteX6" fmla="*/ 42344 w 956961"/>
                <a:gd name="connsiteY6" fmla="*/ 406112 h 846168"/>
                <a:gd name="connsiteX7" fmla="*/ 30914 w 956961"/>
                <a:gd name="connsiteY7" fmla="*/ 427067 h 846168"/>
                <a:gd name="connsiteX8" fmla="*/ 11864 w 956961"/>
                <a:gd name="connsiteY8" fmla="*/ 461357 h 846168"/>
                <a:gd name="connsiteX9" fmla="*/ 6149 w 956961"/>
                <a:gd name="connsiteY9" fmla="*/ 491837 h 846168"/>
                <a:gd name="connsiteX10" fmla="*/ 4244 w 956961"/>
                <a:gd name="connsiteY10" fmla="*/ 526127 h 846168"/>
                <a:gd name="connsiteX11" fmla="*/ 0 w 956961"/>
                <a:gd name="connsiteY11" fmla="*/ 586050 h 846168"/>
                <a:gd name="connsiteX12" fmla="*/ 67109 w 956961"/>
                <a:gd name="connsiteY12" fmla="*/ 623282 h 846168"/>
                <a:gd name="connsiteX13" fmla="*/ 99494 w 956961"/>
                <a:gd name="connsiteY13" fmla="*/ 669002 h 846168"/>
                <a:gd name="connsiteX14" fmla="*/ 118544 w 956961"/>
                <a:gd name="connsiteY14" fmla="*/ 701387 h 846168"/>
                <a:gd name="connsiteX15" fmla="*/ 141404 w 956961"/>
                <a:gd name="connsiteY15" fmla="*/ 731867 h 846168"/>
                <a:gd name="connsiteX16" fmla="*/ 197300 w 956961"/>
                <a:gd name="connsiteY16" fmla="*/ 751308 h 846168"/>
                <a:gd name="connsiteX17" fmla="*/ 304239 w 956961"/>
                <a:gd name="connsiteY17" fmla="*/ 697618 h 846168"/>
                <a:gd name="connsiteX18" fmla="*/ 448024 w 956961"/>
                <a:gd name="connsiteY18" fmla="*/ 716497 h 846168"/>
                <a:gd name="connsiteX19" fmla="*/ 546824 w 956961"/>
                <a:gd name="connsiteY19" fmla="*/ 726669 h 846168"/>
                <a:gd name="connsiteX20" fmla="*/ 648438 w 956961"/>
                <a:gd name="connsiteY20" fmla="*/ 732819 h 846168"/>
                <a:gd name="connsiteX21" fmla="*/ 695759 w 956961"/>
                <a:gd name="connsiteY21" fmla="*/ 846167 h 846168"/>
                <a:gd name="connsiteX22" fmla="*/ 773864 w 956961"/>
                <a:gd name="connsiteY22" fmla="*/ 838547 h 846168"/>
                <a:gd name="connsiteX23" fmla="*/ 802439 w 956961"/>
                <a:gd name="connsiteY23" fmla="*/ 825212 h 846168"/>
                <a:gd name="connsiteX24" fmla="*/ 880804 w 956961"/>
                <a:gd name="connsiteY24" fmla="*/ 781831 h 846168"/>
                <a:gd name="connsiteX25" fmla="*/ 869763 w 956961"/>
                <a:gd name="connsiteY25" fmla="*/ 676405 h 846168"/>
                <a:gd name="connsiteX26" fmla="*/ 911240 w 956961"/>
                <a:gd name="connsiteY26" fmla="*/ 631986 h 846168"/>
                <a:gd name="connsiteX27" fmla="*/ 956961 w 956961"/>
                <a:gd name="connsiteY27" fmla="*/ 589469 h 846168"/>
                <a:gd name="connsiteX28" fmla="*/ 939599 w 956961"/>
                <a:gd name="connsiteY28" fmla="*/ 439319 h 846168"/>
                <a:gd name="connsiteX29" fmla="*/ 942803 w 956961"/>
                <a:gd name="connsiteY29" fmla="*/ 327183 h 846168"/>
                <a:gd name="connsiteX30" fmla="*/ 942803 w 956961"/>
                <a:gd name="connsiteY30" fmla="*/ 259209 h 846168"/>
                <a:gd name="connsiteX31" fmla="*/ 912193 w 956961"/>
                <a:gd name="connsiteY31" fmla="*/ 167945 h 846168"/>
                <a:gd name="connsiteX32" fmla="*/ 882233 w 956961"/>
                <a:gd name="connsiteY32" fmla="*/ 50395 h 846168"/>
                <a:gd name="connsiteX33" fmla="*/ 718099 w 956961"/>
                <a:gd name="connsiteY33" fmla="*/ 52733 h 846168"/>
                <a:gd name="connsiteX34" fmla="*/ 617351 w 956961"/>
                <a:gd name="connsiteY34" fmla="*/ 5714 h 846168"/>
                <a:gd name="connsiteX35" fmla="*/ 513616 w 956961"/>
                <a:gd name="connsiteY35" fmla="*/ 0 h 846168"/>
                <a:gd name="connsiteX36" fmla="*/ 429968 w 956961"/>
                <a:gd name="connsiteY36" fmla="*/ 33469 h 846168"/>
                <a:gd name="connsiteX37" fmla="*/ 340824 w 956961"/>
                <a:gd name="connsiteY37" fmla="*/ 179633 h 846168"/>
                <a:gd name="connsiteX38" fmla="*/ 282807 w 956961"/>
                <a:gd name="connsiteY38" fmla="*/ 222841 h 846168"/>
                <a:gd name="connsiteX39" fmla="*/ 211240 w 956961"/>
                <a:gd name="connsiteY39" fmla="*/ 245920 h 846168"/>
                <a:gd name="connsiteX0" fmla="*/ 211240 w 956961"/>
                <a:gd name="connsiteY0" fmla="*/ 245920 h 838546"/>
                <a:gd name="connsiteX1" fmla="*/ 145214 w 956961"/>
                <a:gd name="connsiteY1" fmla="*/ 265142 h 838546"/>
                <a:gd name="connsiteX2" fmla="*/ 109019 w 956961"/>
                <a:gd name="connsiteY2" fmla="*/ 295622 h 838546"/>
                <a:gd name="connsiteX3" fmla="*/ 88064 w 956961"/>
                <a:gd name="connsiteY3" fmla="*/ 314672 h 838546"/>
                <a:gd name="connsiteX4" fmla="*/ 61394 w 956961"/>
                <a:gd name="connsiteY4" fmla="*/ 335627 h 838546"/>
                <a:gd name="connsiteX5" fmla="*/ 55679 w 956961"/>
                <a:gd name="connsiteY5" fmla="*/ 362297 h 838546"/>
                <a:gd name="connsiteX6" fmla="*/ 42344 w 956961"/>
                <a:gd name="connsiteY6" fmla="*/ 406112 h 838546"/>
                <a:gd name="connsiteX7" fmla="*/ 30914 w 956961"/>
                <a:gd name="connsiteY7" fmla="*/ 427067 h 838546"/>
                <a:gd name="connsiteX8" fmla="*/ 11864 w 956961"/>
                <a:gd name="connsiteY8" fmla="*/ 461357 h 838546"/>
                <a:gd name="connsiteX9" fmla="*/ 6149 w 956961"/>
                <a:gd name="connsiteY9" fmla="*/ 491837 h 838546"/>
                <a:gd name="connsiteX10" fmla="*/ 4244 w 956961"/>
                <a:gd name="connsiteY10" fmla="*/ 526127 h 838546"/>
                <a:gd name="connsiteX11" fmla="*/ 0 w 956961"/>
                <a:gd name="connsiteY11" fmla="*/ 586050 h 838546"/>
                <a:gd name="connsiteX12" fmla="*/ 67109 w 956961"/>
                <a:gd name="connsiteY12" fmla="*/ 623282 h 838546"/>
                <a:gd name="connsiteX13" fmla="*/ 99494 w 956961"/>
                <a:gd name="connsiteY13" fmla="*/ 669002 h 838546"/>
                <a:gd name="connsiteX14" fmla="*/ 118544 w 956961"/>
                <a:gd name="connsiteY14" fmla="*/ 701387 h 838546"/>
                <a:gd name="connsiteX15" fmla="*/ 141404 w 956961"/>
                <a:gd name="connsiteY15" fmla="*/ 731867 h 838546"/>
                <a:gd name="connsiteX16" fmla="*/ 197300 w 956961"/>
                <a:gd name="connsiteY16" fmla="*/ 751308 h 838546"/>
                <a:gd name="connsiteX17" fmla="*/ 304239 w 956961"/>
                <a:gd name="connsiteY17" fmla="*/ 697618 h 838546"/>
                <a:gd name="connsiteX18" fmla="*/ 448024 w 956961"/>
                <a:gd name="connsiteY18" fmla="*/ 716497 h 838546"/>
                <a:gd name="connsiteX19" fmla="*/ 546824 w 956961"/>
                <a:gd name="connsiteY19" fmla="*/ 726669 h 838546"/>
                <a:gd name="connsiteX20" fmla="*/ 648438 w 956961"/>
                <a:gd name="connsiteY20" fmla="*/ 732819 h 838546"/>
                <a:gd name="connsiteX21" fmla="*/ 737280 w 956961"/>
                <a:gd name="connsiteY21" fmla="*/ 769058 h 838546"/>
                <a:gd name="connsiteX22" fmla="*/ 773864 w 956961"/>
                <a:gd name="connsiteY22" fmla="*/ 838547 h 838546"/>
                <a:gd name="connsiteX23" fmla="*/ 802439 w 956961"/>
                <a:gd name="connsiteY23" fmla="*/ 825212 h 838546"/>
                <a:gd name="connsiteX24" fmla="*/ 880804 w 956961"/>
                <a:gd name="connsiteY24" fmla="*/ 781831 h 838546"/>
                <a:gd name="connsiteX25" fmla="*/ 869763 w 956961"/>
                <a:gd name="connsiteY25" fmla="*/ 676405 h 838546"/>
                <a:gd name="connsiteX26" fmla="*/ 911240 w 956961"/>
                <a:gd name="connsiteY26" fmla="*/ 631986 h 838546"/>
                <a:gd name="connsiteX27" fmla="*/ 956961 w 956961"/>
                <a:gd name="connsiteY27" fmla="*/ 589469 h 838546"/>
                <a:gd name="connsiteX28" fmla="*/ 939599 w 956961"/>
                <a:gd name="connsiteY28" fmla="*/ 439319 h 838546"/>
                <a:gd name="connsiteX29" fmla="*/ 942803 w 956961"/>
                <a:gd name="connsiteY29" fmla="*/ 327183 h 838546"/>
                <a:gd name="connsiteX30" fmla="*/ 942803 w 956961"/>
                <a:gd name="connsiteY30" fmla="*/ 259209 h 838546"/>
                <a:gd name="connsiteX31" fmla="*/ 912193 w 956961"/>
                <a:gd name="connsiteY31" fmla="*/ 167945 h 838546"/>
                <a:gd name="connsiteX32" fmla="*/ 882233 w 956961"/>
                <a:gd name="connsiteY32" fmla="*/ 50395 h 838546"/>
                <a:gd name="connsiteX33" fmla="*/ 718099 w 956961"/>
                <a:gd name="connsiteY33" fmla="*/ 52733 h 838546"/>
                <a:gd name="connsiteX34" fmla="*/ 617351 w 956961"/>
                <a:gd name="connsiteY34" fmla="*/ 5714 h 838546"/>
                <a:gd name="connsiteX35" fmla="*/ 513616 w 956961"/>
                <a:gd name="connsiteY35" fmla="*/ 0 h 838546"/>
                <a:gd name="connsiteX36" fmla="*/ 429968 w 956961"/>
                <a:gd name="connsiteY36" fmla="*/ 33469 h 838546"/>
                <a:gd name="connsiteX37" fmla="*/ 340824 w 956961"/>
                <a:gd name="connsiteY37" fmla="*/ 179633 h 838546"/>
                <a:gd name="connsiteX38" fmla="*/ 282807 w 956961"/>
                <a:gd name="connsiteY38" fmla="*/ 222841 h 838546"/>
                <a:gd name="connsiteX39" fmla="*/ 211240 w 956961"/>
                <a:gd name="connsiteY39" fmla="*/ 245920 h 838546"/>
                <a:gd name="connsiteX0" fmla="*/ 211240 w 956961"/>
                <a:gd name="connsiteY0" fmla="*/ 245920 h 838546"/>
                <a:gd name="connsiteX1" fmla="*/ 145214 w 956961"/>
                <a:gd name="connsiteY1" fmla="*/ 265142 h 838546"/>
                <a:gd name="connsiteX2" fmla="*/ 109019 w 956961"/>
                <a:gd name="connsiteY2" fmla="*/ 295622 h 838546"/>
                <a:gd name="connsiteX3" fmla="*/ 88064 w 956961"/>
                <a:gd name="connsiteY3" fmla="*/ 314672 h 838546"/>
                <a:gd name="connsiteX4" fmla="*/ 61394 w 956961"/>
                <a:gd name="connsiteY4" fmla="*/ 335627 h 838546"/>
                <a:gd name="connsiteX5" fmla="*/ 55679 w 956961"/>
                <a:gd name="connsiteY5" fmla="*/ 362297 h 838546"/>
                <a:gd name="connsiteX6" fmla="*/ 42344 w 956961"/>
                <a:gd name="connsiteY6" fmla="*/ 406112 h 838546"/>
                <a:gd name="connsiteX7" fmla="*/ 30914 w 956961"/>
                <a:gd name="connsiteY7" fmla="*/ 427067 h 838546"/>
                <a:gd name="connsiteX8" fmla="*/ 11864 w 956961"/>
                <a:gd name="connsiteY8" fmla="*/ 461357 h 838546"/>
                <a:gd name="connsiteX9" fmla="*/ 6149 w 956961"/>
                <a:gd name="connsiteY9" fmla="*/ 491837 h 838546"/>
                <a:gd name="connsiteX10" fmla="*/ 4244 w 956961"/>
                <a:gd name="connsiteY10" fmla="*/ 526127 h 838546"/>
                <a:gd name="connsiteX11" fmla="*/ 0 w 956961"/>
                <a:gd name="connsiteY11" fmla="*/ 586050 h 838546"/>
                <a:gd name="connsiteX12" fmla="*/ 67109 w 956961"/>
                <a:gd name="connsiteY12" fmla="*/ 623282 h 838546"/>
                <a:gd name="connsiteX13" fmla="*/ 99494 w 956961"/>
                <a:gd name="connsiteY13" fmla="*/ 669002 h 838546"/>
                <a:gd name="connsiteX14" fmla="*/ 118544 w 956961"/>
                <a:gd name="connsiteY14" fmla="*/ 701387 h 838546"/>
                <a:gd name="connsiteX15" fmla="*/ 141404 w 956961"/>
                <a:gd name="connsiteY15" fmla="*/ 731867 h 838546"/>
                <a:gd name="connsiteX16" fmla="*/ 197300 w 956961"/>
                <a:gd name="connsiteY16" fmla="*/ 751308 h 838546"/>
                <a:gd name="connsiteX17" fmla="*/ 304239 w 956961"/>
                <a:gd name="connsiteY17" fmla="*/ 697618 h 838546"/>
                <a:gd name="connsiteX18" fmla="*/ 448024 w 956961"/>
                <a:gd name="connsiteY18" fmla="*/ 716497 h 838546"/>
                <a:gd name="connsiteX19" fmla="*/ 546824 w 956961"/>
                <a:gd name="connsiteY19" fmla="*/ 726669 h 838546"/>
                <a:gd name="connsiteX20" fmla="*/ 648438 w 956961"/>
                <a:gd name="connsiteY20" fmla="*/ 732819 h 838546"/>
                <a:gd name="connsiteX21" fmla="*/ 737280 w 956961"/>
                <a:gd name="connsiteY21" fmla="*/ 769058 h 838546"/>
                <a:gd name="connsiteX22" fmla="*/ 773864 w 956961"/>
                <a:gd name="connsiteY22" fmla="*/ 838547 h 838546"/>
                <a:gd name="connsiteX23" fmla="*/ 880804 w 956961"/>
                <a:gd name="connsiteY23" fmla="*/ 781831 h 838546"/>
                <a:gd name="connsiteX24" fmla="*/ 869763 w 956961"/>
                <a:gd name="connsiteY24" fmla="*/ 676405 h 838546"/>
                <a:gd name="connsiteX25" fmla="*/ 911240 w 956961"/>
                <a:gd name="connsiteY25" fmla="*/ 631986 h 838546"/>
                <a:gd name="connsiteX26" fmla="*/ 956961 w 956961"/>
                <a:gd name="connsiteY26" fmla="*/ 589469 h 838546"/>
                <a:gd name="connsiteX27" fmla="*/ 939599 w 956961"/>
                <a:gd name="connsiteY27" fmla="*/ 439319 h 838546"/>
                <a:gd name="connsiteX28" fmla="*/ 942803 w 956961"/>
                <a:gd name="connsiteY28" fmla="*/ 327183 h 838546"/>
                <a:gd name="connsiteX29" fmla="*/ 942803 w 956961"/>
                <a:gd name="connsiteY29" fmla="*/ 259209 h 838546"/>
                <a:gd name="connsiteX30" fmla="*/ 912193 w 956961"/>
                <a:gd name="connsiteY30" fmla="*/ 167945 h 838546"/>
                <a:gd name="connsiteX31" fmla="*/ 882233 w 956961"/>
                <a:gd name="connsiteY31" fmla="*/ 50395 h 838546"/>
                <a:gd name="connsiteX32" fmla="*/ 718099 w 956961"/>
                <a:gd name="connsiteY32" fmla="*/ 52733 h 838546"/>
                <a:gd name="connsiteX33" fmla="*/ 617351 w 956961"/>
                <a:gd name="connsiteY33" fmla="*/ 5714 h 838546"/>
                <a:gd name="connsiteX34" fmla="*/ 513616 w 956961"/>
                <a:gd name="connsiteY34" fmla="*/ 0 h 838546"/>
                <a:gd name="connsiteX35" fmla="*/ 429968 w 956961"/>
                <a:gd name="connsiteY35" fmla="*/ 33469 h 838546"/>
                <a:gd name="connsiteX36" fmla="*/ 340824 w 956961"/>
                <a:gd name="connsiteY36" fmla="*/ 179633 h 838546"/>
                <a:gd name="connsiteX37" fmla="*/ 282807 w 956961"/>
                <a:gd name="connsiteY37" fmla="*/ 222841 h 838546"/>
                <a:gd name="connsiteX38" fmla="*/ 211240 w 956961"/>
                <a:gd name="connsiteY38" fmla="*/ 245920 h 838546"/>
                <a:gd name="connsiteX0" fmla="*/ 211240 w 956961"/>
                <a:gd name="connsiteY0" fmla="*/ 245920 h 783123"/>
                <a:gd name="connsiteX1" fmla="*/ 145214 w 956961"/>
                <a:gd name="connsiteY1" fmla="*/ 265142 h 783123"/>
                <a:gd name="connsiteX2" fmla="*/ 109019 w 956961"/>
                <a:gd name="connsiteY2" fmla="*/ 295622 h 783123"/>
                <a:gd name="connsiteX3" fmla="*/ 88064 w 956961"/>
                <a:gd name="connsiteY3" fmla="*/ 314672 h 783123"/>
                <a:gd name="connsiteX4" fmla="*/ 61394 w 956961"/>
                <a:gd name="connsiteY4" fmla="*/ 335627 h 783123"/>
                <a:gd name="connsiteX5" fmla="*/ 55679 w 956961"/>
                <a:gd name="connsiteY5" fmla="*/ 362297 h 783123"/>
                <a:gd name="connsiteX6" fmla="*/ 42344 w 956961"/>
                <a:gd name="connsiteY6" fmla="*/ 406112 h 783123"/>
                <a:gd name="connsiteX7" fmla="*/ 30914 w 956961"/>
                <a:gd name="connsiteY7" fmla="*/ 427067 h 783123"/>
                <a:gd name="connsiteX8" fmla="*/ 11864 w 956961"/>
                <a:gd name="connsiteY8" fmla="*/ 461357 h 783123"/>
                <a:gd name="connsiteX9" fmla="*/ 6149 w 956961"/>
                <a:gd name="connsiteY9" fmla="*/ 491837 h 783123"/>
                <a:gd name="connsiteX10" fmla="*/ 4244 w 956961"/>
                <a:gd name="connsiteY10" fmla="*/ 526127 h 783123"/>
                <a:gd name="connsiteX11" fmla="*/ 0 w 956961"/>
                <a:gd name="connsiteY11" fmla="*/ 586050 h 783123"/>
                <a:gd name="connsiteX12" fmla="*/ 67109 w 956961"/>
                <a:gd name="connsiteY12" fmla="*/ 623282 h 783123"/>
                <a:gd name="connsiteX13" fmla="*/ 99494 w 956961"/>
                <a:gd name="connsiteY13" fmla="*/ 669002 h 783123"/>
                <a:gd name="connsiteX14" fmla="*/ 118544 w 956961"/>
                <a:gd name="connsiteY14" fmla="*/ 701387 h 783123"/>
                <a:gd name="connsiteX15" fmla="*/ 141404 w 956961"/>
                <a:gd name="connsiteY15" fmla="*/ 731867 h 783123"/>
                <a:gd name="connsiteX16" fmla="*/ 197300 w 956961"/>
                <a:gd name="connsiteY16" fmla="*/ 751308 h 783123"/>
                <a:gd name="connsiteX17" fmla="*/ 304239 w 956961"/>
                <a:gd name="connsiteY17" fmla="*/ 697618 h 783123"/>
                <a:gd name="connsiteX18" fmla="*/ 448024 w 956961"/>
                <a:gd name="connsiteY18" fmla="*/ 716497 h 783123"/>
                <a:gd name="connsiteX19" fmla="*/ 546824 w 956961"/>
                <a:gd name="connsiteY19" fmla="*/ 726669 h 783123"/>
                <a:gd name="connsiteX20" fmla="*/ 648438 w 956961"/>
                <a:gd name="connsiteY20" fmla="*/ 732819 h 783123"/>
                <a:gd name="connsiteX21" fmla="*/ 737280 w 956961"/>
                <a:gd name="connsiteY21" fmla="*/ 769058 h 783123"/>
                <a:gd name="connsiteX22" fmla="*/ 773865 w 956961"/>
                <a:gd name="connsiteY22" fmla="*/ 731779 h 783123"/>
                <a:gd name="connsiteX23" fmla="*/ 880804 w 956961"/>
                <a:gd name="connsiteY23" fmla="*/ 781831 h 783123"/>
                <a:gd name="connsiteX24" fmla="*/ 869763 w 956961"/>
                <a:gd name="connsiteY24" fmla="*/ 676405 h 783123"/>
                <a:gd name="connsiteX25" fmla="*/ 911240 w 956961"/>
                <a:gd name="connsiteY25" fmla="*/ 631986 h 783123"/>
                <a:gd name="connsiteX26" fmla="*/ 956961 w 956961"/>
                <a:gd name="connsiteY26" fmla="*/ 589469 h 783123"/>
                <a:gd name="connsiteX27" fmla="*/ 939599 w 956961"/>
                <a:gd name="connsiteY27" fmla="*/ 439319 h 783123"/>
                <a:gd name="connsiteX28" fmla="*/ 942803 w 956961"/>
                <a:gd name="connsiteY28" fmla="*/ 327183 h 783123"/>
                <a:gd name="connsiteX29" fmla="*/ 942803 w 956961"/>
                <a:gd name="connsiteY29" fmla="*/ 259209 h 783123"/>
                <a:gd name="connsiteX30" fmla="*/ 912193 w 956961"/>
                <a:gd name="connsiteY30" fmla="*/ 167945 h 783123"/>
                <a:gd name="connsiteX31" fmla="*/ 882233 w 956961"/>
                <a:gd name="connsiteY31" fmla="*/ 50395 h 783123"/>
                <a:gd name="connsiteX32" fmla="*/ 718099 w 956961"/>
                <a:gd name="connsiteY32" fmla="*/ 52733 h 783123"/>
                <a:gd name="connsiteX33" fmla="*/ 617351 w 956961"/>
                <a:gd name="connsiteY33" fmla="*/ 5714 h 783123"/>
                <a:gd name="connsiteX34" fmla="*/ 513616 w 956961"/>
                <a:gd name="connsiteY34" fmla="*/ 0 h 783123"/>
                <a:gd name="connsiteX35" fmla="*/ 429968 w 956961"/>
                <a:gd name="connsiteY35" fmla="*/ 33469 h 783123"/>
                <a:gd name="connsiteX36" fmla="*/ 340824 w 956961"/>
                <a:gd name="connsiteY36" fmla="*/ 179633 h 783123"/>
                <a:gd name="connsiteX37" fmla="*/ 282807 w 956961"/>
                <a:gd name="connsiteY37" fmla="*/ 222841 h 783123"/>
                <a:gd name="connsiteX38" fmla="*/ 211240 w 956961"/>
                <a:gd name="connsiteY38" fmla="*/ 245920 h 783123"/>
                <a:gd name="connsiteX0" fmla="*/ 211240 w 956961"/>
                <a:gd name="connsiteY0" fmla="*/ 245920 h 781831"/>
                <a:gd name="connsiteX1" fmla="*/ 145214 w 956961"/>
                <a:gd name="connsiteY1" fmla="*/ 265142 h 781831"/>
                <a:gd name="connsiteX2" fmla="*/ 109019 w 956961"/>
                <a:gd name="connsiteY2" fmla="*/ 295622 h 781831"/>
                <a:gd name="connsiteX3" fmla="*/ 88064 w 956961"/>
                <a:gd name="connsiteY3" fmla="*/ 314672 h 781831"/>
                <a:gd name="connsiteX4" fmla="*/ 61394 w 956961"/>
                <a:gd name="connsiteY4" fmla="*/ 335627 h 781831"/>
                <a:gd name="connsiteX5" fmla="*/ 55679 w 956961"/>
                <a:gd name="connsiteY5" fmla="*/ 362297 h 781831"/>
                <a:gd name="connsiteX6" fmla="*/ 42344 w 956961"/>
                <a:gd name="connsiteY6" fmla="*/ 406112 h 781831"/>
                <a:gd name="connsiteX7" fmla="*/ 30914 w 956961"/>
                <a:gd name="connsiteY7" fmla="*/ 427067 h 781831"/>
                <a:gd name="connsiteX8" fmla="*/ 11864 w 956961"/>
                <a:gd name="connsiteY8" fmla="*/ 461357 h 781831"/>
                <a:gd name="connsiteX9" fmla="*/ 6149 w 956961"/>
                <a:gd name="connsiteY9" fmla="*/ 491837 h 781831"/>
                <a:gd name="connsiteX10" fmla="*/ 4244 w 956961"/>
                <a:gd name="connsiteY10" fmla="*/ 526127 h 781831"/>
                <a:gd name="connsiteX11" fmla="*/ 0 w 956961"/>
                <a:gd name="connsiteY11" fmla="*/ 586050 h 781831"/>
                <a:gd name="connsiteX12" fmla="*/ 67109 w 956961"/>
                <a:gd name="connsiteY12" fmla="*/ 623282 h 781831"/>
                <a:gd name="connsiteX13" fmla="*/ 99494 w 956961"/>
                <a:gd name="connsiteY13" fmla="*/ 669002 h 781831"/>
                <a:gd name="connsiteX14" fmla="*/ 118544 w 956961"/>
                <a:gd name="connsiteY14" fmla="*/ 701387 h 781831"/>
                <a:gd name="connsiteX15" fmla="*/ 141404 w 956961"/>
                <a:gd name="connsiteY15" fmla="*/ 731867 h 781831"/>
                <a:gd name="connsiteX16" fmla="*/ 197300 w 956961"/>
                <a:gd name="connsiteY16" fmla="*/ 751308 h 781831"/>
                <a:gd name="connsiteX17" fmla="*/ 304239 w 956961"/>
                <a:gd name="connsiteY17" fmla="*/ 697618 h 781831"/>
                <a:gd name="connsiteX18" fmla="*/ 448024 w 956961"/>
                <a:gd name="connsiteY18" fmla="*/ 716497 h 781831"/>
                <a:gd name="connsiteX19" fmla="*/ 546824 w 956961"/>
                <a:gd name="connsiteY19" fmla="*/ 726669 h 781831"/>
                <a:gd name="connsiteX20" fmla="*/ 648438 w 956961"/>
                <a:gd name="connsiteY20" fmla="*/ 732819 h 781831"/>
                <a:gd name="connsiteX21" fmla="*/ 737280 w 956961"/>
                <a:gd name="connsiteY21" fmla="*/ 769058 h 781831"/>
                <a:gd name="connsiteX22" fmla="*/ 880804 w 956961"/>
                <a:gd name="connsiteY22" fmla="*/ 781831 h 781831"/>
                <a:gd name="connsiteX23" fmla="*/ 869763 w 956961"/>
                <a:gd name="connsiteY23" fmla="*/ 676405 h 781831"/>
                <a:gd name="connsiteX24" fmla="*/ 911240 w 956961"/>
                <a:gd name="connsiteY24" fmla="*/ 631986 h 781831"/>
                <a:gd name="connsiteX25" fmla="*/ 956961 w 956961"/>
                <a:gd name="connsiteY25" fmla="*/ 589469 h 781831"/>
                <a:gd name="connsiteX26" fmla="*/ 939599 w 956961"/>
                <a:gd name="connsiteY26" fmla="*/ 439319 h 781831"/>
                <a:gd name="connsiteX27" fmla="*/ 942803 w 956961"/>
                <a:gd name="connsiteY27" fmla="*/ 327183 h 781831"/>
                <a:gd name="connsiteX28" fmla="*/ 942803 w 956961"/>
                <a:gd name="connsiteY28" fmla="*/ 259209 h 781831"/>
                <a:gd name="connsiteX29" fmla="*/ 912193 w 956961"/>
                <a:gd name="connsiteY29" fmla="*/ 167945 h 781831"/>
                <a:gd name="connsiteX30" fmla="*/ 882233 w 956961"/>
                <a:gd name="connsiteY30" fmla="*/ 50395 h 781831"/>
                <a:gd name="connsiteX31" fmla="*/ 718099 w 956961"/>
                <a:gd name="connsiteY31" fmla="*/ 52733 h 781831"/>
                <a:gd name="connsiteX32" fmla="*/ 617351 w 956961"/>
                <a:gd name="connsiteY32" fmla="*/ 5714 h 781831"/>
                <a:gd name="connsiteX33" fmla="*/ 513616 w 956961"/>
                <a:gd name="connsiteY33" fmla="*/ 0 h 781831"/>
                <a:gd name="connsiteX34" fmla="*/ 429968 w 956961"/>
                <a:gd name="connsiteY34" fmla="*/ 33469 h 781831"/>
                <a:gd name="connsiteX35" fmla="*/ 340824 w 956961"/>
                <a:gd name="connsiteY35" fmla="*/ 179633 h 781831"/>
                <a:gd name="connsiteX36" fmla="*/ 282807 w 956961"/>
                <a:gd name="connsiteY36" fmla="*/ 222841 h 781831"/>
                <a:gd name="connsiteX37" fmla="*/ 211240 w 956961"/>
                <a:gd name="connsiteY37" fmla="*/ 245920 h 781831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18544 w 956961"/>
                <a:gd name="connsiteY14" fmla="*/ 701387 h 769059"/>
                <a:gd name="connsiteX15" fmla="*/ 141404 w 956961"/>
                <a:gd name="connsiteY15" fmla="*/ 731867 h 769059"/>
                <a:gd name="connsiteX16" fmla="*/ 197300 w 956961"/>
                <a:gd name="connsiteY16" fmla="*/ 751308 h 769059"/>
                <a:gd name="connsiteX17" fmla="*/ 304239 w 956961"/>
                <a:gd name="connsiteY17" fmla="*/ 697618 h 769059"/>
                <a:gd name="connsiteX18" fmla="*/ 448024 w 956961"/>
                <a:gd name="connsiteY18" fmla="*/ 716497 h 769059"/>
                <a:gd name="connsiteX19" fmla="*/ 546824 w 956961"/>
                <a:gd name="connsiteY19" fmla="*/ 726669 h 769059"/>
                <a:gd name="connsiteX20" fmla="*/ 648438 w 956961"/>
                <a:gd name="connsiteY20" fmla="*/ 732819 h 769059"/>
                <a:gd name="connsiteX21" fmla="*/ 737280 w 956961"/>
                <a:gd name="connsiteY21" fmla="*/ 769058 h 769059"/>
                <a:gd name="connsiteX22" fmla="*/ 827420 w 956961"/>
                <a:gd name="connsiteY22" fmla="*/ 704721 h 769059"/>
                <a:gd name="connsiteX23" fmla="*/ 869763 w 956961"/>
                <a:gd name="connsiteY23" fmla="*/ 676405 h 769059"/>
                <a:gd name="connsiteX24" fmla="*/ 911240 w 956961"/>
                <a:gd name="connsiteY24" fmla="*/ 631986 h 769059"/>
                <a:gd name="connsiteX25" fmla="*/ 956961 w 956961"/>
                <a:gd name="connsiteY25" fmla="*/ 589469 h 769059"/>
                <a:gd name="connsiteX26" fmla="*/ 939599 w 956961"/>
                <a:gd name="connsiteY26" fmla="*/ 439319 h 769059"/>
                <a:gd name="connsiteX27" fmla="*/ 942803 w 956961"/>
                <a:gd name="connsiteY27" fmla="*/ 327183 h 769059"/>
                <a:gd name="connsiteX28" fmla="*/ 942803 w 956961"/>
                <a:gd name="connsiteY28" fmla="*/ 259209 h 769059"/>
                <a:gd name="connsiteX29" fmla="*/ 912193 w 956961"/>
                <a:gd name="connsiteY29" fmla="*/ 167945 h 769059"/>
                <a:gd name="connsiteX30" fmla="*/ 882233 w 956961"/>
                <a:gd name="connsiteY30" fmla="*/ 50395 h 769059"/>
                <a:gd name="connsiteX31" fmla="*/ 718099 w 956961"/>
                <a:gd name="connsiteY31" fmla="*/ 52733 h 769059"/>
                <a:gd name="connsiteX32" fmla="*/ 617351 w 956961"/>
                <a:gd name="connsiteY32" fmla="*/ 5714 h 769059"/>
                <a:gd name="connsiteX33" fmla="*/ 513616 w 956961"/>
                <a:gd name="connsiteY33" fmla="*/ 0 h 769059"/>
                <a:gd name="connsiteX34" fmla="*/ 429968 w 956961"/>
                <a:gd name="connsiteY34" fmla="*/ 33469 h 769059"/>
                <a:gd name="connsiteX35" fmla="*/ 340824 w 956961"/>
                <a:gd name="connsiteY35" fmla="*/ 179633 h 769059"/>
                <a:gd name="connsiteX36" fmla="*/ 282807 w 956961"/>
                <a:gd name="connsiteY36" fmla="*/ 222841 h 769059"/>
                <a:gd name="connsiteX37" fmla="*/ 211240 w 956961"/>
                <a:gd name="connsiteY37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18544 w 956961"/>
                <a:gd name="connsiteY14" fmla="*/ 701387 h 769059"/>
                <a:gd name="connsiteX15" fmla="*/ 197300 w 956961"/>
                <a:gd name="connsiteY15" fmla="*/ 751308 h 769059"/>
                <a:gd name="connsiteX16" fmla="*/ 304239 w 956961"/>
                <a:gd name="connsiteY16" fmla="*/ 697618 h 769059"/>
                <a:gd name="connsiteX17" fmla="*/ 448024 w 956961"/>
                <a:gd name="connsiteY17" fmla="*/ 716497 h 769059"/>
                <a:gd name="connsiteX18" fmla="*/ 546824 w 956961"/>
                <a:gd name="connsiteY18" fmla="*/ 726669 h 769059"/>
                <a:gd name="connsiteX19" fmla="*/ 648438 w 956961"/>
                <a:gd name="connsiteY19" fmla="*/ 732819 h 769059"/>
                <a:gd name="connsiteX20" fmla="*/ 737280 w 956961"/>
                <a:gd name="connsiteY20" fmla="*/ 769058 h 769059"/>
                <a:gd name="connsiteX21" fmla="*/ 827420 w 956961"/>
                <a:gd name="connsiteY21" fmla="*/ 704721 h 769059"/>
                <a:gd name="connsiteX22" fmla="*/ 869763 w 956961"/>
                <a:gd name="connsiteY22" fmla="*/ 676405 h 769059"/>
                <a:gd name="connsiteX23" fmla="*/ 911240 w 956961"/>
                <a:gd name="connsiteY23" fmla="*/ 631986 h 769059"/>
                <a:gd name="connsiteX24" fmla="*/ 956961 w 956961"/>
                <a:gd name="connsiteY24" fmla="*/ 589469 h 769059"/>
                <a:gd name="connsiteX25" fmla="*/ 939599 w 956961"/>
                <a:gd name="connsiteY25" fmla="*/ 439319 h 769059"/>
                <a:gd name="connsiteX26" fmla="*/ 942803 w 956961"/>
                <a:gd name="connsiteY26" fmla="*/ 327183 h 769059"/>
                <a:gd name="connsiteX27" fmla="*/ 942803 w 956961"/>
                <a:gd name="connsiteY27" fmla="*/ 259209 h 769059"/>
                <a:gd name="connsiteX28" fmla="*/ 912193 w 956961"/>
                <a:gd name="connsiteY28" fmla="*/ 167945 h 769059"/>
                <a:gd name="connsiteX29" fmla="*/ 882233 w 956961"/>
                <a:gd name="connsiteY29" fmla="*/ 50395 h 769059"/>
                <a:gd name="connsiteX30" fmla="*/ 718099 w 956961"/>
                <a:gd name="connsiteY30" fmla="*/ 52733 h 769059"/>
                <a:gd name="connsiteX31" fmla="*/ 617351 w 956961"/>
                <a:gd name="connsiteY31" fmla="*/ 5714 h 769059"/>
                <a:gd name="connsiteX32" fmla="*/ 513616 w 956961"/>
                <a:gd name="connsiteY32" fmla="*/ 0 h 769059"/>
                <a:gd name="connsiteX33" fmla="*/ 429968 w 956961"/>
                <a:gd name="connsiteY33" fmla="*/ 33469 h 769059"/>
                <a:gd name="connsiteX34" fmla="*/ 340824 w 956961"/>
                <a:gd name="connsiteY34" fmla="*/ 179633 h 769059"/>
                <a:gd name="connsiteX35" fmla="*/ 282807 w 956961"/>
                <a:gd name="connsiteY35" fmla="*/ 222841 h 769059"/>
                <a:gd name="connsiteX36" fmla="*/ 211240 w 956961"/>
                <a:gd name="connsiteY36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97300 w 956961"/>
                <a:gd name="connsiteY14" fmla="*/ 751308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97300 w 956961"/>
                <a:gd name="connsiteY14" fmla="*/ 703856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129151 w 956961"/>
                <a:gd name="connsiteY13" fmla="*/ 645275 h 769059"/>
                <a:gd name="connsiteX14" fmla="*/ 197300 w 956961"/>
                <a:gd name="connsiteY14" fmla="*/ 703856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961" h="769059">
                  <a:moveTo>
                    <a:pt x="211240" y="245920"/>
                  </a:moveTo>
                  <a:lnTo>
                    <a:pt x="145214" y="265142"/>
                  </a:lnTo>
                  <a:lnTo>
                    <a:pt x="109019" y="295622"/>
                  </a:lnTo>
                  <a:lnTo>
                    <a:pt x="88064" y="314672"/>
                  </a:lnTo>
                  <a:lnTo>
                    <a:pt x="61394" y="335627"/>
                  </a:lnTo>
                  <a:lnTo>
                    <a:pt x="55679" y="362297"/>
                  </a:lnTo>
                  <a:lnTo>
                    <a:pt x="42344" y="406112"/>
                  </a:lnTo>
                  <a:lnTo>
                    <a:pt x="30914" y="427067"/>
                  </a:lnTo>
                  <a:lnTo>
                    <a:pt x="11864" y="461357"/>
                  </a:lnTo>
                  <a:lnTo>
                    <a:pt x="6149" y="491837"/>
                  </a:lnTo>
                  <a:lnTo>
                    <a:pt x="4244" y="526127"/>
                  </a:lnTo>
                  <a:lnTo>
                    <a:pt x="0" y="586050"/>
                  </a:lnTo>
                  <a:lnTo>
                    <a:pt x="67109" y="623282"/>
                  </a:lnTo>
                  <a:lnTo>
                    <a:pt x="129151" y="645275"/>
                  </a:lnTo>
                  <a:lnTo>
                    <a:pt x="197300" y="703856"/>
                  </a:lnTo>
                  <a:lnTo>
                    <a:pt x="304239" y="697618"/>
                  </a:lnTo>
                  <a:lnTo>
                    <a:pt x="448024" y="716497"/>
                  </a:lnTo>
                  <a:lnTo>
                    <a:pt x="546824" y="726669"/>
                  </a:lnTo>
                  <a:lnTo>
                    <a:pt x="648438" y="732819"/>
                  </a:lnTo>
                  <a:lnTo>
                    <a:pt x="737280" y="769058"/>
                  </a:lnTo>
                  <a:lnTo>
                    <a:pt x="827420" y="704721"/>
                  </a:lnTo>
                  <a:cubicBezTo>
                    <a:pt x="843403" y="695492"/>
                    <a:pt x="873443" y="705615"/>
                    <a:pt x="869763" y="676405"/>
                  </a:cubicBezTo>
                  <a:lnTo>
                    <a:pt x="911240" y="631986"/>
                  </a:lnTo>
                  <a:lnTo>
                    <a:pt x="956961" y="589469"/>
                  </a:lnTo>
                  <a:lnTo>
                    <a:pt x="939599" y="439319"/>
                  </a:lnTo>
                  <a:lnTo>
                    <a:pt x="942803" y="327183"/>
                  </a:lnTo>
                  <a:lnTo>
                    <a:pt x="942803" y="259209"/>
                  </a:lnTo>
                  <a:cubicBezTo>
                    <a:pt x="942485" y="222856"/>
                    <a:pt x="922288" y="202747"/>
                    <a:pt x="912193" y="167945"/>
                  </a:cubicBezTo>
                  <a:cubicBezTo>
                    <a:pt x="902098" y="133143"/>
                    <a:pt x="913593" y="67620"/>
                    <a:pt x="882233" y="50395"/>
                  </a:cubicBezTo>
                  <a:lnTo>
                    <a:pt x="718099" y="52733"/>
                  </a:lnTo>
                  <a:lnTo>
                    <a:pt x="617351" y="5714"/>
                  </a:lnTo>
                  <a:lnTo>
                    <a:pt x="513616" y="0"/>
                  </a:lnTo>
                  <a:lnTo>
                    <a:pt x="429968" y="33469"/>
                  </a:lnTo>
                  <a:lnTo>
                    <a:pt x="340824" y="179633"/>
                  </a:lnTo>
                  <a:lnTo>
                    <a:pt x="282807" y="222841"/>
                  </a:lnTo>
                  <a:lnTo>
                    <a:pt x="211240" y="24592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남구">
              <a:extLst>
                <a:ext uri="{FF2B5EF4-FFF2-40B4-BE49-F238E27FC236}">
                  <a16:creationId xmlns:a16="http://schemas.microsoft.com/office/drawing/2014/main" id="{BA5AE6BD-15B8-4E12-A33C-F4A538AF2FFF}"/>
                </a:ext>
              </a:extLst>
            </p:cNvPr>
            <p:cNvSpPr/>
            <p:nvPr/>
          </p:nvSpPr>
          <p:spPr>
            <a:xfrm>
              <a:off x="4669351" y="4410210"/>
              <a:ext cx="722727" cy="705220"/>
            </a:xfrm>
            <a:custGeom>
              <a:avLst/>
              <a:gdLst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22860 w 1920240"/>
                <a:gd name="connsiteY29" fmla="*/ 1173480 h 1808480"/>
                <a:gd name="connsiteX30" fmla="*/ 58420 w 1920240"/>
                <a:gd name="connsiteY30" fmla="*/ 1186180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58420 w 1920240"/>
                <a:gd name="connsiteY30" fmla="*/ 1186180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60325 w 1920240"/>
                <a:gd name="connsiteY30" fmla="*/ 1180465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18042 w 1920240"/>
                <a:gd name="connsiteY0" fmla="*/ 20276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60325 w 1920240"/>
                <a:gd name="connsiteY30" fmla="*/ 1180465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18042 w 1920240"/>
                <a:gd name="connsiteY126" fmla="*/ 20276 h 1808480"/>
                <a:gd name="connsiteX0" fmla="*/ 618042 w 1920240"/>
                <a:gd name="connsiteY0" fmla="*/ 51652 h 1839856"/>
                <a:gd name="connsiteX1" fmla="*/ 591820 w 1920240"/>
                <a:gd name="connsiteY1" fmla="*/ 178696 h 1839856"/>
                <a:gd name="connsiteX2" fmla="*/ 563880 w 1920240"/>
                <a:gd name="connsiteY2" fmla="*/ 219336 h 1839856"/>
                <a:gd name="connsiteX3" fmla="*/ 525780 w 1920240"/>
                <a:gd name="connsiteY3" fmla="*/ 244736 h 1839856"/>
                <a:gd name="connsiteX4" fmla="*/ 485140 w 1920240"/>
                <a:gd name="connsiteY4" fmla="*/ 277756 h 1839856"/>
                <a:gd name="connsiteX5" fmla="*/ 454660 w 1920240"/>
                <a:gd name="connsiteY5" fmla="*/ 295536 h 1839856"/>
                <a:gd name="connsiteX6" fmla="*/ 388620 w 1920240"/>
                <a:gd name="connsiteY6" fmla="*/ 320936 h 1839856"/>
                <a:gd name="connsiteX7" fmla="*/ 317500 w 1920240"/>
                <a:gd name="connsiteY7" fmla="*/ 341256 h 1839856"/>
                <a:gd name="connsiteX8" fmla="*/ 256540 w 1920240"/>
                <a:gd name="connsiteY8" fmla="*/ 353956 h 1839856"/>
                <a:gd name="connsiteX9" fmla="*/ 220980 w 1920240"/>
                <a:gd name="connsiteY9" fmla="*/ 364116 h 1839856"/>
                <a:gd name="connsiteX10" fmla="*/ 177800 w 1920240"/>
                <a:gd name="connsiteY10" fmla="*/ 371736 h 1839856"/>
                <a:gd name="connsiteX11" fmla="*/ 157480 w 1920240"/>
                <a:gd name="connsiteY11" fmla="*/ 376816 h 1839856"/>
                <a:gd name="connsiteX12" fmla="*/ 119380 w 1920240"/>
                <a:gd name="connsiteY12" fmla="*/ 402216 h 1839856"/>
                <a:gd name="connsiteX13" fmla="*/ 99060 w 1920240"/>
                <a:gd name="connsiteY13" fmla="*/ 432696 h 1839856"/>
                <a:gd name="connsiteX14" fmla="*/ 83820 w 1920240"/>
                <a:gd name="connsiteY14" fmla="*/ 455556 h 1839856"/>
                <a:gd name="connsiteX15" fmla="*/ 68580 w 1920240"/>
                <a:gd name="connsiteY15" fmla="*/ 465716 h 1839856"/>
                <a:gd name="connsiteX16" fmla="*/ 45720 w 1920240"/>
                <a:gd name="connsiteY16" fmla="*/ 475876 h 1839856"/>
                <a:gd name="connsiteX17" fmla="*/ 35560 w 1920240"/>
                <a:gd name="connsiteY17" fmla="*/ 498736 h 1839856"/>
                <a:gd name="connsiteX18" fmla="*/ 83820 w 1920240"/>
                <a:gd name="connsiteY18" fmla="*/ 638436 h 1839856"/>
                <a:gd name="connsiteX19" fmla="*/ 96520 w 1920240"/>
                <a:gd name="connsiteY19" fmla="*/ 676536 h 1839856"/>
                <a:gd name="connsiteX20" fmla="*/ 99060 w 1920240"/>
                <a:gd name="connsiteY20" fmla="*/ 740036 h 1839856"/>
                <a:gd name="connsiteX21" fmla="*/ 93980 w 1920240"/>
                <a:gd name="connsiteY21" fmla="*/ 778136 h 1839856"/>
                <a:gd name="connsiteX22" fmla="*/ 88900 w 1920240"/>
                <a:gd name="connsiteY22" fmla="*/ 851796 h 1839856"/>
                <a:gd name="connsiteX23" fmla="*/ 99060 w 1920240"/>
                <a:gd name="connsiteY23" fmla="*/ 981336 h 1839856"/>
                <a:gd name="connsiteX24" fmla="*/ 91440 w 1920240"/>
                <a:gd name="connsiteY24" fmla="*/ 1042296 h 1839856"/>
                <a:gd name="connsiteX25" fmla="*/ 71120 w 1920240"/>
                <a:gd name="connsiteY25" fmla="*/ 1080396 h 1839856"/>
                <a:gd name="connsiteX26" fmla="*/ 15240 w 1920240"/>
                <a:gd name="connsiteY26" fmla="*/ 1113416 h 1839856"/>
                <a:gd name="connsiteX27" fmla="*/ 7620 w 1920240"/>
                <a:gd name="connsiteY27" fmla="*/ 1126116 h 1839856"/>
                <a:gd name="connsiteX28" fmla="*/ 0 w 1920240"/>
                <a:gd name="connsiteY28" fmla="*/ 1156596 h 1839856"/>
                <a:gd name="connsiteX29" fmla="*/ 30480 w 1920240"/>
                <a:gd name="connsiteY29" fmla="*/ 1201046 h 1839856"/>
                <a:gd name="connsiteX30" fmla="*/ 60325 w 1920240"/>
                <a:gd name="connsiteY30" fmla="*/ 1211841 h 1839856"/>
                <a:gd name="connsiteX31" fmla="*/ 99060 w 1920240"/>
                <a:gd name="connsiteY31" fmla="*/ 1194696 h 1839856"/>
                <a:gd name="connsiteX32" fmla="*/ 132080 w 1920240"/>
                <a:gd name="connsiteY32" fmla="*/ 1194696 h 1839856"/>
                <a:gd name="connsiteX33" fmla="*/ 160020 w 1920240"/>
                <a:gd name="connsiteY33" fmla="*/ 1192156 h 1839856"/>
                <a:gd name="connsiteX34" fmla="*/ 190500 w 1920240"/>
                <a:gd name="connsiteY34" fmla="*/ 1202316 h 1839856"/>
                <a:gd name="connsiteX35" fmla="*/ 203200 w 1920240"/>
                <a:gd name="connsiteY35" fmla="*/ 1225176 h 1839856"/>
                <a:gd name="connsiteX36" fmla="*/ 215900 w 1920240"/>
                <a:gd name="connsiteY36" fmla="*/ 1268356 h 1839856"/>
                <a:gd name="connsiteX37" fmla="*/ 215900 w 1920240"/>
                <a:gd name="connsiteY37" fmla="*/ 1319156 h 1839856"/>
                <a:gd name="connsiteX38" fmla="*/ 218440 w 1920240"/>
                <a:gd name="connsiteY38" fmla="*/ 1359796 h 1839856"/>
                <a:gd name="connsiteX39" fmla="*/ 226060 w 1920240"/>
                <a:gd name="connsiteY39" fmla="*/ 1402976 h 1839856"/>
                <a:gd name="connsiteX40" fmla="*/ 246380 w 1920240"/>
                <a:gd name="connsiteY40" fmla="*/ 1430916 h 1839856"/>
                <a:gd name="connsiteX41" fmla="*/ 284480 w 1920240"/>
                <a:gd name="connsiteY41" fmla="*/ 1456316 h 1839856"/>
                <a:gd name="connsiteX42" fmla="*/ 365760 w 1920240"/>
                <a:gd name="connsiteY42" fmla="*/ 1489336 h 1839856"/>
                <a:gd name="connsiteX43" fmla="*/ 411480 w 1920240"/>
                <a:gd name="connsiteY43" fmla="*/ 1512196 h 1839856"/>
                <a:gd name="connsiteX44" fmla="*/ 459740 w 1920240"/>
                <a:gd name="connsiteY44" fmla="*/ 1522356 h 1839856"/>
                <a:gd name="connsiteX45" fmla="*/ 502920 w 1920240"/>
                <a:gd name="connsiteY45" fmla="*/ 1524896 h 1839856"/>
                <a:gd name="connsiteX46" fmla="*/ 568960 w 1920240"/>
                <a:gd name="connsiteY46" fmla="*/ 1496956 h 1839856"/>
                <a:gd name="connsiteX47" fmla="*/ 619760 w 1920240"/>
                <a:gd name="connsiteY47" fmla="*/ 1484256 h 1839856"/>
                <a:gd name="connsiteX48" fmla="*/ 675640 w 1920240"/>
                <a:gd name="connsiteY48" fmla="*/ 1471556 h 1839856"/>
                <a:gd name="connsiteX49" fmla="*/ 726440 w 1920240"/>
                <a:gd name="connsiteY49" fmla="*/ 1448696 h 1839856"/>
                <a:gd name="connsiteX50" fmla="*/ 764540 w 1920240"/>
                <a:gd name="connsiteY50" fmla="*/ 1430916 h 1839856"/>
                <a:gd name="connsiteX51" fmla="*/ 815340 w 1920240"/>
                <a:gd name="connsiteY51" fmla="*/ 1425836 h 1839856"/>
                <a:gd name="connsiteX52" fmla="*/ 861060 w 1920240"/>
                <a:gd name="connsiteY52" fmla="*/ 1433456 h 1839856"/>
                <a:gd name="connsiteX53" fmla="*/ 906780 w 1920240"/>
                <a:gd name="connsiteY53" fmla="*/ 1446156 h 1839856"/>
                <a:gd name="connsiteX54" fmla="*/ 944880 w 1920240"/>
                <a:gd name="connsiteY54" fmla="*/ 1476636 h 1839856"/>
                <a:gd name="connsiteX55" fmla="*/ 962660 w 1920240"/>
                <a:gd name="connsiteY55" fmla="*/ 1502036 h 1839856"/>
                <a:gd name="connsiteX56" fmla="*/ 977900 w 1920240"/>
                <a:gd name="connsiteY56" fmla="*/ 1542676 h 1839856"/>
                <a:gd name="connsiteX57" fmla="*/ 980440 w 1920240"/>
                <a:gd name="connsiteY57" fmla="*/ 1596016 h 1839856"/>
                <a:gd name="connsiteX58" fmla="*/ 972820 w 1920240"/>
                <a:gd name="connsiteY58" fmla="*/ 1649356 h 1839856"/>
                <a:gd name="connsiteX59" fmla="*/ 967740 w 1920240"/>
                <a:gd name="connsiteY59" fmla="*/ 1700156 h 1839856"/>
                <a:gd name="connsiteX60" fmla="*/ 977900 w 1920240"/>
                <a:gd name="connsiteY60" fmla="*/ 1743336 h 1839856"/>
                <a:gd name="connsiteX61" fmla="*/ 1005840 w 1920240"/>
                <a:gd name="connsiteY61" fmla="*/ 1768736 h 1839856"/>
                <a:gd name="connsiteX62" fmla="*/ 1051560 w 1920240"/>
                <a:gd name="connsiteY62" fmla="*/ 1789056 h 1839856"/>
                <a:gd name="connsiteX63" fmla="*/ 1094740 w 1920240"/>
                <a:gd name="connsiteY63" fmla="*/ 1804296 h 1839856"/>
                <a:gd name="connsiteX64" fmla="*/ 1132840 w 1920240"/>
                <a:gd name="connsiteY64" fmla="*/ 1806836 h 1839856"/>
                <a:gd name="connsiteX65" fmla="*/ 1188720 w 1920240"/>
                <a:gd name="connsiteY65" fmla="*/ 1801756 h 1839856"/>
                <a:gd name="connsiteX66" fmla="*/ 1211580 w 1920240"/>
                <a:gd name="connsiteY66" fmla="*/ 1789056 h 1839856"/>
                <a:gd name="connsiteX67" fmla="*/ 1272540 w 1920240"/>
                <a:gd name="connsiteY67" fmla="*/ 1700156 h 1839856"/>
                <a:gd name="connsiteX68" fmla="*/ 1285240 w 1920240"/>
                <a:gd name="connsiteY68" fmla="*/ 1674756 h 1839856"/>
                <a:gd name="connsiteX69" fmla="*/ 1297940 w 1920240"/>
                <a:gd name="connsiteY69" fmla="*/ 1659516 h 1839856"/>
                <a:gd name="connsiteX70" fmla="*/ 1323340 w 1920240"/>
                <a:gd name="connsiteY70" fmla="*/ 1656976 h 1839856"/>
                <a:gd name="connsiteX71" fmla="*/ 1356360 w 1920240"/>
                <a:gd name="connsiteY71" fmla="*/ 1674756 h 1839856"/>
                <a:gd name="connsiteX72" fmla="*/ 1386840 w 1920240"/>
                <a:gd name="connsiteY72" fmla="*/ 1728096 h 1839856"/>
                <a:gd name="connsiteX73" fmla="*/ 1427480 w 1920240"/>
                <a:gd name="connsiteY73" fmla="*/ 1783976 h 1839856"/>
                <a:gd name="connsiteX74" fmla="*/ 1473200 w 1920240"/>
                <a:gd name="connsiteY74" fmla="*/ 1806836 h 1839856"/>
                <a:gd name="connsiteX75" fmla="*/ 1518920 w 1920240"/>
                <a:gd name="connsiteY75" fmla="*/ 1834776 h 1839856"/>
                <a:gd name="connsiteX76" fmla="*/ 1572260 w 1920240"/>
                <a:gd name="connsiteY76" fmla="*/ 1839856 h 1839856"/>
                <a:gd name="connsiteX77" fmla="*/ 1615440 w 1920240"/>
                <a:gd name="connsiteY77" fmla="*/ 1837316 h 1839856"/>
                <a:gd name="connsiteX78" fmla="*/ 1699260 w 1920240"/>
                <a:gd name="connsiteY78" fmla="*/ 1814456 h 1839856"/>
                <a:gd name="connsiteX79" fmla="*/ 1755140 w 1920240"/>
                <a:gd name="connsiteY79" fmla="*/ 1776356 h 1839856"/>
                <a:gd name="connsiteX80" fmla="*/ 1803400 w 1920240"/>
                <a:gd name="connsiteY80" fmla="*/ 1720476 h 1839856"/>
                <a:gd name="connsiteX81" fmla="*/ 1831340 w 1920240"/>
                <a:gd name="connsiteY81" fmla="*/ 1669676 h 1839856"/>
                <a:gd name="connsiteX82" fmla="*/ 1833880 w 1920240"/>
                <a:gd name="connsiteY82" fmla="*/ 1621416 h 1839856"/>
                <a:gd name="connsiteX83" fmla="*/ 1841500 w 1920240"/>
                <a:gd name="connsiteY83" fmla="*/ 1568076 h 1839856"/>
                <a:gd name="connsiteX84" fmla="*/ 1861820 w 1920240"/>
                <a:gd name="connsiteY84" fmla="*/ 1496956 h 1839856"/>
                <a:gd name="connsiteX85" fmla="*/ 1897380 w 1920240"/>
                <a:gd name="connsiteY85" fmla="*/ 1438536 h 1839856"/>
                <a:gd name="connsiteX86" fmla="*/ 1910080 w 1920240"/>
                <a:gd name="connsiteY86" fmla="*/ 1392816 h 1839856"/>
                <a:gd name="connsiteX87" fmla="*/ 1920240 w 1920240"/>
                <a:gd name="connsiteY87" fmla="*/ 1316616 h 1839856"/>
                <a:gd name="connsiteX88" fmla="*/ 1899920 w 1920240"/>
                <a:gd name="connsiteY88" fmla="*/ 1278516 h 1839856"/>
                <a:gd name="connsiteX89" fmla="*/ 1861820 w 1920240"/>
                <a:gd name="connsiteY89" fmla="*/ 1258196 h 1839856"/>
                <a:gd name="connsiteX90" fmla="*/ 1821180 w 1920240"/>
                <a:gd name="connsiteY90" fmla="*/ 1204856 h 1839856"/>
                <a:gd name="connsiteX91" fmla="*/ 1795780 w 1920240"/>
                <a:gd name="connsiteY91" fmla="*/ 1146436 h 1839856"/>
                <a:gd name="connsiteX92" fmla="*/ 1780540 w 1920240"/>
                <a:gd name="connsiteY92" fmla="*/ 1037216 h 1839856"/>
                <a:gd name="connsiteX93" fmla="*/ 1747520 w 1920240"/>
                <a:gd name="connsiteY93" fmla="*/ 915296 h 1839856"/>
                <a:gd name="connsiteX94" fmla="*/ 1711960 w 1920240"/>
                <a:gd name="connsiteY94" fmla="*/ 849256 h 1839856"/>
                <a:gd name="connsiteX95" fmla="*/ 1676400 w 1920240"/>
                <a:gd name="connsiteY95" fmla="*/ 798456 h 1839856"/>
                <a:gd name="connsiteX96" fmla="*/ 1633220 w 1920240"/>
                <a:gd name="connsiteY96" fmla="*/ 762896 h 1839856"/>
                <a:gd name="connsiteX97" fmla="*/ 1605280 w 1920240"/>
                <a:gd name="connsiteY97" fmla="*/ 752736 h 1839856"/>
                <a:gd name="connsiteX98" fmla="*/ 1574800 w 1920240"/>
                <a:gd name="connsiteY98" fmla="*/ 752736 h 1839856"/>
                <a:gd name="connsiteX99" fmla="*/ 1536700 w 1920240"/>
                <a:gd name="connsiteY99" fmla="*/ 750196 h 1839856"/>
                <a:gd name="connsiteX100" fmla="*/ 1501140 w 1920240"/>
                <a:gd name="connsiteY100" fmla="*/ 719716 h 1839856"/>
                <a:gd name="connsiteX101" fmla="*/ 1460500 w 1920240"/>
                <a:gd name="connsiteY101" fmla="*/ 658756 h 1839856"/>
                <a:gd name="connsiteX102" fmla="*/ 1447800 w 1920240"/>
                <a:gd name="connsiteY102" fmla="*/ 620656 h 1839856"/>
                <a:gd name="connsiteX103" fmla="*/ 1432560 w 1920240"/>
                <a:gd name="connsiteY103" fmla="*/ 602876 h 1839856"/>
                <a:gd name="connsiteX104" fmla="*/ 1422400 w 1920240"/>
                <a:gd name="connsiteY104" fmla="*/ 590176 h 1839856"/>
                <a:gd name="connsiteX105" fmla="*/ 1356360 w 1920240"/>
                <a:gd name="connsiteY105" fmla="*/ 582556 h 1839856"/>
                <a:gd name="connsiteX106" fmla="*/ 1305560 w 1920240"/>
                <a:gd name="connsiteY106" fmla="*/ 557156 h 1839856"/>
                <a:gd name="connsiteX107" fmla="*/ 1214120 w 1920240"/>
                <a:gd name="connsiteY107" fmla="*/ 491116 h 1839856"/>
                <a:gd name="connsiteX108" fmla="*/ 1183640 w 1920240"/>
                <a:gd name="connsiteY108" fmla="*/ 478416 h 1839856"/>
                <a:gd name="connsiteX109" fmla="*/ 1163320 w 1920240"/>
                <a:gd name="connsiteY109" fmla="*/ 458096 h 1839856"/>
                <a:gd name="connsiteX110" fmla="*/ 1137920 w 1920240"/>
                <a:gd name="connsiteY110" fmla="*/ 419996 h 1839856"/>
                <a:gd name="connsiteX111" fmla="*/ 1130300 w 1920240"/>
                <a:gd name="connsiteY111" fmla="*/ 376816 h 1839856"/>
                <a:gd name="connsiteX112" fmla="*/ 1102360 w 1920240"/>
                <a:gd name="connsiteY112" fmla="*/ 298076 h 1839856"/>
                <a:gd name="connsiteX113" fmla="*/ 1089660 w 1920240"/>
                <a:gd name="connsiteY113" fmla="*/ 214256 h 1839856"/>
                <a:gd name="connsiteX114" fmla="*/ 1079500 w 1920240"/>
                <a:gd name="connsiteY114" fmla="*/ 168536 h 1839856"/>
                <a:gd name="connsiteX115" fmla="*/ 1064260 w 1920240"/>
                <a:gd name="connsiteY115" fmla="*/ 135516 h 1839856"/>
                <a:gd name="connsiteX116" fmla="*/ 1046480 w 1920240"/>
                <a:gd name="connsiteY116" fmla="*/ 102496 h 1839856"/>
                <a:gd name="connsiteX117" fmla="*/ 1000760 w 1920240"/>
                <a:gd name="connsiteY117" fmla="*/ 77096 h 1839856"/>
                <a:gd name="connsiteX118" fmla="*/ 967740 w 1920240"/>
                <a:gd name="connsiteY118" fmla="*/ 64396 h 1839856"/>
                <a:gd name="connsiteX119" fmla="*/ 927100 w 1920240"/>
                <a:gd name="connsiteY119" fmla="*/ 51696 h 1839856"/>
                <a:gd name="connsiteX120" fmla="*/ 850900 w 1920240"/>
                <a:gd name="connsiteY120" fmla="*/ 41536 h 1839856"/>
                <a:gd name="connsiteX121" fmla="*/ 810260 w 1920240"/>
                <a:gd name="connsiteY121" fmla="*/ 33916 h 1839856"/>
                <a:gd name="connsiteX122" fmla="*/ 756920 w 1920240"/>
                <a:gd name="connsiteY122" fmla="*/ 44076 h 1839856"/>
                <a:gd name="connsiteX123" fmla="*/ 718820 w 1920240"/>
                <a:gd name="connsiteY123" fmla="*/ 33916 h 1839856"/>
                <a:gd name="connsiteX124" fmla="*/ 695960 w 1920240"/>
                <a:gd name="connsiteY124" fmla="*/ 31376 h 1839856"/>
                <a:gd name="connsiteX125" fmla="*/ 662925 w 1920240"/>
                <a:gd name="connsiteY125" fmla="*/ 0 h 1839856"/>
                <a:gd name="connsiteX126" fmla="*/ 618042 w 1920240"/>
                <a:gd name="connsiteY126" fmla="*/ 51652 h 183985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756920 w 1920240"/>
                <a:gd name="connsiteY122" fmla="*/ 77946 h 1873726"/>
                <a:gd name="connsiteX123" fmla="*/ 718820 w 1920240"/>
                <a:gd name="connsiteY123" fmla="*/ 67786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756920 w 1920240"/>
                <a:gd name="connsiteY122" fmla="*/ 77946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91465 w 1920240"/>
                <a:gd name="connsiteY118" fmla="*/ 74541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24485 w 1920240"/>
                <a:gd name="connsiteY117" fmla="*/ 93173 h 1873726"/>
                <a:gd name="connsiteX118" fmla="*/ 991465 w 1920240"/>
                <a:gd name="connsiteY118" fmla="*/ 74541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920240" h="1873726">
                  <a:moveTo>
                    <a:pt x="618042" y="85522"/>
                  </a:moveTo>
                  <a:lnTo>
                    <a:pt x="591820" y="212566"/>
                  </a:lnTo>
                  <a:lnTo>
                    <a:pt x="563880" y="253206"/>
                  </a:lnTo>
                  <a:lnTo>
                    <a:pt x="525780" y="278606"/>
                  </a:lnTo>
                  <a:lnTo>
                    <a:pt x="485140" y="311626"/>
                  </a:lnTo>
                  <a:lnTo>
                    <a:pt x="454660" y="329406"/>
                  </a:lnTo>
                  <a:lnTo>
                    <a:pt x="388620" y="354806"/>
                  </a:lnTo>
                  <a:lnTo>
                    <a:pt x="317500" y="375126"/>
                  </a:lnTo>
                  <a:lnTo>
                    <a:pt x="256540" y="387826"/>
                  </a:lnTo>
                  <a:lnTo>
                    <a:pt x="220980" y="397986"/>
                  </a:lnTo>
                  <a:lnTo>
                    <a:pt x="177800" y="405606"/>
                  </a:lnTo>
                  <a:lnTo>
                    <a:pt x="157480" y="410686"/>
                  </a:lnTo>
                  <a:lnTo>
                    <a:pt x="119380" y="436086"/>
                  </a:lnTo>
                  <a:lnTo>
                    <a:pt x="99060" y="466566"/>
                  </a:lnTo>
                  <a:lnTo>
                    <a:pt x="83820" y="489426"/>
                  </a:lnTo>
                  <a:lnTo>
                    <a:pt x="68580" y="499586"/>
                  </a:lnTo>
                  <a:lnTo>
                    <a:pt x="45720" y="509746"/>
                  </a:lnTo>
                  <a:lnTo>
                    <a:pt x="35560" y="532606"/>
                  </a:lnTo>
                  <a:lnTo>
                    <a:pt x="83820" y="672306"/>
                  </a:lnTo>
                  <a:lnTo>
                    <a:pt x="96520" y="710406"/>
                  </a:lnTo>
                  <a:lnTo>
                    <a:pt x="99060" y="773906"/>
                  </a:lnTo>
                  <a:lnTo>
                    <a:pt x="93980" y="812006"/>
                  </a:lnTo>
                  <a:lnTo>
                    <a:pt x="88900" y="885666"/>
                  </a:lnTo>
                  <a:lnTo>
                    <a:pt x="99060" y="1015206"/>
                  </a:lnTo>
                  <a:lnTo>
                    <a:pt x="91440" y="1076166"/>
                  </a:lnTo>
                  <a:lnTo>
                    <a:pt x="71120" y="1114266"/>
                  </a:lnTo>
                  <a:lnTo>
                    <a:pt x="15240" y="1147286"/>
                  </a:lnTo>
                  <a:lnTo>
                    <a:pt x="7620" y="1159986"/>
                  </a:lnTo>
                  <a:lnTo>
                    <a:pt x="0" y="1190466"/>
                  </a:lnTo>
                  <a:lnTo>
                    <a:pt x="30480" y="1234916"/>
                  </a:lnTo>
                  <a:lnTo>
                    <a:pt x="60325" y="1245711"/>
                  </a:lnTo>
                  <a:lnTo>
                    <a:pt x="99060" y="1228566"/>
                  </a:lnTo>
                  <a:lnTo>
                    <a:pt x="132080" y="1228566"/>
                  </a:lnTo>
                  <a:lnTo>
                    <a:pt x="160020" y="1226026"/>
                  </a:lnTo>
                  <a:lnTo>
                    <a:pt x="190500" y="1236186"/>
                  </a:lnTo>
                  <a:lnTo>
                    <a:pt x="203200" y="1259046"/>
                  </a:lnTo>
                  <a:lnTo>
                    <a:pt x="215900" y="1302226"/>
                  </a:lnTo>
                  <a:lnTo>
                    <a:pt x="215900" y="1353026"/>
                  </a:lnTo>
                  <a:lnTo>
                    <a:pt x="218440" y="1393666"/>
                  </a:lnTo>
                  <a:lnTo>
                    <a:pt x="226060" y="1436846"/>
                  </a:lnTo>
                  <a:lnTo>
                    <a:pt x="246380" y="1464786"/>
                  </a:lnTo>
                  <a:lnTo>
                    <a:pt x="284480" y="1490186"/>
                  </a:lnTo>
                  <a:lnTo>
                    <a:pt x="365760" y="1523206"/>
                  </a:lnTo>
                  <a:lnTo>
                    <a:pt x="411480" y="1546066"/>
                  </a:lnTo>
                  <a:lnTo>
                    <a:pt x="459740" y="1556226"/>
                  </a:lnTo>
                  <a:lnTo>
                    <a:pt x="502920" y="1558766"/>
                  </a:lnTo>
                  <a:lnTo>
                    <a:pt x="568960" y="1530826"/>
                  </a:lnTo>
                  <a:lnTo>
                    <a:pt x="619760" y="1518126"/>
                  </a:lnTo>
                  <a:lnTo>
                    <a:pt x="675640" y="1505426"/>
                  </a:lnTo>
                  <a:lnTo>
                    <a:pt x="726440" y="1482566"/>
                  </a:lnTo>
                  <a:lnTo>
                    <a:pt x="764540" y="1464786"/>
                  </a:lnTo>
                  <a:lnTo>
                    <a:pt x="815340" y="1459706"/>
                  </a:lnTo>
                  <a:lnTo>
                    <a:pt x="861060" y="1467326"/>
                  </a:lnTo>
                  <a:lnTo>
                    <a:pt x="906780" y="1480026"/>
                  </a:lnTo>
                  <a:lnTo>
                    <a:pt x="944880" y="1510506"/>
                  </a:lnTo>
                  <a:lnTo>
                    <a:pt x="962660" y="1535906"/>
                  </a:lnTo>
                  <a:lnTo>
                    <a:pt x="977900" y="1576546"/>
                  </a:lnTo>
                  <a:lnTo>
                    <a:pt x="980440" y="1629886"/>
                  </a:lnTo>
                  <a:lnTo>
                    <a:pt x="972820" y="1683226"/>
                  </a:lnTo>
                  <a:lnTo>
                    <a:pt x="967740" y="1734026"/>
                  </a:lnTo>
                  <a:lnTo>
                    <a:pt x="977900" y="1777206"/>
                  </a:lnTo>
                  <a:lnTo>
                    <a:pt x="1005840" y="1802606"/>
                  </a:lnTo>
                  <a:lnTo>
                    <a:pt x="1051560" y="1822926"/>
                  </a:lnTo>
                  <a:lnTo>
                    <a:pt x="1094740" y="1838166"/>
                  </a:lnTo>
                  <a:lnTo>
                    <a:pt x="1132840" y="1840706"/>
                  </a:lnTo>
                  <a:lnTo>
                    <a:pt x="1188720" y="1835626"/>
                  </a:lnTo>
                  <a:lnTo>
                    <a:pt x="1211580" y="1822926"/>
                  </a:lnTo>
                  <a:lnTo>
                    <a:pt x="1272540" y="1734026"/>
                  </a:lnTo>
                  <a:lnTo>
                    <a:pt x="1285240" y="1708626"/>
                  </a:lnTo>
                  <a:lnTo>
                    <a:pt x="1297940" y="1693386"/>
                  </a:lnTo>
                  <a:lnTo>
                    <a:pt x="1323340" y="1690846"/>
                  </a:lnTo>
                  <a:lnTo>
                    <a:pt x="1356360" y="1708626"/>
                  </a:lnTo>
                  <a:lnTo>
                    <a:pt x="1386840" y="1761966"/>
                  </a:lnTo>
                  <a:lnTo>
                    <a:pt x="1427480" y="1817846"/>
                  </a:lnTo>
                  <a:lnTo>
                    <a:pt x="1473200" y="1840706"/>
                  </a:lnTo>
                  <a:lnTo>
                    <a:pt x="1518920" y="1868646"/>
                  </a:lnTo>
                  <a:lnTo>
                    <a:pt x="1572260" y="1873726"/>
                  </a:lnTo>
                  <a:lnTo>
                    <a:pt x="1615440" y="1871186"/>
                  </a:lnTo>
                  <a:lnTo>
                    <a:pt x="1699260" y="1848326"/>
                  </a:lnTo>
                  <a:lnTo>
                    <a:pt x="1755140" y="1810226"/>
                  </a:lnTo>
                  <a:lnTo>
                    <a:pt x="1803400" y="1754346"/>
                  </a:lnTo>
                  <a:lnTo>
                    <a:pt x="1831340" y="1703546"/>
                  </a:lnTo>
                  <a:lnTo>
                    <a:pt x="1833880" y="1655286"/>
                  </a:lnTo>
                  <a:lnTo>
                    <a:pt x="1841500" y="1601946"/>
                  </a:lnTo>
                  <a:lnTo>
                    <a:pt x="1861820" y="1530826"/>
                  </a:lnTo>
                  <a:lnTo>
                    <a:pt x="1897380" y="1472406"/>
                  </a:lnTo>
                  <a:lnTo>
                    <a:pt x="1910080" y="1426686"/>
                  </a:lnTo>
                  <a:lnTo>
                    <a:pt x="1920240" y="1350486"/>
                  </a:lnTo>
                  <a:lnTo>
                    <a:pt x="1899920" y="1312386"/>
                  </a:lnTo>
                  <a:lnTo>
                    <a:pt x="1861820" y="1292066"/>
                  </a:lnTo>
                  <a:lnTo>
                    <a:pt x="1821180" y="1238726"/>
                  </a:lnTo>
                  <a:lnTo>
                    <a:pt x="1795780" y="1180306"/>
                  </a:lnTo>
                  <a:lnTo>
                    <a:pt x="1780540" y="1071086"/>
                  </a:lnTo>
                  <a:lnTo>
                    <a:pt x="1747520" y="949166"/>
                  </a:lnTo>
                  <a:lnTo>
                    <a:pt x="1711960" y="883126"/>
                  </a:lnTo>
                  <a:lnTo>
                    <a:pt x="1676400" y="832326"/>
                  </a:lnTo>
                  <a:lnTo>
                    <a:pt x="1633220" y="796766"/>
                  </a:lnTo>
                  <a:lnTo>
                    <a:pt x="1605280" y="786606"/>
                  </a:lnTo>
                  <a:lnTo>
                    <a:pt x="1574800" y="786606"/>
                  </a:lnTo>
                  <a:lnTo>
                    <a:pt x="1536700" y="784066"/>
                  </a:lnTo>
                  <a:lnTo>
                    <a:pt x="1501140" y="753586"/>
                  </a:lnTo>
                  <a:lnTo>
                    <a:pt x="1460500" y="692626"/>
                  </a:lnTo>
                  <a:lnTo>
                    <a:pt x="1447800" y="654526"/>
                  </a:lnTo>
                  <a:lnTo>
                    <a:pt x="1432560" y="636746"/>
                  </a:lnTo>
                  <a:lnTo>
                    <a:pt x="1422400" y="624046"/>
                  </a:lnTo>
                  <a:lnTo>
                    <a:pt x="1356360" y="616426"/>
                  </a:lnTo>
                  <a:lnTo>
                    <a:pt x="1305560" y="591026"/>
                  </a:lnTo>
                  <a:lnTo>
                    <a:pt x="1214120" y="524986"/>
                  </a:lnTo>
                  <a:lnTo>
                    <a:pt x="1183640" y="512286"/>
                  </a:lnTo>
                  <a:lnTo>
                    <a:pt x="1163320" y="491966"/>
                  </a:lnTo>
                  <a:lnTo>
                    <a:pt x="1137920" y="453866"/>
                  </a:lnTo>
                  <a:lnTo>
                    <a:pt x="1130300" y="410686"/>
                  </a:lnTo>
                  <a:lnTo>
                    <a:pt x="1102360" y="331946"/>
                  </a:lnTo>
                  <a:lnTo>
                    <a:pt x="1089660" y="248126"/>
                  </a:lnTo>
                  <a:lnTo>
                    <a:pt x="1079500" y="202406"/>
                  </a:lnTo>
                  <a:lnTo>
                    <a:pt x="1064260" y="169386"/>
                  </a:lnTo>
                  <a:lnTo>
                    <a:pt x="1046480" y="136366"/>
                  </a:lnTo>
                  <a:lnTo>
                    <a:pt x="1024485" y="93173"/>
                  </a:lnTo>
                  <a:lnTo>
                    <a:pt x="991465" y="74541"/>
                  </a:lnTo>
                  <a:lnTo>
                    <a:pt x="962689" y="49977"/>
                  </a:lnTo>
                  <a:lnTo>
                    <a:pt x="898351" y="27954"/>
                  </a:lnTo>
                  <a:lnTo>
                    <a:pt x="857712" y="38130"/>
                  </a:lnTo>
                  <a:lnTo>
                    <a:pt x="816235" y="6769"/>
                  </a:lnTo>
                  <a:lnTo>
                    <a:pt x="760342" y="20335"/>
                  </a:lnTo>
                  <a:lnTo>
                    <a:pt x="701892" y="0"/>
                  </a:lnTo>
                  <a:lnTo>
                    <a:pt x="662925" y="33870"/>
                  </a:lnTo>
                  <a:lnTo>
                    <a:pt x="618042" y="8552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부산진구">
              <a:extLst>
                <a:ext uri="{FF2B5EF4-FFF2-40B4-BE49-F238E27FC236}">
                  <a16:creationId xmlns:a16="http://schemas.microsoft.com/office/drawing/2014/main" id="{8D533755-AECF-44AD-891A-09A155CCF261}"/>
                </a:ext>
              </a:extLst>
            </p:cNvPr>
            <p:cNvSpPr/>
            <p:nvPr/>
          </p:nvSpPr>
          <p:spPr>
            <a:xfrm>
              <a:off x="4208664" y="3983928"/>
              <a:ext cx="689811" cy="702729"/>
            </a:xfrm>
            <a:custGeom>
              <a:avLst/>
              <a:gdLst>
                <a:gd name="connsiteX0" fmla="*/ 331403 w 806276"/>
                <a:gd name="connsiteY0" fmla="*/ 0 h 821374"/>
                <a:gd name="connsiteX1" fmla="*/ 347046 w 806276"/>
                <a:gd name="connsiteY1" fmla="*/ 4470 h 821374"/>
                <a:gd name="connsiteX2" fmla="*/ 352074 w 806276"/>
                <a:gd name="connsiteY2" fmla="*/ 16202 h 821374"/>
                <a:gd name="connsiteX3" fmla="*/ 363248 w 806276"/>
                <a:gd name="connsiteY3" fmla="*/ 29052 h 821374"/>
                <a:gd name="connsiteX4" fmla="*/ 382244 w 806276"/>
                <a:gd name="connsiteY4" fmla="*/ 58663 h 821374"/>
                <a:gd name="connsiteX5" fmla="*/ 398725 w 806276"/>
                <a:gd name="connsiteY5" fmla="*/ 68999 h 821374"/>
                <a:gd name="connsiteX6" fmla="*/ 411855 w 806276"/>
                <a:gd name="connsiteY6" fmla="*/ 93861 h 821374"/>
                <a:gd name="connsiteX7" fmla="*/ 420794 w 806276"/>
                <a:gd name="connsiteY7" fmla="*/ 113974 h 821374"/>
                <a:gd name="connsiteX8" fmla="*/ 440907 w 806276"/>
                <a:gd name="connsiteY8" fmla="*/ 145261 h 821374"/>
                <a:gd name="connsiteX9" fmla="*/ 458785 w 806276"/>
                <a:gd name="connsiteY9" fmla="*/ 178783 h 821374"/>
                <a:gd name="connsiteX10" fmla="*/ 472194 w 806276"/>
                <a:gd name="connsiteY10" fmla="*/ 187722 h 821374"/>
                <a:gd name="connsiteX11" fmla="*/ 494542 w 806276"/>
                <a:gd name="connsiteY11" fmla="*/ 187722 h 821374"/>
                <a:gd name="connsiteX12" fmla="*/ 516890 w 806276"/>
                <a:gd name="connsiteY12" fmla="*/ 189957 h 821374"/>
                <a:gd name="connsiteX13" fmla="*/ 534768 w 806276"/>
                <a:gd name="connsiteY13" fmla="*/ 194426 h 821374"/>
                <a:gd name="connsiteX14" fmla="*/ 557116 w 806276"/>
                <a:gd name="connsiteY14" fmla="*/ 196661 h 821374"/>
                <a:gd name="connsiteX15" fmla="*/ 572759 w 806276"/>
                <a:gd name="connsiteY15" fmla="*/ 203366 h 821374"/>
                <a:gd name="connsiteX16" fmla="*/ 592872 w 806276"/>
                <a:gd name="connsiteY16" fmla="*/ 223479 h 821374"/>
                <a:gd name="connsiteX17" fmla="*/ 599577 w 806276"/>
                <a:gd name="connsiteY17" fmla="*/ 234653 h 821374"/>
                <a:gd name="connsiteX18" fmla="*/ 608516 w 806276"/>
                <a:gd name="connsiteY18" fmla="*/ 261470 h 821374"/>
                <a:gd name="connsiteX19" fmla="*/ 626394 w 806276"/>
                <a:gd name="connsiteY19" fmla="*/ 272644 h 821374"/>
                <a:gd name="connsiteX20" fmla="*/ 646507 w 806276"/>
                <a:gd name="connsiteY20" fmla="*/ 274879 h 821374"/>
                <a:gd name="connsiteX21" fmla="*/ 671090 w 806276"/>
                <a:gd name="connsiteY21" fmla="*/ 274879 h 821374"/>
                <a:gd name="connsiteX22" fmla="*/ 691203 w 806276"/>
                <a:gd name="connsiteY22" fmla="*/ 279348 h 821374"/>
                <a:gd name="connsiteX23" fmla="*/ 724725 w 806276"/>
                <a:gd name="connsiteY23" fmla="*/ 279348 h 821374"/>
                <a:gd name="connsiteX24" fmla="*/ 744838 w 806276"/>
                <a:gd name="connsiteY24" fmla="*/ 288287 h 821374"/>
                <a:gd name="connsiteX25" fmla="*/ 753777 w 806276"/>
                <a:gd name="connsiteY25" fmla="*/ 301696 h 821374"/>
                <a:gd name="connsiteX26" fmla="*/ 764951 w 806276"/>
                <a:gd name="connsiteY26" fmla="*/ 328513 h 821374"/>
                <a:gd name="connsiteX27" fmla="*/ 771655 w 806276"/>
                <a:gd name="connsiteY27" fmla="*/ 357566 h 821374"/>
                <a:gd name="connsiteX28" fmla="*/ 778359 w 806276"/>
                <a:gd name="connsiteY28" fmla="*/ 379913 h 821374"/>
                <a:gd name="connsiteX29" fmla="*/ 771655 w 806276"/>
                <a:gd name="connsiteY29" fmla="*/ 406731 h 821374"/>
                <a:gd name="connsiteX30" fmla="*/ 767186 w 806276"/>
                <a:gd name="connsiteY30" fmla="*/ 426844 h 821374"/>
                <a:gd name="connsiteX31" fmla="*/ 764951 w 806276"/>
                <a:gd name="connsiteY31" fmla="*/ 446957 h 821374"/>
                <a:gd name="connsiteX32" fmla="*/ 776125 w 806276"/>
                <a:gd name="connsiteY32" fmla="*/ 460366 h 821374"/>
                <a:gd name="connsiteX33" fmla="*/ 787299 w 806276"/>
                <a:gd name="connsiteY33" fmla="*/ 476009 h 821374"/>
                <a:gd name="connsiteX34" fmla="*/ 800707 w 806276"/>
                <a:gd name="connsiteY34" fmla="*/ 487183 h 821374"/>
                <a:gd name="connsiteX35" fmla="*/ 804790 w 806276"/>
                <a:gd name="connsiteY35" fmla="*/ 504687 h 821374"/>
                <a:gd name="connsiteX36" fmla="*/ 784301 w 806276"/>
                <a:gd name="connsiteY36" fmla="*/ 538957 h 821374"/>
                <a:gd name="connsiteX37" fmla="*/ 785064 w 806276"/>
                <a:gd name="connsiteY37" fmla="*/ 556461 h 821374"/>
                <a:gd name="connsiteX38" fmla="*/ 760481 w 806276"/>
                <a:gd name="connsiteY38" fmla="*/ 585514 h 821374"/>
                <a:gd name="connsiteX39" fmla="*/ 740368 w 806276"/>
                <a:gd name="connsiteY39" fmla="*/ 596687 h 821374"/>
                <a:gd name="connsiteX40" fmla="*/ 706846 w 806276"/>
                <a:gd name="connsiteY40" fmla="*/ 612331 h 821374"/>
                <a:gd name="connsiteX41" fmla="*/ 675559 w 806276"/>
                <a:gd name="connsiteY41" fmla="*/ 625740 h 821374"/>
                <a:gd name="connsiteX42" fmla="*/ 655446 w 806276"/>
                <a:gd name="connsiteY42" fmla="*/ 630209 h 821374"/>
                <a:gd name="connsiteX43" fmla="*/ 635333 w 806276"/>
                <a:gd name="connsiteY43" fmla="*/ 636914 h 821374"/>
                <a:gd name="connsiteX44" fmla="*/ 579464 w 806276"/>
                <a:gd name="connsiteY44" fmla="*/ 652557 h 821374"/>
                <a:gd name="connsiteX45" fmla="*/ 568290 w 806276"/>
                <a:gd name="connsiteY45" fmla="*/ 677140 h 821374"/>
                <a:gd name="connsiteX46" fmla="*/ 557116 w 806276"/>
                <a:gd name="connsiteY46" fmla="*/ 686079 h 821374"/>
                <a:gd name="connsiteX47" fmla="*/ 548177 w 806276"/>
                <a:gd name="connsiteY47" fmla="*/ 697253 h 821374"/>
                <a:gd name="connsiteX48" fmla="*/ 516890 w 806276"/>
                <a:gd name="connsiteY48" fmla="*/ 697253 h 821374"/>
                <a:gd name="connsiteX49" fmla="*/ 467724 w 806276"/>
                <a:gd name="connsiteY49" fmla="*/ 703957 h 821374"/>
                <a:gd name="connsiteX50" fmla="*/ 454316 w 806276"/>
                <a:gd name="connsiteY50" fmla="*/ 706192 h 821374"/>
                <a:gd name="connsiteX51" fmla="*/ 423029 w 806276"/>
                <a:gd name="connsiteY51" fmla="*/ 683844 h 821374"/>
                <a:gd name="connsiteX52" fmla="*/ 387272 w 806276"/>
                <a:gd name="connsiteY52" fmla="*/ 679374 h 821374"/>
                <a:gd name="connsiteX53" fmla="*/ 313524 w 806276"/>
                <a:gd name="connsiteY53" fmla="*/ 688314 h 821374"/>
                <a:gd name="connsiteX54" fmla="*/ 295646 w 806276"/>
                <a:gd name="connsiteY54" fmla="*/ 715131 h 821374"/>
                <a:gd name="connsiteX55" fmla="*/ 286707 w 806276"/>
                <a:gd name="connsiteY55" fmla="*/ 730774 h 821374"/>
                <a:gd name="connsiteX56" fmla="*/ 271063 w 806276"/>
                <a:gd name="connsiteY56" fmla="*/ 750888 h 821374"/>
                <a:gd name="connsiteX57" fmla="*/ 253185 w 806276"/>
                <a:gd name="connsiteY57" fmla="*/ 768766 h 821374"/>
                <a:gd name="connsiteX58" fmla="*/ 233072 w 806276"/>
                <a:gd name="connsiteY58" fmla="*/ 777705 h 821374"/>
                <a:gd name="connsiteX59" fmla="*/ 212959 w 806276"/>
                <a:gd name="connsiteY59" fmla="*/ 784409 h 821374"/>
                <a:gd name="connsiteX60" fmla="*/ 182231 w 806276"/>
                <a:gd name="connsiteY60" fmla="*/ 801170 h 821374"/>
                <a:gd name="connsiteX61" fmla="*/ 160007 w 806276"/>
                <a:gd name="connsiteY61" fmla="*/ 821374 h 821374"/>
                <a:gd name="connsiteX62" fmla="*/ 151868 w 806276"/>
                <a:gd name="connsiteY62" fmla="*/ 819036 h 821374"/>
                <a:gd name="connsiteX63" fmla="*/ 131024 w 806276"/>
                <a:gd name="connsiteY63" fmla="*/ 792175 h 821374"/>
                <a:gd name="connsiteX64" fmla="*/ 99253 w 806276"/>
                <a:gd name="connsiteY64" fmla="*/ 769417 h 821374"/>
                <a:gd name="connsiteX65" fmla="*/ 65886 w 806276"/>
                <a:gd name="connsiteY65" fmla="*/ 740894 h 821374"/>
                <a:gd name="connsiteX66" fmla="*/ 37225 w 806276"/>
                <a:gd name="connsiteY66" fmla="*/ 728684 h 821374"/>
                <a:gd name="connsiteX67" fmla="*/ 10616 w 806276"/>
                <a:gd name="connsiteY67" fmla="*/ 712800 h 821374"/>
                <a:gd name="connsiteX68" fmla="*/ 0 w 806276"/>
                <a:gd name="connsiteY68" fmla="*/ 706463 h 821374"/>
                <a:gd name="connsiteX69" fmla="*/ 28208 w 806276"/>
                <a:gd name="connsiteY69" fmla="*/ 689424 h 821374"/>
                <a:gd name="connsiteX70" fmla="*/ 49820 w 806276"/>
                <a:gd name="connsiteY70" fmla="*/ 663731 h 821374"/>
                <a:gd name="connsiteX71" fmla="*/ 60994 w 806276"/>
                <a:gd name="connsiteY71" fmla="*/ 616801 h 821374"/>
                <a:gd name="connsiteX72" fmla="*/ 75901 w 806276"/>
                <a:gd name="connsiteY72" fmla="*/ 570994 h 821374"/>
                <a:gd name="connsiteX73" fmla="*/ 75152 w 806276"/>
                <a:gd name="connsiteY73" fmla="*/ 522939 h 821374"/>
                <a:gd name="connsiteX74" fmla="*/ 65838 w 806276"/>
                <a:gd name="connsiteY74" fmla="*/ 490530 h 821374"/>
                <a:gd name="connsiteX75" fmla="*/ 55412 w 806276"/>
                <a:gd name="connsiteY75" fmla="*/ 444722 h 821374"/>
                <a:gd name="connsiteX76" fmla="*/ 36411 w 806276"/>
                <a:gd name="connsiteY76" fmla="*/ 410077 h 821374"/>
                <a:gd name="connsiteX77" fmla="*/ 25237 w 806276"/>
                <a:gd name="connsiteY77" fmla="*/ 375444 h 821374"/>
                <a:gd name="connsiteX78" fmla="*/ 23002 w 806276"/>
                <a:gd name="connsiteY78" fmla="*/ 346392 h 821374"/>
                <a:gd name="connsiteX79" fmla="*/ 27472 w 806276"/>
                <a:gd name="connsiteY79" fmla="*/ 321809 h 821374"/>
                <a:gd name="connsiteX80" fmla="*/ 36411 w 806276"/>
                <a:gd name="connsiteY80" fmla="*/ 283818 h 821374"/>
                <a:gd name="connsiteX81" fmla="*/ 40881 w 806276"/>
                <a:gd name="connsiteY81" fmla="*/ 252531 h 821374"/>
                <a:gd name="connsiteX82" fmla="*/ 49820 w 806276"/>
                <a:gd name="connsiteY82" fmla="*/ 227948 h 821374"/>
                <a:gd name="connsiteX83" fmla="*/ 58759 w 806276"/>
                <a:gd name="connsiteY83" fmla="*/ 189957 h 821374"/>
                <a:gd name="connsiteX84" fmla="*/ 60994 w 806276"/>
                <a:gd name="connsiteY84" fmla="*/ 165374 h 821374"/>
                <a:gd name="connsiteX85" fmla="*/ 72168 w 806276"/>
                <a:gd name="connsiteY85" fmla="*/ 143026 h 821374"/>
                <a:gd name="connsiteX86" fmla="*/ 72168 w 806276"/>
                <a:gd name="connsiteY86" fmla="*/ 118444 h 821374"/>
                <a:gd name="connsiteX87" fmla="*/ 98985 w 806276"/>
                <a:gd name="connsiteY87" fmla="*/ 111739 h 821374"/>
                <a:gd name="connsiteX88" fmla="*/ 141446 w 806276"/>
                <a:gd name="connsiteY88" fmla="*/ 98331 h 821374"/>
                <a:gd name="connsiteX89" fmla="*/ 161559 w 806276"/>
                <a:gd name="connsiteY89" fmla="*/ 89392 h 821374"/>
                <a:gd name="connsiteX90" fmla="*/ 181672 w 806276"/>
                <a:gd name="connsiteY90" fmla="*/ 78218 h 821374"/>
                <a:gd name="connsiteX91" fmla="*/ 219663 w 806276"/>
                <a:gd name="connsiteY91" fmla="*/ 55870 h 821374"/>
                <a:gd name="connsiteX92" fmla="*/ 255420 w 806276"/>
                <a:gd name="connsiteY92" fmla="*/ 46931 h 821374"/>
                <a:gd name="connsiteX93" fmla="*/ 280003 w 806276"/>
                <a:gd name="connsiteY93" fmla="*/ 29052 h 821374"/>
                <a:gd name="connsiteX94" fmla="*/ 313524 w 806276"/>
                <a:gd name="connsiteY94" fmla="*/ 13409 h 821374"/>
                <a:gd name="connsiteX95" fmla="*/ 331403 w 806276"/>
                <a:gd name="connsiteY95" fmla="*/ 0 h 82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06276" h="821374">
                  <a:moveTo>
                    <a:pt x="331403" y="0"/>
                  </a:moveTo>
                  <a:lnTo>
                    <a:pt x="347046" y="4470"/>
                  </a:lnTo>
                  <a:lnTo>
                    <a:pt x="352074" y="16202"/>
                  </a:lnTo>
                  <a:lnTo>
                    <a:pt x="363248" y="29052"/>
                  </a:lnTo>
                  <a:lnTo>
                    <a:pt x="382244" y="58663"/>
                  </a:lnTo>
                  <a:lnTo>
                    <a:pt x="398725" y="68999"/>
                  </a:lnTo>
                  <a:lnTo>
                    <a:pt x="411855" y="93861"/>
                  </a:lnTo>
                  <a:lnTo>
                    <a:pt x="420794" y="113974"/>
                  </a:lnTo>
                  <a:lnTo>
                    <a:pt x="440907" y="145261"/>
                  </a:lnTo>
                  <a:lnTo>
                    <a:pt x="458785" y="178783"/>
                  </a:lnTo>
                  <a:lnTo>
                    <a:pt x="472194" y="187722"/>
                  </a:lnTo>
                  <a:lnTo>
                    <a:pt x="494542" y="187722"/>
                  </a:lnTo>
                  <a:lnTo>
                    <a:pt x="516890" y="189957"/>
                  </a:lnTo>
                  <a:lnTo>
                    <a:pt x="534768" y="194426"/>
                  </a:lnTo>
                  <a:lnTo>
                    <a:pt x="557116" y="196661"/>
                  </a:lnTo>
                  <a:lnTo>
                    <a:pt x="572759" y="203366"/>
                  </a:lnTo>
                  <a:lnTo>
                    <a:pt x="592872" y="223479"/>
                  </a:lnTo>
                  <a:lnTo>
                    <a:pt x="599577" y="234653"/>
                  </a:lnTo>
                  <a:lnTo>
                    <a:pt x="608516" y="261470"/>
                  </a:lnTo>
                  <a:lnTo>
                    <a:pt x="626394" y="272644"/>
                  </a:lnTo>
                  <a:lnTo>
                    <a:pt x="646507" y="274879"/>
                  </a:lnTo>
                  <a:lnTo>
                    <a:pt x="671090" y="274879"/>
                  </a:lnTo>
                  <a:lnTo>
                    <a:pt x="691203" y="279348"/>
                  </a:lnTo>
                  <a:lnTo>
                    <a:pt x="724725" y="279348"/>
                  </a:lnTo>
                  <a:lnTo>
                    <a:pt x="744838" y="288287"/>
                  </a:lnTo>
                  <a:lnTo>
                    <a:pt x="753777" y="301696"/>
                  </a:lnTo>
                  <a:lnTo>
                    <a:pt x="764951" y="328513"/>
                  </a:lnTo>
                  <a:lnTo>
                    <a:pt x="771655" y="357566"/>
                  </a:lnTo>
                  <a:lnTo>
                    <a:pt x="778359" y="379913"/>
                  </a:lnTo>
                  <a:lnTo>
                    <a:pt x="771655" y="406731"/>
                  </a:lnTo>
                  <a:lnTo>
                    <a:pt x="767186" y="426844"/>
                  </a:lnTo>
                  <a:lnTo>
                    <a:pt x="764951" y="446957"/>
                  </a:lnTo>
                  <a:lnTo>
                    <a:pt x="776125" y="460366"/>
                  </a:lnTo>
                  <a:lnTo>
                    <a:pt x="787299" y="476009"/>
                  </a:lnTo>
                  <a:lnTo>
                    <a:pt x="800707" y="487183"/>
                  </a:lnTo>
                  <a:cubicBezTo>
                    <a:pt x="806667" y="492397"/>
                    <a:pt x="807524" y="496058"/>
                    <a:pt x="804790" y="504687"/>
                  </a:cubicBezTo>
                  <a:cubicBezTo>
                    <a:pt x="802056" y="513316"/>
                    <a:pt x="790261" y="529273"/>
                    <a:pt x="784301" y="538957"/>
                  </a:cubicBezTo>
                  <a:cubicBezTo>
                    <a:pt x="784556" y="544792"/>
                    <a:pt x="784810" y="550627"/>
                    <a:pt x="785064" y="556461"/>
                  </a:cubicBezTo>
                  <a:lnTo>
                    <a:pt x="760481" y="585514"/>
                  </a:lnTo>
                  <a:lnTo>
                    <a:pt x="740368" y="596687"/>
                  </a:lnTo>
                  <a:lnTo>
                    <a:pt x="706846" y="612331"/>
                  </a:lnTo>
                  <a:lnTo>
                    <a:pt x="675559" y="625740"/>
                  </a:lnTo>
                  <a:lnTo>
                    <a:pt x="655446" y="630209"/>
                  </a:lnTo>
                  <a:lnTo>
                    <a:pt x="635333" y="636914"/>
                  </a:lnTo>
                  <a:lnTo>
                    <a:pt x="579464" y="652557"/>
                  </a:lnTo>
                  <a:lnTo>
                    <a:pt x="568290" y="677140"/>
                  </a:lnTo>
                  <a:lnTo>
                    <a:pt x="557116" y="686079"/>
                  </a:lnTo>
                  <a:lnTo>
                    <a:pt x="548177" y="697253"/>
                  </a:lnTo>
                  <a:lnTo>
                    <a:pt x="516890" y="697253"/>
                  </a:lnTo>
                  <a:lnTo>
                    <a:pt x="467724" y="703957"/>
                  </a:lnTo>
                  <a:lnTo>
                    <a:pt x="454316" y="706192"/>
                  </a:lnTo>
                  <a:lnTo>
                    <a:pt x="423029" y="683844"/>
                  </a:lnTo>
                  <a:lnTo>
                    <a:pt x="387272" y="679374"/>
                  </a:lnTo>
                  <a:lnTo>
                    <a:pt x="313524" y="688314"/>
                  </a:lnTo>
                  <a:lnTo>
                    <a:pt x="295646" y="715131"/>
                  </a:lnTo>
                  <a:lnTo>
                    <a:pt x="286707" y="730774"/>
                  </a:lnTo>
                  <a:lnTo>
                    <a:pt x="271063" y="750888"/>
                  </a:lnTo>
                  <a:lnTo>
                    <a:pt x="253185" y="768766"/>
                  </a:lnTo>
                  <a:lnTo>
                    <a:pt x="233072" y="777705"/>
                  </a:lnTo>
                  <a:lnTo>
                    <a:pt x="212959" y="784409"/>
                  </a:lnTo>
                  <a:lnTo>
                    <a:pt x="182231" y="801170"/>
                  </a:lnTo>
                  <a:lnTo>
                    <a:pt x="160007" y="821374"/>
                  </a:lnTo>
                  <a:lnTo>
                    <a:pt x="151868" y="819036"/>
                  </a:lnTo>
                  <a:lnTo>
                    <a:pt x="131024" y="792175"/>
                  </a:lnTo>
                  <a:lnTo>
                    <a:pt x="99253" y="769417"/>
                  </a:lnTo>
                  <a:lnTo>
                    <a:pt x="65886" y="740894"/>
                  </a:lnTo>
                  <a:lnTo>
                    <a:pt x="37225" y="728684"/>
                  </a:lnTo>
                  <a:cubicBezTo>
                    <a:pt x="28991" y="725295"/>
                    <a:pt x="19803" y="719047"/>
                    <a:pt x="10616" y="712800"/>
                  </a:cubicBezTo>
                  <a:lnTo>
                    <a:pt x="0" y="706463"/>
                  </a:lnTo>
                  <a:lnTo>
                    <a:pt x="28208" y="689424"/>
                  </a:lnTo>
                  <a:lnTo>
                    <a:pt x="49820" y="663731"/>
                  </a:lnTo>
                  <a:lnTo>
                    <a:pt x="60994" y="616801"/>
                  </a:lnTo>
                  <a:lnTo>
                    <a:pt x="75901" y="570994"/>
                  </a:lnTo>
                  <a:cubicBezTo>
                    <a:pt x="75651" y="554976"/>
                    <a:pt x="75402" y="538957"/>
                    <a:pt x="75152" y="522939"/>
                  </a:cubicBezTo>
                  <a:lnTo>
                    <a:pt x="65838" y="490530"/>
                  </a:lnTo>
                  <a:lnTo>
                    <a:pt x="55412" y="444722"/>
                  </a:lnTo>
                  <a:lnTo>
                    <a:pt x="36411" y="410077"/>
                  </a:lnTo>
                  <a:lnTo>
                    <a:pt x="25237" y="375444"/>
                  </a:lnTo>
                  <a:lnTo>
                    <a:pt x="23002" y="346392"/>
                  </a:lnTo>
                  <a:lnTo>
                    <a:pt x="27472" y="321809"/>
                  </a:lnTo>
                  <a:lnTo>
                    <a:pt x="36411" y="283818"/>
                  </a:lnTo>
                  <a:lnTo>
                    <a:pt x="40881" y="252531"/>
                  </a:lnTo>
                  <a:lnTo>
                    <a:pt x="49820" y="227948"/>
                  </a:lnTo>
                  <a:lnTo>
                    <a:pt x="58759" y="189957"/>
                  </a:lnTo>
                  <a:lnTo>
                    <a:pt x="60994" y="165374"/>
                  </a:lnTo>
                  <a:lnTo>
                    <a:pt x="72168" y="143026"/>
                  </a:lnTo>
                  <a:lnTo>
                    <a:pt x="72168" y="118444"/>
                  </a:lnTo>
                  <a:lnTo>
                    <a:pt x="98985" y="111739"/>
                  </a:lnTo>
                  <a:lnTo>
                    <a:pt x="141446" y="98331"/>
                  </a:lnTo>
                  <a:lnTo>
                    <a:pt x="161559" y="89392"/>
                  </a:lnTo>
                  <a:lnTo>
                    <a:pt x="181672" y="78218"/>
                  </a:lnTo>
                  <a:lnTo>
                    <a:pt x="219663" y="55870"/>
                  </a:lnTo>
                  <a:lnTo>
                    <a:pt x="255420" y="46931"/>
                  </a:lnTo>
                  <a:lnTo>
                    <a:pt x="280003" y="29052"/>
                  </a:lnTo>
                  <a:lnTo>
                    <a:pt x="313524" y="13409"/>
                  </a:lnTo>
                  <a:lnTo>
                    <a:pt x="331403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수영구">
              <a:extLst>
                <a:ext uri="{FF2B5EF4-FFF2-40B4-BE49-F238E27FC236}">
                  <a16:creationId xmlns:a16="http://schemas.microsoft.com/office/drawing/2014/main" id="{EF95BAE0-610B-479E-BC07-D46BA19BDEB8}"/>
                </a:ext>
              </a:extLst>
            </p:cNvPr>
            <p:cNvSpPr/>
            <p:nvPr/>
          </p:nvSpPr>
          <p:spPr>
            <a:xfrm>
              <a:off x="5051261" y="4187871"/>
              <a:ext cx="354194" cy="439515"/>
            </a:xfrm>
            <a:custGeom>
              <a:avLst/>
              <a:gdLst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22860 w 941070"/>
                <a:gd name="connsiteY60" fmla="*/ 531495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4315 w 941070"/>
                <a:gd name="connsiteY71" fmla="*/ 18288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4315 w 941070"/>
                <a:gd name="connsiteY71" fmla="*/ 18288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600508 w 941070"/>
                <a:gd name="connsiteY1" fmla="*/ 58839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600508 w 941070"/>
                <a:gd name="connsiteY1" fmla="*/ 58839 h 1167765"/>
                <a:gd name="connsiteX2" fmla="*/ 630555 w 941070"/>
                <a:gd name="connsiteY2" fmla="*/ 99060 h 1167765"/>
                <a:gd name="connsiteX3" fmla="*/ 661034 w 941070"/>
                <a:gd name="connsiteY3" fmla="*/ 119365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941070" h="1167765">
                  <a:moveTo>
                    <a:pt x="558165" y="0"/>
                  </a:moveTo>
                  <a:lnTo>
                    <a:pt x="600508" y="58839"/>
                  </a:lnTo>
                  <a:lnTo>
                    <a:pt x="630555" y="99060"/>
                  </a:lnTo>
                  <a:lnTo>
                    <a:pt x="661034" y="119365"/>
                  </a:lnTo>
                  <a:lnTo>
                    <a:pt x="697230" y="163830"/>
                  </a:lnTo>
                  <a:lnTo>
                    <a:pt x="731520" y="186690"/>
                  </a:lnTo>
                  <a:lnTo>
                    <a:pt x="762000" y="220980"/>
                  </a:lnTo>
                  <a:lnTo>
                    <a:pt x="794385" y="249555"/>
                  </a:lnTo>
                  <a:lnTo>
                    <a:pt x="813435" y="276225"/>
                  </a:lnTo>
                  <a:lnTo>
                    <a:pt x="836295" y="325755"/>
                  </a:lnTo>
                  <a:lnTo>
                    <a:pt x="843915" y="360045"/>
                  </a:lnTo>
                  <a:lnTo>
                    <a:pt x="862965" y="426720"/>
                  </a:lnTo>
                  <a:lnTo>
                    <a:pt x="887730" y="464820"/>
                  </a:lnTo>
                  <a:lnTo>
                    <a:pt x="891540" y="535305"/>
                  </a:lnTo>
                  <a:lnTo>
                    <a:pt x="893445" y="577215"/>
                  </a:lnTo>
                  <a:lnTo>
                    <a:pt x="904875" y="622935"/>
                  </a:lnTo>
                  <a:lnTo>
                    <a:pt x="920115" y="672465"/>
                  </a:lnTo>
                  <a:lnTo>
                    <a:pt x="929640" y="714375"/>
                  </a:lnTo>
                  <a:lnTo>
                    <a:pt x="941070" y="731520"/>
                  </a:lnTo>
                  <a:lnTo>
                    <a:pt x="929640" y="733425"/>
                  </a:lnTo>
                  <a:lnTo>
                    <a:pt x="882015" y="733425"/>
                  </a:lnTo>
                  <a:lnTo>
                    <a:pt x="843915" y="742950"/>
                  </a:lnTo>
                  <a:lnTo>
                    <a:pt x="803910" y="746760"/>
                  </a:lnTo>
                  <a:lnTo>
                    <a:pt x="771525" y="752475"/>
                  </a:lnTo>
                  <a:lnTo>
                    <a:pt x="731520" y="758190"/>
                  </a:lnTo>
                  <a:lnTo>
                    <a:pt x="712470" y="767715"/>
                  </a:lnTo>
                  <a:lnTo>
                    <a:pt x="685800" y="779145"/>
                  </a:lnTo>
                  <a:lnTo>
                    <a:pt x="670560" y="800100"/>
                  </a:lnTo>
                  <a:lnTo>
                    <a:pt x="651510" y="824865"/>
                  </a:lnTo>
                  <a:lnTo>
                    <a:pt x="643890" y="845820"/>
                  </a:lnTo>
                  <a:lnTo>
                    <a:pt x="632460" y="876300"/>
                  </a:lnTo>
                  <a:lnTo>
                    <a:pt x="626745" y="908685"/>
                  </a:lnTo>
                  <a:lnTo>
                    <a:pt x="622935" y="942975"/>
                  </a:lnTo>
                  <a:lnTo>
                    <a:pt x="621030" y="973455"/>
                  </a:lnTo>
                  <a:lnTo>
                    <a:pt x="607695" y="998220"/>
                  </a:lnTo>
                  <a:lnTo>
                    <a:pt x="581025" y="1057275"/>
                  </a:lnTo>
                  <a:lnTo>
                    <a:pt x="550545" y="1093470"/>
                  </a:lnTo>
                  <a:lnTo>
                    <a:pt x="521970" y="1123950"/>
                  </a:lnTo>
                  <a:lnTo>
                    <a:pt x="501015" y="1141095"/>
                  </a:lnTo>
                  <a:lnTo>
                    <a:pt x="476250" y="1158240"/>
                  </a:lnTo>
                  <a:lnTo>
                    <a:pt x="455295" y="1163955"/>
                  </a:lnTo>
                  <a:lnTo>
                    <a:pt x="430530" y="1167765"/>
                  </a:lnTo>
                  <a:lnTo>
                    <a:pt x="388620" y="1160145"/>
                  </a:lnTo>
                  <a:lnTo>
                    <a:pt x="356235" y="1148715"/>
                  </a:lnTo>
                  <a:lnTo>
                    <a:pt x="320040" y="1123950"/>
                  </a:lnTo>
                  <a:lnTo>
                    <a:pt x="287655" y="1095375"/>
                  </a:lnTo>
                  <a:lnTo>
                    <a:pt x="249555" y="1068705"/>
                  </a:lnTo>
                  <a:lnTo>
                    <a:pt x="205740" y="1040130"/>
                  </a:lnTo>
                  <a:lnTo>
                    <a:pt x="180975" y="1013460"/>
                  </a:lnTo>
                  <a:lnTo>
                    <a:pt x="161925" y="963930"/>
                  </a:lnTo>
                  <a:lnTo>
                    <a:pt x="161925" y="946785"/>
                  </a:lnTo>
                  <a:lnTo>
                    <a:pt x="137160" y="874395"/>
                  </a:lnTo>
                  <a:lnTo>
                    <a:pt x="121920" y="803910"/>
                  </a:lnTo>
                  <a:lnTo>
                    <a:pt x="110490" y="739140"/>
                  </a:lnTo>
                  <a:lnTo>
                    <a:pt x="99060" y="701040"/>
                  </a:lnTo>
                  <a:lnTo>
                    <a:pt x="78105" y="670560"/>
                  </a:lnTo>
                  <a:lnTo>
                    <a:pt x="47625" y="651510"/>
                  </a:lnTo>
                  <a:lnTo>
                    <a:pt x="9525" y="632460"/>
                  </a:lnTo>
                  <a:lnTo>
                    <a:pt x="0" y="621030"/>
                  </a:lnTo>
                  <a:lnTo>
                    <a:pt x="11430" y="563880"/>
                  </a:lnTo>
                  <a:lnTo>
                    <a:pt x="17145" y="525780"/>
                  </a:lnTo>
                  <a:lnTo>
                    <a:pt x="22860" y="464820"/>
                  </a:lnTo>
                  <a:lnTo>
                    <a:pt x="30480" y="422910"/>
                  </a:lnTo>
                  <a:lnTo>
                    <a:pt x="45720" y="403860"/>
                  </a:lnTo>
                  <a:lnTo>
                    <a:pt x="53340" y="373380"/>
                  </a:lnTo>
                  <a:lnTo>
                    <a:pt x="60960" y="331470"/>
                  </a:lnTo>
                  <a:lnTo>
                    <a:pt x="66675" y="289560"/>
                  </a:lnTo>
                  <a:lnTo>
                    <a:pt x="68580" y="264795"/>
                  </a:lnTo>
                  <a:lnTo>
                    <a:pt x="97155" y="230505"/>
                  </a:lnTo>
                  <a:lnTo>
                    <a:pt x="142875" y="215265"/>
                  </a:lnTo>
                  <a:lnTo>
                    <a:pt x="192405" y="203835"/>
                  </a:lnTo>
                  <a:lnTo>
                    <a:pt x="230505" y="179070"/>
                  </a:lnTo>
                  <a:lnTo>
                    <a:pt x="255270" y="139065"/>
                  </a:lnTo>
                  <a:lnTo>
                    <a:pt x="272415" y="89535"/>
                  </a:lnTo>
                  <a:lnTo>
                    <a:pt x="304800" y="57150"/>
                  </a:lnTo>
                  <a:lnTo>
                    <a:pt x="323850" y="45720"/>
                  </a:lnTo>
                  <a:lnTo>
                    <a:pt x="358140" y="36195"/>
                  </a:lnTo>
                  <a:lnTo>
                    <a:pt x="396240" y="22860"/>
                  </a:lnTo>
                  <a:lnTo>
                    <a:pt x="443865" y="9525"/>
                  </a:lnTo>
                  <a:lnTo>
                    <a:pt x="472440" y="7620"/>
                  </a:lnTo>
                  <a:lnTo>
                    <a:pt x="493395" y="9525"/>
                  </a:lnTo>
                  <a:lnTo>
                    <a:pt x="558165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연제구">
              <a:extLst>
                <a:ext uri="{FF2B5EF4-FFF2-40B4-BE49-F238E27FC236}">
                  <a16:creationId xmlns:a16="http://schemas.microsoft.com/office/drawing/2014/main" id="{2B968335-FF7C-401F-99C9-91EB6D40E5C7}"/>
                </a:ext>
              </a:extLst>
            </p:cNvPr>
            <p:cNvSpPr/>
            <p:nvPr/>
          </p:nvSpPr>
          <p:spPr>
            <a:xfrm>
              <a:off x="4575107" y="3960349"/>
              <a:ext cx="672250" cy="442814"/>
            </a:xfrm>
            <a:custGeom>
              <a:avLst/>
              <a:gdLst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10640 w 1786128"/>
                <a:gd name="connsiteY61" fmla="*/ 737616 h 1176528"/>
                <a:gd name="connsiteX62" fmla="*/ 1292352 w 1786128"/>
                <a:gd name="connsiteY62" fmla="*/ 78028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8028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40232 w 1786128"/>
                <a:gd name="connsiteY81" fmla="*/ 96113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21944 w 1786128"/>
                <a:gd name="connsiteY80" fmla="*/ 977900 h 1176528"/>
                <a:gd name="connsiteX81" fmla="*/ 840232 w 1786128"/>
                <a:gd name="connsiteY81" fmla="*/ 96113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21944 w 1786128"/>
                <a:gd name="connsiteY80" fmla="*/ 977900 h 1176528"/>
                <a:gd name="connsiteX81" fmla="*/ 860044 w 1786128"/>
                <a:gd name="connsiteY81" fmla="*/ 903224 h 1176528"/>
                <a:gd name="connsiteX82" fmla="*/ 835152 w 1786128"/>
                <a:gd name="connsiteY82" fmla="*/ 786384 h 1176528"/>
                <a:gd name="connsiteX83" fmla="*/ 816864 w 1786128"/>
                <a:gd name="connsiteY83" fmla="*/ 731520 h 1176528"/>
                <a:gd name="connsiteX84" fmla="*/ 786384 w 1786128"/>
                <a:gd name="connsiteY84" fmla="*/ 688848 h 1176528"/>
                <a:gd name="connsiteX85" fmla="*/ 755904 w 1786128"/>
                <a:gd name="connsiteY85" fmla="*/ 664464 h 1176528"/>
                <a:gd name="connsiteX86" fmla="*/ 694944 w 1786128"/>
                <a:gd name="connsiteY86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21944 w 1786128"/>
                <a:gd name="connsiteY79" fmla="*/ 977900 h 1176528"/>
                <a:gd name="connsiteX80" fmla="*/ 860044 w 1786128"/>
                <a:gd name="connsiteY80" fmla="*/ 903224 h 1176528"/>
                <a:gd name="connsiteX81" fmla="*/ 835152 w 1786128"/>
                <a:gd name="connsiteY81" fmla="*/ 786384 h 1176528"/>
                <a:gd name="connsiteX82" fmla="*/ 816864 w 1786128"/>
                <a:gd name="connsiteY82" fmla="*/ 731520 h 1176528"/>
                <a:gd name="connsiteX83" fmla="*/ 786384 w 1786128"/>
                <a:gd name="connsiteY83" fmla="*/ 688848 h 1176528"/>
                <a:gd name="connsiteX84" fmla="*/ 755904 w 1786128"/>
                <a:gd name="connsiteY84" fmla="*/ 664464 h 1176528"/>
                <a:gd name="connsiteX85" fmla="*/ 694944 w 1786128"/>
                <a:gd name="connsiteY85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33806 w 1786128"/>
                <a:gd name="connsiteY79" fmla="*/ 1001625 h 1176528"/>
                <a:gd name="connsiteX80" fmla="*/ 860044 w 1786128"/>
                <a:gd name="connsiteY80" fmla="*/ 903224 h 1176528"/>
                <a:gd name="connsiteX81" fmla="*/ 835152 w 1786128"/>
                <a:gd name="connsiteY81" fmla="*/ 786384 h 1176528"/>
                <a:gd name="connsiteX82" fmla="*/ 816864 w 1786128"/>
                <a:gd name="connsiteY82" fmla="*/ 731520 h 1176528"/>
                <a:gd name="connsiteX83" fmla="*/ 786384 w 1786128"/>
                <a:gd name="connsiteY83" fmla="*/ 688848 h 1176528"/>
                <a:gd name="connsiteX84" fmla="*/ 755904 w 1786128"/>
                <a:gd name="connsiteY84" fmla="*/ 664464 h 1176528"/>
                <a:gd name="connsiteX85" fmla="*/ 694944 w 1786128"/>
                <a:gd name="connsiteY85" fmla="*/ 652272 h 11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86128" h="1176528">
                  <a:moveTo>
                    <a:pt x="694944" y="652272"/>
                  </a:moveTo>
                  <a:lnTo>
                    <a:pt x="621792" y="640080"/>
                  </a:lnTo>
                  <a:lnTo>
                    <a:pt x="566928" y="633984"/>
                  </a:lnTo>
                  <a:lnTo>
                    <a:pt x="566928" y="633984"/>
                  </a:lnTo>
                  <a:lnTo>
                    <a:pt x="481584" y="603504"/>
                  </a:lnTo>
                  <a:lnTo>
                    <a:pt x="457200" y="548640"/>
                  </a:lnTo>
                  <a:lnTo>
                    <a:pt x="408432" y="505968"/>
                  </a:lnTo>
                  <a:lnTo>
                    <a:pt x="390144" y="475488"/>
                  </a:lnTo>
                  <a:lnTo>
                    <a:pt x="371856" y="463296"/>
                  </a:lnTo>
                  <a:lnTo>
                    <a:pt x="329184" y="457200"/>
                  </a:lnTo>
                  <a:lnTo>
                    <a:pt x="256032" y="432816"/>
                  </a:lnTo>
                  <a:lnTo>
                    <a:pt x="188976" y="438912"/>
                  </a:lnTo>
                  <a:lnTo>
                    <a:pt x="121920" y="420624"/>
                  </a:lnTo>
                  <a:lnTo>
                    <a:pt x="73152" y="341376"/>
                  </a:lnTo>
                  <a:lnTo>
                    <a:pt x="42672" y="262128"/>
                  </a:lnTo>
                  <a:lnTo>
                    <a:pt x="12192" y="219456"/>
                  </a:lnTo>
                  <a:lnTo>
                    <a:pt x="0" y="201168"/>
                  </a:lnTo>
                  <a:lnTo>
                    <a:pt x="0" y="182880"/>
                  </a:lnTo>
                  <a:lnTo>
                    <a:pt x="24384" y="188976"/>
                  </a:lnTo>
                  <a:lnTo>
                    <a:pt x="67056" y="219456"/>
                  </a:lnTo>
                  <a:lnTo>
                    <a:pt x="109728" y="249936"/>
                  </a:lnTo>
                  <a:lnTo>
                    <a:pt x="164592" y="268224"/>
                  </a:lnTo>
                  <a:lnTo>
                    <a:pt x="237744" y="268224"/>
                  </a:lnTo>
                  <a:lnTo>
                    <a:pt x="310896" y="256032"/>
                  </a:lnTo>
                  <a:lnTo>
                    <a:pt x="353568" y="243840"/>
                  </a:lnTo>
                  <a:lnTo>
                    <a:pt x="426720" y="213360"/>
                  </a:lnTo>
                  <a:lnTo>
                    <a:pt x="469392" y="170688"/>
                  </a:lnTo>
                  <a:lnTo>
                    <a:pt x="573024" y="97536"/>
                  </a:lnTo>
                  <a:lnTo>
                    <a:pt x="609600" y="73152"/>
                  </a:lnTo>
                  <a:lnTo>
                    <a:pt x="664464" y="54864"/>
                  </a:lnTo>
                  <a:lnTo>
                    <a:pt x="707136" y="18288"/>
                  </a:lnTo>
                  <a:lnTo>
                    <a:pt x="737616" y="12192"/>
                  </a:lnTo>
                  <a:lnTo>
                    <a:pt x="792480" y="6096"/>
                  </a:lnTo>
                  <a:lnTo>
                    <a:pt x="853440" y="0"/>
                  </a:lnTo>
                  <a:lnTo>
                    <a:pt x="932688" y="91440"/>
                  </a:lnTo>
                  <a:lnTo>
                    <a:pt x="1011936" y="146304"/>
                  </a:lnTo>
                  <a:lnTo>
                    <a:pt x="1055624" y="165100"/>
                  </a:lnTo>
                  <a:lnTo>
                    <a:pt x="1099820" y="155448"/>
                  </a:lnTo>
                  <a:lnTo>
                    <a:pt x="1164336" y="146304"/>
                  </a:lnTo>
                  <a:lnTo>
                    <a:pt x="1243584" y="134112"/>
                  </a:lnTo>
                  <a:lnTo>
                    <a:pt x="1292352" y="121920"/>
                  </a:lnTo>
                  <a:lnTo>
                    <a:pt x="1365504" y="128016"/>
                  </a:lnTo>
                  <a:lnTo>
                    <a:pt x="1487424" y="140208"/>
                  </a:lnTo>
                  <a:lnTo>
                    <a:pt x="1578864" y="164592"/>
                  </a:lnTo>
                  <a:lnTo>
                    <a:pt x="1645920" y="176784"/>
                  </a:lnTo>
                  <a:lnTo>
                    <a:pt x="1700784" y="170688"/>
                  </a:lnTo>
                  <a:lnTo>
                    <a:pt x="1706880" y="274320"/>
                  </a:lnTo>
                  <a:lnTo>
                    <a:pt x="1731264" y="347472"/>
                  </a:lnTo>
                  <a:lnTo>
                    <a:pt x="1755648" y="432816"/>
                  </a:lnTo>
                  <a:lnTo>
                    <a:pt x="1773936" y="493776"/>
                  </a:lnTo>
                  <a:lnTo>
                    <a:pt x="1786128" y="530352"/>
                  </a:lnTo>
                  <a:lnTo>
                    <a:pt x="1761744" y="548640"/>
                  </a:lnTo>
                  <a:lnTo>
                    <a:pt x="1700784" y="530352"/>
                  </a:lnTo>
                  <a:lnTo>
                    <a:pt x="1700784" y="530352"/>
                  </a:lnTo>
                  <a:lnTo>
                    <a:pt x="1597152" y="560832"/>
                  </a:lnTo>
                  <a:lnTo>
                    <a:pt x="1554480" y="573024"/>
                  </a:lnTo>
                  <a:lnTo>
                    <a:pt x="1517904" y="603504"/>
                  </a:lnTo>
                  <a:lnTo>
                    <a:pt x="1481328" y="658368"/>
                  </a:lnTo>
                  <a:lnTo>
                    <a:pt x="1469136" y="701040"/>
                  </a:lnTo>
                  <a:lnTo>
                    <a:pt x="1434592" y="727456"/>
                  </a:lnTo>
                  <a:cubicBezTo>
                    <a:pt x="1420368" y="727456"/>
                    <a:pt x="1418929" y="732959"/>
                    <a:pt x="1402080" y="737616"/>
                  </a:cubicBezTo>
                  <a:cubicBezTo>
                    <a:pt x="1385231" y="742273"/>
                    <a:pt x="1356360" y="749469"/>
                    <a:pt x="1333500" y="755396"/>
                  </a:cubicBezTo>
                  <a:lnTo>
                    <a:pt x="1292352" y="795528"/>
                  </a:lnTo>
                  <a:lnTo>
                    <a:pt x="1292352" y="841248"/>
                  </a:lnTo>
                  <a:lnTo>
                    <a:pt x="1292352" y="841248"/>
                  </a:lnTo>
                  <a:lnTo>
                    <a:pt x="1280160" y="926592"/>
                  </a:lnTo>
                  <a:lnTo>
                    <a:pt x="1261872" y="950976"/>
                  </a:lnTo>
                  <a:lnTo>
                    <a:pt x="1255776" y="993648"/>
                  </a:lnTo>
                  <a:lnTo>
                    <a:pt x="1243584" y="1078992"/>
                  </a:lnTo>
                  <a:lnTo>
                    <a:pt x="1231392" y="1146048"/>
                  </a:lnTo>
                  <a:lnTo>
                    <a:pt x="1231392" y="1170432"/>
                  </a:lnTo>
                  <a:lnTo>
                    <a:pt x="1200912" y="1176528"/>
                  </a:lnTo>
                  <a:lnTo>
                    <a:pt x="1164336" y="1158240"/>
                  </a:lnTo>
                  <a:lnTo>
                    <a:pt x="1109472" y="1158240"/>
                  </a:lnTo>
                  <a:lnTo>
                    <a:pt x="1030224" y="1158240"/>
                  </a:lnTo>
                  <a:lnTo>
                    <a:pt x="993648" y="1152144"/>
                  </a:lnTo>
                  <a:lnTo>
                    <a:pt x="920496" y="1133856"/>
                  </a:lnTo>
                  <a:lnTo>
                    <a:pt x="847344" y="1085088"/>
                  </a:lnTo>
                  <a:lnTo>
                    <a:pt x="829056" y="1054608"/>
                  </a:lnTo>
                  <a:lnTo>
                    <a:pt x="833806" y="1001625"/>
                  </a:lnTo>
                  <a:lnTo>
                    <a:pt x="860044" y="903224"/>
                  </a:lnTo>
                  <a:lnTo>
                    <a:pt x="835152" y="786384"/>
                  </a:lnTo>
                  <a:lnTo>
                    <a:pt x="816864" y="731520"/>
                  </a:lnTo>
                  <a:lnTo>
                    <a:pt x="786384" y="688848"/>
                  </a:lnTo>
                  <a:lnTo>
                    <a:pt x="755904" y="664464"/>
                  </a:lnTo>
                  <a:lnTo>
                    <a:pt x="694944" y="65227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9" name="동래구">
              <a:extLst>
                <a:ext uri="{FF2B5EF4-FFF2-40B4-BE49-F238E27FC236}">
                  <a16:creationId xmlns:a16="http://schemas.microsoft.com/office/drawing/2014/main" id="{8B503806-9B64-4EE7-8D9C-C9F606A5EA4A}"/>
                </a:ext>
              </a:extLst>
            </p:cNvPr>
            <p:cNvSpPr/>
            <p:nvPr/>
          </p:nvSpPr>
          <p:spPr>
            <a:xfrm>
              <a:off x="4523340" y="3637318"/>
              <a:ext cx="693330" cy="402232"/>
            </a:xfrm>
            <a:custGeom>
              <a:avLst/>
              <a:gdLst>
                <a:gd name="connsiteX0" fmla="*/ 845820 w 1842135"/>
                <a:gd name="connsiteY0" fmla="*/ 0 h 1068705"/>
                <a:gd name="connsiteX1" fmla="*/ 794385 w 1842135"/>
                <a:gd name="connsiteY1" fmla="*/ 1905 h 1068705"/>
                <a:gd name="connsiteX2" fmla="*/ 739140 w 1842135"/>
                <a:gd name="connsiteY2" fmla="*/ 17145 h 1068705"/>
                <a:gd name="connsiteX3" fmla="*/ 689610 w 1842135"/>
                <a:gd name="connsiteY3" fmla="*/ 32385 h 1068705"/>
                <a:gd name="connsiteX4" fmla="*/ 632460 w 1842135"/>
                <a:gd name="connsiteY4" fmla="*/ 51435 h 1068705"/>
                <a:gd name="connsiteX5" fmla="*/ 582930 w 1842135"/>
                <a:gd name="connsiteY5" fmla="*/ 72390 h 1068705"/>
                <a:gd name="connsiteX6" fmla="*/ 525780 w 1842135"/>
                <a:gd name="connsiteY6" fmla="*/ 97155 h 1068705"/>
                <a:gd name="connsiteX7" fmla="*/ 508635 w 1842135"/>
                <a:gd name="connsiteY7" fmla="*/ 102870 h 1068705"/>
                <a:gd name="connsiteX8" fmla="*/ 464820 w 1842135"/>
                <a:gd name="connsiteY8" fmla="*/ 127635 h 1068705"/>
                <a:gd name="connsiteX9" fmla="*/ 419100 w 1842135"/>
                <a:gd name="connsiteY9" fmla="*/ 144780 h 1068705"/>
                <a:gd name="connsiteX10" fmla="*/ 400050 w 1842135"/>
                <a:gd name="connsiteY10" fmla="*/ 148590 h 1068705"/>
                <a:gd name="connsiteX11" fmla="*/ 394335 w 1842135"/>
                <a:gd name="connsiteY11" fmla="*/ 173355 h 1068705"/>
                <a:gd name="connsiteX12" fmla="*/ 392430 w 1842135"/>
                <a:gd name="connsiteY12" fmla="*/ 205740 h 1068705"/>
                <a:gd name="connsiteX13" fmla="*/ 379095 w 1842135"/>
                <a:gd name="connsiteY13" fmla="*/ 257175 h 1068705"/>
                <a:gd name="connsiteX14" fmla="*/ 367665 w 1842135"/>
                <a:gd name="connsiteY14" fmla="*/ 295275 h 1068705"/>
                <a:gd name="connsiteX15" fmla="*/ 342900 w 1842135"/>
                <a:gd name="connsiteY15" fmla="*/ 348615 h 1068705"/>
                <a:gd name="connsiteX16" fmla="*/ 320040 w 1842135"/>
                <a:gd name="connsiteY16" fmla="*/ 405765 h 1068705"/>
                <a:gd name="connsiteX17" fmla="*/ 302895 w 1842135"/>
                <a:gd name="connsiteY17" fmla="*/ 436245 h 1068705"/>
                <a:gd name="connsiteX18" fmla="*/ 274320 w 1842135"/>
                <a:gd name="connsiteY18" fmla="*/ 468630 h 1068705"/>
                <a:gd name="connsiteX19" fmla="*/ 268605 w 1842135"/>
                <a:gd name="connsiteY19" fmla="*/ 493395 h 1068705"/>
                <a:gd name="connsiteX20" fmla="*/ 241935 w 1842135"/>
                <a:gd name="connsiteY20" fmla="*/ 546735 h 1068705"/>
                <a:gd name="connsiteX21" fmla="*/ 215265 w 1842135"/>
                <a:gd name="connsiteY21" fmla="*/ 588645 h 1068705"/>
                <a:gd name="connsiteX22" fmla="*/ 192405 w 1842135"/>
                <a:gd name="connsiteY22" fmla="*/ 636270 h 1068705"/>
                <a:gd name="connsiteX23" fmla="*/ 158115 w 1842135"/>
                <a:gd name="connsiteY23" fmla="*/ 672465 h 1068705"/>
                <a:gd name="connsiteX24" fmla="*/ 127635 w 1842135"/>
                <a:gd name="connsiteY24" fmla="*/ 704850 h 1068705"/>
                <a:gd name="connsiteX25" fmla="*/ 106680 w 1842135"/>
                <a:gd name="connsiteY25" fmla="*/ 729615 h 1068705"/>
                <a:gd name="connsiteX26" fmla="*/ 74295 w 1842135"/>
                <a:gd name="connsiteY26" fmla="*/ 754380 h 1068705"/>
                <a:gd name="connsiteX27" fmla="*/ 26670 w 1842135"/>
                <a:gd name="connsiteY27" fmla="*/ 782955 h 1068705"/>
                <a:gd name="connsiteX28" fmla="*/ 9525 w 1842135"/>
                <a:gd name="connsiteY28" fmla="*/ 792480 h 1068705"/>
                <a:gd name="connsiteX29" fmla="*/ 0 w 1842135"/>
                <a:gd name="connsiteY29" fmla="*/ 819150 h 1068705"/>
                <a:gd name="connsiteX30" fmla="*/ 38100 w 1842135"/>
                <a:gd name="connsiteY30" fmla="*/ 857250 h 1068705"/>
                <a:gd name="connsiteX31" fmla="*/ 99060 w 1842135"/>
                <a:gd name="connsiteY31" fmla="*/ 937260 h 1068705"/>
                <a:gd name="connsiteX32" fmla="*/ 133350 w 1842135"/>
                <a:gd name="connsiteY32" fmla="*/ 965835 h 1068705"/>
                <a:gd name="connsiteX33" fmla="*/ 184785 w 1842135"/>
                <a:gd name="connsiteY33" fmla="*/ 1002030 h 1068705"/>
                <a:gd name="connsiteX34" fmla="*/ 245745 w 1842135"/>
                <a:gd name="connsiteY34" fmla="*/ 1034415 h 1068705"/>
                <a:gd name="connsiteX35" fmla="*/ 310515 w 1842135"/>
                <a:gd name="connsiteY35" fmla="*/ 1057275 h 1068705"/>
                <a:gd name="connsiteX36" fmla="*/ 375285 w 1842135"/>
                <a:gd name="connsiteY36" fmla="*/ 1068705 h 1068705"/>
                <a:gd name="connsiteX37" fmla="*/ 443865 w 1842135"/>
                <a:gd name="connsiteY37" fmla="*/ 1055370 h 1068705"/>
                <a:gd name="connsiteX38" fmla="*/ 531495 w 1842135"/>
                <a:gd name="connsiteY38" fmla="*/ 1022985 h 1068705"/>
                <a:gd name="connsiteX39" fmla="*/ 558165 w 1842135"/>
                <a:gd name="connsiteY39" fmla="*/ 1013460 h 1068705"/>
                <a:gd name="connsiteX40" fmla="*/ 598170 w 1842135"/>
                <a:gd name="connsiteY40" fmla="*/ 969645 h 1068705"/>
                <a:gd name="connsiteX41" fmla="*/ 634365 w 1842135"/>
                <a:gd name="connsiteY41" fmla="*/ 942975 h 1068705"/>
                <a:gd name="connsiteX42" fmla="*/ 676275 w 1842135"/>
                <a:gd name="connsiteY42" fmla="*/ 920115 h 1068705"/>
                <a:gd name="connsiteX43" fmla="*/ 714375 w 1842135"/>
                <a:gd name="connsiteY43" fmla="*/ 891540 h 1068705"/>
                <a:gd name="connsiteX44" fmla="*/ 731520 w 1842135"/>
                <a:gd name="connsiteY44" fmla="*/ 876300 h 1068705"/>
                <a:gd name="connsiteX45" fmla="*/ 756285 w 1842135"/>
                <a:gd name="connsiteY45" fmla="*/ 862965 h 1068705"/>
                <a:gd name="connsiteX46" fmla="*/ 792480 w 1842135"/>
                <a:gd name="connsiteY46" fmla="*/ 849630 h 1068705"/>
                <a:gd name="connsiteX47" fmla="*/ 809625 w 1842135"/>
                <a:gd name="connsiteY47" fmla="*/ 828675 h 1068705"/>
                <a:gd name="connsiteX48" fmla="*/ 862965 w 1842135"/>
                <a:gd name="connsiteY48" fmla="*/ 809625 h 1068705"/>
                <a:gd name="connsiteX49" fmla="*/ 929640 w 1842135"/>
                <a:gd name="connsiteY49" fmla="*/ 790575 h 1068705"/>
                <a:gd name="connsiteX50" fmla="*/ 963930 w 1842135"/>
                <a:gd name="connsiteY50" fmla="*/ 784860 h 1068705"/>
                <a:gd name="connsiteX51" fmla="*/ 990600 w 1842135"/>
                <a:gd name="connsiteY51" fmla="*/ 784860 h 1068705"/>
                <a:gd name="connsiteX52" fmla="*/ 1019175 w 1842135"/>
                <a:gd name="connsiteY52" fmla="*/ 811530 h 1068705"/>
                <a:gd name="connsiteX53" fmla="*/ 1055370 w 1842135"/>
                <a:gd name="connsiteY53" fmla="*/ 868680 h 1068705"/>
                <a:gd name="connsiteX54" fmla="*/ 1080135 w 1842135"/>
                <a:gd name="connsiteY54" fmla="*/ 889635 h 1068705"/>
                <a:gd name="connsiteX55" fmla="*/ 1127760 w 1842135"/>
                <a:gd name="connsiteY55" fmla="*/ 923925 h 1068705"/>
                <a:gd name="connsiteX56" fmla="*/ 1169670 w 1842135"/>
                <a:gd name="connsiteY56" fmla="*/ 948690 h 1068705"/>
                <a:gd name="connsiteX57" fmla="*/ 1200150 w 1842135"/>
                <a:gd name="connsiteY57" fmla="*/ 952500 h 1068705"/>
                <a:gd name="connsiteX58" fmla="*/ 1297305 w 1842135"/>
                <a:gd name="connsiteY58" fmla="*/ 937260 h 1068705"/>
                <a:gd name="connsiteX59" fmla="*/ 1360170 w 1842135"/>
                <a:gd name="connsiteY59" fmla="*/ 925830 h 1068705"/>
                <a:gd name="connsiteX60" fmla="*/ 1411605 w 1842135"/>
                <a:gd name="connsiteY60" fmla="*/ 914400 h 1068705"/>
                <a:gd name="connsiteX61" fmla="*/ 1457325 w 1842135"/>
                <a:gd name="connsiteY61" fmla="*/ 912495 h 1068705"/>
                <a:gd name="connsiteX62" fmla="*/ 1556385 w 1842135"/>
                <a:gd name="connsiteY62" fmla="*/ 923925 h 1068705"/>
                <a:gd name="connsiteX63" fmla="*/ 1647825 w 1842135"/>
                <a:gd name="connsiteY63" fmla="*/ 939165 h 1068705"/>
                <a:gd name="connsiteX64" fmla="*/ 1710690 w 1842135"/>
                <a:gd name="connsiteY64" fmla="*/ 956310 h 1068705"/>
                <a:gd name="connsiteX65" fmla="*/ 1762125 w 1842135"/>
                <a:gd name="connsiteY65" fmla="*/ 969645 h 1068705"/>
                <a:gd name="connsiteX66" fmla="*/ 1796415 w 1842135"/>
                <a:gd name="connsiteY66" fmla="*/ 971550 h 1068705"/>
                <a:gd name="connsiteX67" fmla="*/ 1828800 w 1842135"/>
                <a:gd name="connsiteY67" fmla="*/ 965835 h 1068705"/>
                <a:gd name="connsiteX68" fmla="*/ 1842135 w 1842135"/>
                <a:gd name="connsiteY68" fmla="*/ 954405 h 1068705"/>
                <a:gd name="connsiteX69" fmla="*/ 1836420 w 1842135"/>
                <a:gd name="connsiteY69" fmla="*/ 889635 h 1068705"/>
                <a:gd name="connsiteX70" fmla="*/ 1832610 w 1842135"/>
                <a:gd name="connsiteY70" fmla="*/ 788670 h 1068705"/>
                <a:gd name="connsiteX71" fmla="*/ 1838325 w 1842135"/>
                <a:gd name="connsiteY71" fmla="*/ 735330 h 1068705"/>
                <a:gd name="connsiteX72" fmla="*/ 1834515 w 1842135"/>
                <a:gd name="connsiteY72" fmla="*/ 681990 h 1068705"/>
                <a:gd name="connsiteX73" fmla="*/ 1817370 w 1842135"/>
                <a:gd name="connsiteY73" fmla="*/ 615315 h 1068705"/>
                <a:gd name="connsiteX74" fmla="*/ 1815465 w 1842135"/>
                <a:gd name="connsiteY74" fmla="*/ 561975 h 1068705"/>
                <a:gd name="connsiteX75" fmla="*/ 1805940 w 1842135"/>
                <a:gd name="connsiteY75" fmla="*/ 483870 h 1068705"/>
                <a:gd name="connsiteX76" fmla="*/ 1794510 w 1842135"/>
                <a:gd name="connsiteY76" fmla="*/ 472440 h 1068705"/>
                <a:gd name="connsiteX77" fmla="*/ 1765935 w 1842135"/>
                <a:gd name="connsiteY77" fmla="*/ 472440 h 1068705"/>
                <a:gd name="connsiteX78" fmla="*/ 1739265 w 1842135"/>
                <a:gd name="connsiteY78" fmla="*/ 476250 h 1068705"/>
                <a:gd name="connsiteX79" fmla="*/ 1663065 w 1842135"/>
                <a:gd name="connsiteY79" fmla="*/ 436245 h 1068705"/>
                <a:gd name="connsiteX80" fmla="*/ 1619250 w 1842135"/>
                <a:gd name="connsiteY80" fmla="*/ 403860 h 1068705"/>
                <a:gd name="connsiteX81" fmla="*/ 1594485 w 1842135"/>
                <a:gd name="connsiteY81" fmla="*/ 373380 h 1068705"/>
                <a:gd name="connsiteX82" fmla="*/ 1567815 w 1842135"/>
                <a:gd name="connsiteY82" fmla="*/ 331470 h 1068705"/>
                <a:gd name="connsiteX83" fmla="*/ 1548765 w 1842135"/>
                <a:gd name="connsiteY83" fmla="*/ 283845 h 1068705"/>
                <a:gd name="connsiteX84" fmla="*/ 1527810 w 1842135"/>
                <a:gd name="connsiteY84" fmla="*/ 245745 h 1068705"/>
                <a:gd name="connsiteX85" fmla="*/ 1501140 w 1842135"/>
                <a:gd name="connsiteY85" fmla="*/ 205740 h 1068705"/>
                <a:gd name="connsiteX86" fmla="*/ 1480185 w 1842135"/>
                <a:gd name="connsiteY86" fmla="*/ 179070 h 1068705"/>
                <a:gd name="connsiteX87" fmla="*/ 1436370 w 1842135"/>
                <a:gd name="connsiteY87" fmla="*/ 156210 h 1068705"/>
                <a:gd name="connsiteX88" fmla="*/ 1384935 w 1842135"/>
                <a:gd name="connsiteY88" fmla="*/ 135255 h 1068705"/>
                <a:gd name="connsiteX89" fmla="*/ 1346835 w 1842135"/>
                <a:gd name="connsiteY89" fmla="*/ 127635 h 1068705"/>
                <a:gd name="connsiteX90" fmla="*/ 1285875 w 1842135"/>
                <a:gd name="connsiteY90" fmla="*/ 123825 h 1068705"/>
                <a:gd name="connsiteX91" fmla="*/ 1240155 w 1842135"/>
                <a:gd name="connsiteY91" fmla="*/ 127635 h 1068705"/>
                <a:gd name="connsiteX92" fmla="*/ 1202055 w 1842135"/>
                <a:gd name="connsiteY92" fmla="*/ 133350 h 1068705"/>
                <a:gd name="connsiteX93" fmla="*/ 1150620 w 1842135"/>
                <a:gd name="connsiteY93" fmla="*/ 137160 h 1068705"/>
                <a:gd name="connsiteX94" fmla="*/ 1110615 w 1842135"/>
                <a:gd name="connsiteY94" fmla="*/ 137160 h 1068705"/>
                <a:gd name="connsiteX95" fmla="*/ 1082040 w 1842135"/>
                <a:gd name="connsiteY95" fmla="*/ 133350 h 1068705"/>
                <a:gd name="connsiteX96" fmla="*/ 1017270 w 1842135"/>
                <a:gd name="connsiteY96" fmla="*/ 102870 h 1068705"/>
                <a:gd name="connsiteX97" fmla="*/ 969645 w 1842135"/>
                <a:gd name="connsiteY97" fmla="*/ 64770 h 1068705"/>
                <a:gd name="connsiteX98" fmla="*/ 946785 w 1842135"/>
                <a:gd name="connsiteY98" fmla="*/ 38100 h 1068705"/>
                <a:gd name="connsiteX99" fmla="*/ 916305 w 1842135"/>
                <a:gd name="connsiteY99" fmla="*/ 20955 h 1068705"/>
                <a:gd name="connsiteX100" fmla="*/ 845820 w 1842135"/>
                <a:gd name="connsiteY100" fmla="*/ 0 h 106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842135" h="1068705">
                  <a:moveTo>
                    <a:pt x="845820" y="0"/>
                  </a:moveTo>
                  <a:lnTo>
                    <a:pt x="794385" y="1905"/>
                  </a:lnTo>
                  <a:lnTo>
                    <a:pt x="739140" y="17145"/>
                  </a:lnTo>
                  <a:lnTo>
                    <a:pt x="689610" y="32385"/>
                  </a:lnTo>
                  <a:lnTo>
                    <a:pt x="632460" y="51435"/>
                  </a:lnTo>
                  <a:lnTo>
                    <a:pt x="582930" y="72390"/>
                  </a:lnTo>
                  <a:lnTo>
                    <a:pt x="525780" y="97155"/>
                  </a:lnTo>
                  <a:lnTo>
                    <a:pt x="508635" y="102870"/>
                  </a:lnTo>
                  <a:lnTo>
                    <a:pt x="464820" y="127635"/>
                  </a:lnTo>
                  <a:lnTo>
                    <a:pt x="419100" y="144780"/>
                  </a:lnTo>
                  <a:lnTo>
                    <a:pt x="400050" y="148590"/>
                  </a:lnTo>
                  <a:lnTo>
                    <a:pt x="394335" y="173355"/>
                  </a:lnTo>
                  <a:lnTo>
                    <a:pt x="392430" y="205740"/>
                  </a:lnTo>
                  <a:lnTo>
                    <a:pt x="379095" y="257175"/>
                  </a:lnTo>
                  <a:lnTo>
                    <a:pt x="367665" y="295275"/>
                  </a:lnTo>
                  <a:lnTo>
                    <a:pt x="342900" y="348615"/>
                  </a:lnTo>
                  <a:lnTo>
                    <a:pt x="320040" y="405765"/>
                  </a:lnTo>
                  <a:lnTo>
                    <a:pt x="302895" y="436245"/>
                  </a:lnTo>
                  <a:lnTo>
                    <a:pt x="274320" y="468630"/>
                  </a:lnTo>
                  <a:lnTo>
                    <a:pt x="268605" y="493395"/>
                  </a:lnTo>
                  <a:lnTo>
                    <a:pt x="241935" y="546735"/>
                  </a:lnTo>
                  <a:lnTo>
                    <a:pt x="215265" y="588645"/>
                  </a:lnTo>
                  <a:lnTo>
                    <a:pt x="192405" y="636270"/>
                  </a:lnTo>
                  <a:lnTo>
                    <a:pt x="158115" y="672465"/>
                  </a:lnTo>
                  <a:lnTo>
                    <a:pt x="127635" y="704850"/>
                  </a:lnTo>
                  <a:lnTo>
                    <a:pt x="106680" y="729615"/>
                  </a:lnTo>
                  <a:lnTo>
                    <a:pt x="74295" y="754380"/>
                  </a:lnTo>
                  <a:lnTo>
                    <a:pt x="26670" y="782955"/>
                  </a:lnTo>
                  <a:lnTo>
                    <a:pt x="9525" y="792480"/>
                  </a:lnTo>
                  <a:lnTo>
                    <a:pt x="0" y="819150"/>
                  </a:lnTo>
                  <a:lnTo>
                    <a:pt x="38100" y="857250"/>
                  </a:lnTo>
                  <a:lnTo>
                    <a:pt x="99060" y="937260"/>
                  </a:lnTo>
                  <a:lnTo>
                    <a:pt x="133350" y="965835"/>
                  </a:lnTo>
                  <a:lnTo>
                    <a:pt x="184785" y="1002030"/>
                  </a:lnTo>
                  <a:lnTo>
                    <a:pt x="245745" y="1034415"/>
                  </a:lnTo>
                  <a:lnTo>
                    <a:pt x="310515" y="1057275"/>
                  </a:lnTo>
                  <a:lnTo>
                    <a:pt x="375285" y="1068705"/>
                  </a:lnTo>
                  <a:lnTo>
                    <a:pt x="443865" y="1055370"/>
                  </a:lnTo>
                  <a:lnTo>
                    <a:pt x="531495" y="1022985"/>
                  </a:lnTo>
                  <a:lnTo>
                    <a:pt x="558165" y="1013460"/>
                  </a:lnTo>
                  <a:lnTo>
                    <a:pt x="598170" y="969645"/>
                  </a:lnTo>
                  <a:lnTo>
                    <a:pt x="634365" y="942975"/>
                  </a:lnTo>
                  <a:lnTo>
                    <a:pt x="676275" y="920115"/>
                  </a:lnTo>
                  <a:lnTo>
                    <a:pt x="714375" y="891540"/>
                  </a:lnTo>
                  <a:lnTo>
                    <a:pt x="731520" y="876300"/>
                  </a:lnTo>
                  <a:lnTo>
                    <a:pt x="756285" y="862965"/>
                  </a:lnTo>
                  <a:lnTo>
                    <a:pt x="792480" y="849630"/>
                  </a:lnTo>
                  <a:lnTo>
                    <a:pt x="809625" y="828675"/>
                  </a:lnTo>
                  <a:lnTo>
                    <a:pt x="862965" y="809625"/>
                  </a:lnTo>
                  <a:lnTo>
                    <a:pt x="929640" y="790575"/>
                  </a:lnTo>
                  <a:lnTo>
                    <a:pt x="963930" y="784860"/>
                  </a:lnTo>
                  <a:lnTo>
                    <a:pt x="990600" y="784860"/>
                  </a:lnTo>
                  <a:lnTo>
                    <a:pt x="1019175" y="811530"/>
                  </a:lnTo>
                  <a:lnTo>
                    <a:pt x="1055370" y="868680"/>
                  </a:lnTo>
                  <a:lnTo>
                    <a:pt x="1080135" y="889635"/>
                  </a:lnTo>
                  <a:lnTo>
                    <a:pt x="1127760" y="923925"/>
                  </a:lnTo>
                  <a:lnTo>
                    <a:pt x="1169670" y="948690"/>
                  </a:lnTo>
                  <a:lnTo>
                    <a:pt x="1200150" y="952500"/>
                  </a:lnTo>
                  <a:lnTo>
                    <a:pt x="1297305" y="937260"/>
                  </a:lnTo>
                  <a:lnTo>
                    <a:pt x="1360170" y="925830"/>
                  </a:lnTo>
                  <a:lnTo>
                    <a:pt x="1411605" y="914400"/>
                  </a:lnTo>
                  <a:lnTo>
                    <a:pt x="1457325" y="912495"/>
                  </a:lnTo>
                  <a:lnTo>
                    <a:pt x="1556385" y="923925"/>
                  </a:lnTo>
                  <a:lnTo>
                    <a:pt x="1647825" y="939165"/>
                  </a:lnTo>
                  <a:lnTo>
                    <a:pt x="1710690" y="956310"/>
                  </a:lnTo>
                  <a:lnTo>
                    <a:pt x="1762125" y="969645"/>
                  </a:lnTo>
                  <a:lnTo>
                    <a:pt x="1796415" y="971550"/>
                  </a:lnTo>
                  <a:lnTo>
                    <a:pt x="1828800" y="965835"/>
                  </a:lnTo>
                  <a:lnTo>
                    <a:pt x="1842135" y="954405"/>
                  </a:lnTo>
                  <a:lnTo>
                    <a:pt x="1836420" y="889635"/>
                  </a:lnTo>
                  <a:lnTo>
                    <a:pt x="1832610" y="788670"/>
                  </a:lnTo>
                  <a:lnTo>
                    <a:pt x="1838325" y="735330"/>
                  </a:lnTo>
                  <a:lnTo>
                    <a:pt x="1834515" y="681990"/>
                  </a:lnTo>
                  <a:lnTo>
                    <a:pt x="1817370" y="615315"/>
                  </a:lnTo>
                  <a:lnTo>
                    <a:pt x="1815465" y="561975"/>
                  </a:lnTo>
                  <a:lnTo>
                    <a:pt x="1805940" y="483870"/>
                  </a:lnTo>
                  <a:lnTo>
                    <a:pt x="1794510" y="472440"/>
                  </a:lnTo>
                  <a:lnTo>
                    <a:pt x="1765935" y="472440"/>
                  </a:lnTo>
                  <a:lnTo>
                    <a:pt x="1739265" y="476250"/>
                  </a:lnTo>
                  <a:lnTo>
                    <a:pt x="1663065" y="436245"/>
                  </a:lnTo>
                  <a:lnTo>
                    <a:pt x="1619250" y="403860"/>
                  </a:lnTo>
                  <a:lnTo>
                    <a:pt x="1594485" y="373380"/>
                  </a:lnTo>
                  <a:lnTo>
                    <a:pt x="1567815" y="331470"/>
                  </a:lnTo>
                  <a:lnTo>
                    <a:pt x="1548765" y="283845"/>
                  </a:lnTo>
                  <a:lnTo>
                    <a:pt x="1527810" y="245745"/>
                  </a:lnTo>
                  <a:lnTo>
                    <a:pt x="1501140" y="205740"/>
                  </a:lnTo>
                  <a:lnTo>
                    <a:pt x="1480185" y="179070"/>
                  </a:lnTo>
                  <a:lnTo>
                    <a:pt x="1436370" y="156210"/>
                  </a:lnTo>
                  <a:lnTo>
                    <a:pt x="1384935" y="135255"/>
                  </a:lnTo>
                  <a:lnTo>
                    <a:pt x="1346835" y="127635"/>
                  </a:lnTo>
                  <a:lnTo>
                    <a:pt x="1285875" y="123825"/>
                  </a:lnTo>
                  <a:lnTo>
                    <a:pt x="1240155" y="127635"/>
                  </a:lnTo>
                  <a:lnTo>
                    <a:pt x="1202055" y="133350"/>
                  </a:lnTo>
                  <a:lnTo>
                    <a:pt x="1150620" y="137160"/>
                  </a:lnTo>
                  <a:lnTo>
                    <a:pt x="1110615" y="137160"/>
                  </a:lnTo>
                  <a:lnTo>
                    <a:pt x="1082040" y="133350"/>
                  </a:lnTo>
                  <a:lnTo>
                    <a:pt x="1017270" y="102870"/>
                  </a:lnTo>
                  <a:lnTo>
                    <a:pt x="969645" y="64770"/>
                  </a:lnTo>
                  <a:lnTo>
                    <a:pt x="946785" y="38100"/>
                  </a:lnTo>
                  <a:lnTo>
                    <a:pt x="916305" y="20955"/>
                  </a:lnTo>
                  <a:lnTo>
                    <a:pt x="845820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북구">
              <a:extLst>
                <a:ext uri="{FF2B5EF4-FFF2-40B4-BE49-F238E27FC236}">
                  <a16:creationId xmlns:a16="http://schemas.microsoft.com/office/drawing/2014/main" id="{A5129178-4A81-4E47-BE6D-3E69CA856B92}"/>
                </a:ext>
              </a:extLst>
            </p:cNvPr>
            <p:cNvSpPr/>
            <p:nvPr/>
          </p:nvSpPr>
          <p:spPr>
            <a:xfrm>
              <a:off x="3995650" y="3043242"/>
              <a:ext cx="660919" cy="999844"/>
            </a:xfrm>
            <a:custGeom>
              <a:avLst/>
              <a:gdLst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03118 w 1721427"/>
                <a:gd name="connsiteY60" fmla="*/ 2601191 h 2608119"/>
                <a:gd name="connsiteX61" fmla="*/ 772391 w 1721427"/>
                <a:gd name="connsiteY61" fmla="*/ 2573482 h 2608119"/>
                <a:gd name="connsiteX62" fmla="*/ 845127 w 1721427"/>
                <a:gd name="connsiteY62" fmla="*/ 2549237 h 2608119"/>
                <a:gd name="connsiteX63" fmla="*/ 942109 w 1721427"/>
                <a:gd name="connsiteY63" fmla="*/ 2504209 h 2608119"/>
                <a:gd name="connsiteX64" fmla="*/ 1025236 w 1721427"/>
                <a:gd name="connsiteY64" fmla="*/ 2469573 h 2608119"/>
                <a:gd name="connsiteX65" fmla="*/ 1108363 w 1721427"/>
                <a:gd name="connsiteY65" fmla="*/ 2431473 h 2608119"/>
                <a:gd name="connsiteX66" fmla="*/ 1177636 w 1721427"/>
                <a:gd name="connsiteY66" fmla="*/ 2393373 h 2608119"/>
                <a:gd name="connsiteX67" fmla="*/ 1250372 w 1721427"/>
                <a:gd name="connsiteY67" fmla="*/ 2358737 h 2608119"/>
                <a:gd name="connsiteX68" fmla="*/ 1309254 w 1721427"/>
                <a:gd name="connsiteY68" fmla="*/ 2327564 h 2608119"/>
                <a:gd name="connsiteX69" fmla="*/ 1330036 w 1721427"/>
                <a:gd name="connsiteY69" fmla="*/ 2299855 h 2608119"/>
                <a:gd name="connsiteX70" fmla="*/ 1413163 w 1721427"/>
                <a:gd name="connsiteY70" fmla="*/ 2247900 h 2608119"/>
                <a:gd name="connsiteX71" fmla="*/ 1496291 w 1721427"/>
                <a:gd name="connsiteY71" fmla="*/ 2161309 h 2608119"/>
                <a:gd name="connsiteX72" fmla="*/ 1548245 w 1721427"/>
                <a:gd name="connsiteY72" fmla="*/ 2064328 h 2608119"/>
                <a:gd name="connsiteX73" fmla="*/ 1579418 w 1721427"/>
                <a:gd name="connsiteY73" fmla="*/ 2033155 h 2608119"/>
                <a:gd name="connsiteX74" fmla="*/ 1586345 w 1721427"/>
                <a:gd name="connsiteY74" fmla="*/ 1988128 h 2608119"/>
                <a:gd name="connsiteX75" fmla="*/ 1620981 w 1721427"/>
                <a:gd name="connsiteY75" fmla="*/ 1956955 h 2608119"/>
                <a:gd name="connsiteX76" fmla="*/ 1652154 w 1721427"/>
                <a:gd name="connsiteY76" fmla="*/ 1887682 h 2608119"/>
                <a:gd name="connsiteX77" fmla="*/ 1676400 w 1721427"/>
                <a:gd name="connsiteY77" fmla="*/ 1849582 h 2608119"/>
                <a:gd name="connsiteX78" fmla="*/ 1697181 w 1721427"/>
                <a:gd name="connsiteY78" fmla="*/ 1773382 h 2608119"/>
                <a:gd name="connsiteX79" fmla="*/ 1714500 w 1721427"/>
                <a:gd name="connsiteY79" fmla="*/ 1714500 h 2608119"/>
                <a:gd name="connsiteX80" fmla="*/ 1721427 w 1721427"/>
                <a:gd name="connsiteY80" fmla="*/ 1672937 h 2608119"/>
                <a:gd name="connsiteX81" fmla="*/ 1697181 w 1721427"/>
                <a:gd name="connsiteY81" fmla="*/ 1634837 h 2608119"/>
                <a:gd name="connsiteX82" fmla="*/ 1645227 w 1721427"/>
                <a:gd name="connsiteY82" fmla="*/ 1603664 h 2608119"/>
                <a:gd name="connsiteX83" fmla="*/ 1596736 w 1721427"/>
                <a:gd name="connsiteY83" fmla="*/ 1565564 h 2608119"/>
                <a:gd name="connsiteX84" fmla="*/ 1555172 w 1721427"/>
                <a:gd name="connsiteY84" fmla="*/ 1534391 h 2608119"/>
                <a:gd name="connsiteX85" fmla="*/ 1506681 w 1721427"/>
                <a:gd name="connsiteY85" fmla="*/ 1513609 h 2608119"/>
                <a:gd name="connsiteX86" fmla="*/ 1444336 w 1721427"/>
                <a:gd name="connsiteY86" fmla="*/ 1472046 h 2608119"/>
                <a:gd name="connsiteX87" fmla="*/ 1423554 w 1721427"/>
                <a:gd name="connsiteY87" fmla="*/ 1458191 h 2608119"/>
                <a:gd name="connsiteX88" fmla="*/ 1399309 w 1721427"/>
                <a:gd name="connsiteY88" fmla="*/ 1430482 h 2608119"/>
                <a:gd name="connsiteX89" fmla="*/ 1385454 w 1721427"/>
                <a:gd name="connsiteY89" fmla="*/ 1385455 h 2608119"/>
                <a:gd name="connsiteX90" fmla="*/ 1385454 w 1721427"/>
                <a:gd name="connsiteY90" fmla="*/ 1330037 h 2608119"/>
                <a:gd name="connsiteX91" fmla="*/ 1430481 w 1721427"/>
                <a:gd name="connsiteY91" fmla="*/ 1215737 h 2608119"/>
                <a:gd name="connsiteX92" fmla="*/ 1465118 w 1721427"/>
                <a:gd name="connsiteY92" fmla="*/ 1153391 h 2608119"/>
                <a:gd name="connsiteX93" fmla="*/ 1489363 w 1721427"/>
                <a:gd name="connsiteY93" fmla="*/ 1115291 h 2608119"/>
                <a:gd name="connsiteX94" fmla="*/ 1489363 w 1721427"/>
                <a:gd name="connsiteY94" fmla="*/ 1070264 h 2608119"/>
                <a:gd name="connsiteX95" fmla="*/ 1447800 w 1721427"/>
                <a:gd name="connsiteY95" fmla="*/ 928255 h 2608119"/>
                <a:gd name="connsiteX96" fmla="*/ 1399309 w 1721427"/>
                <a:gd name="connsiteY96" fmla="*/ 862446 h 2608119"/>
                <a:gd name="connsiteX97" fmla="*/ 1347354 w 1721427"/>
                <a:gd name="connsiteY97" fmla="*/ 772391 h 2608119"/>
                <a:gd name="connsiteX98" fmla="*/ 1319645 w 1721427"/>
                <a:gd name="connsiteY98" fmla="*/ 703119 h 2608119"/>
                <a:gd name="connsiteX99" fmla="*/ 1291936 w 1721427"/>
                <a:gd name="connsiteY99" fmla="*/ 651164 h 2608119"/>
                <a:gd name="connsiteX100" fmla="*/ 1260763 w 1721427"/>
                <a:gd name="connsiteY100" fmla="*/ 588819 h 2608119"/>
                <a:gd name="connsiteX101" fmla="*/ 1236518 w 1721427"/>
                <a:gd name="connsiteY101" fmla="*/ 550719 h 2608119"/>
                <a:gd name="connsiteX102" fmla="*/ 1226127 w 1721427"/>
                <a:gd name="connsiteY102" fmla="*/ 498764 h 2608119"/>
                <a:gd name="connsiteX103" fmla="*/ 1250372 w 1721427"/>
                <a:gd name="connsiteY103" fmla="*/ 377537 h 2608119"/>
                <a:gd name="connsiteX104" fmla="*/ 1285009 w 1721427"/>
                <a:gd name="connsiteY104" fmla="*/ 315191 h 2608119"/>
                <a:gd name="connsiteX105" fmla="*/ 1309254 w 1721427"/>
                <a:gd name="connsiteY105" fmla="*/ 263237 h 2608119"/>
                <a:gd name="connsiteX106" fmla="*/ 1357745 w 1721427"/>
                <a:gd name="connsiteY106" fmla="*/ 207819 h 2608119"/>
                <a:gd name="connsiteX107" fmla="*/ 1395845 w 1721427"/>
                <a:gd name="connsiteY107" fmla="*/ 159328 h 2608119"/>
                <a:gd name="connsiteX108" fmla="*/ 1413163 w 1721427"/>
                <a:gd name="connsiteY108" fmla="*/ 131619 h 2608119"/>
                <a:gd name="connsiteX109" fmla="*/ 1423554 w 1721427"/>
                <a:gd name="connsiteY109" fmla="*/ 93519 h 2608119"/>
                <a:gd name="connsiteX110" fmla="*/ 1433945 w 1721427"/>
                <a:gd name="connsiteY110" fmla="*/ 31173 h 2608119"/>
                <a:gd name="connsiteX111" fmla="*/ 1433945 w 1721427"/>
                <a:gd name="connsiteY111" fmla="*/ 31173 h 2608119"/>
                <a:gd name="connsiteX112" fmla="*/ 1402772 w 1721427"/>
                <a:gd name="connsiteY112" fmla="*/ 0 h 2608119"/>
                <a:gd name="connsiteX113" fmla="*/ 1364672 w 1721427"/>
                <a:gd name="connsiteY113" fmla="*/ 13855 h 2608119"/>
                <a:gd name="connsiteX114" fmla="*/ 1333500 w 1721427"/>
                <a:gd name="connsiteY114" fmla="*/ 17319 h 2608119"/>
                <a:gd name="connsiteX115" fmla="*/ 1291936 w 1721427"/>
                <a:gd name="connsiteY115" fmla="*/ 10391 h 2608119"/>
                <a:gd name="connsiteX116" fmla="*/ 1257300 w 1721427"/>
                <a:gd name="connsiteY116" fmla="*/ 6928 h 2608119"/>
                <a:gd name="connsiteX117" fmla="*/ 1208809 w 1721427"/>
                <a:gd name="connsiteY117" fmla="*/ 17319 h 2608119"/>
                <a:gd name="connsiteX118" fmla="*/ 1139536 w 1721427"/>
                <a:gd name="connsiteY118" fmla="*/ 38100 h 2608119"/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03118 w 1721427"/>
                <a:gd name="connsiteY60" fmla="*/ 2601191 h 2608119"/>
                <a:gd name="connsiteX61" fmla="*/ 772391 w 1721427"/>
                <a:gd name="connsiteY61" fmla="*/ 2573482 h 2608119"/>
                <a:gd name="connsiteX62" fmla="*/ 845127 w 1721427"/>
                <a:gd name="connsiteY62" fmla="*/ 2549237 h 2608119"/>
                <a:gd name="connsiteX63" fmla="*/ 942109 w 1721427"/>
                <a:gd name="connsiteY63" fmla="*/ 2504209 h 2608119"/>
                <a:gd name="connsiteX64" fmla="*/ 1025236 w 1721427"/>
                <a:gd name="connsiteY64" fmla="*/ 2469573 h 2608119"/>
                <a:gd name="connsiteX65" fmla="*/ 1108363 w 1721427"/>
                <a:gd name="connsiteY65" fmla="*/ 2431473 h 2608119"/>
                <a:gd name="connsiteX66" fmla="*/ 1177636 w 1721427"/>
                <a:gd name="connsiteY66" fmla="*/ 2393373 h 2608119"/>
                <a:gd name="connsiteX67" fmla="*/ 1250372 w 1721427"/>
                <a:gd name="connsiteY67" fmla="*/ 2358737 h 2608119"/>
                <a:gd name="connsiteX68" fmla="*/ 1309254 w 1721427"/>
                <a:gd name="connsiteY68" fmla="*/ 2327564 h 2608119"/>
                <a:gd name="connsiteX69" fmla="*/ 1330036 w 1721427"/>
                <a:gd name="connsiteY69" fmla="*/ 2299855 h 2608119"/>
                <a:gd name="connsiteX70" fmla="*/ 1413163 w 1721427"/>
                <a:gd name="connsiteY70" fmla="*/ 2247900 h 2608119"/>
                <a:gd name="connsiteX71" fmla="*/ 1496291 w 1721427"/>
                <a:gd name="connsiteY71" fmla="*/ 2161309 h 2608119"/>
                <a:gd name="connsiteX72" fmla="*/ 1548245 w 1721427"/>
                <a:gd name="connsiteY72" fmla="*/ 2064328 h 2608119"/>
                <a:gd name="connsiteX73" fmla="*/ 1579418 w 1721427"/>
                <a:gd name="connsiteY73" fmla="*/ 2033155 h 2608119"/>
                <a:gd name="connsiteX74" fmla="*/ 1586345 w 1721427"/>
                <a:gd name="connsiteY74" fmla="*/ 1988128 h 2608119"/>
                <a:gd name="connsiteX75" fmla="*/ 1620981 w 1721427"/>
                <a:gd name="connsiteY75" fmla="*/ 1956955 h 2608119"/>
                <a:gd name="connsiteX76" fmla="*/ 1652154 w 1721427"/>
                <a:gd name="connsiteY76" fmla="*/ 1887682 h 2608119"/>
                <a:gd name="connsiteX77" fmla="*/ 1676400 w 1721427"/>
                <a:gd name="connsiteY77" fmla="*/ 1849582 h 2608119"/>
                <a:gd name="connsiteX78" fmla="*/ 1697181 w 1721427"/>
                <a:gd name="connsiteY78" fmla="*/ 1773382 h 2608119"/>
                <a:gd name="connsiteX79" fmla="*/ 1714500 w 1721427"/>
                <a:gd name="connsiteY79" fmla="*/ 1714500 h 2608119"/>
                <a:gd name="connsiteX80" fmla="*/ 1721427 w 1721427"/>
                <a:gd name="connsiteY80" fmla="*/ 1672937 h 2608119"/>
                <a:gd name="connsiteX81" fmla="*/ 1697181 w 1721427"/>
                <a:gd name="connsiteY81" fmla="*/ 1634837 h 2608119"/>
                <a:gd name="connsiteX82" fmla="*/ 1645227 w 1721427"/>
                <a:gd name="connsiteY82" fmla="*/ 1603664 h 2608119"/>
                <a:gd name="connsiteX83" fmla="*/ 1596736 w 1721427"/>
                <a:gd name="connsiteY83" fmla="*/ 1565564 h 2608119"/>
                <a:gd name="connsiteX84" fmla="*/ 1555172 w 1721427"/>
                <a:gd name="connsiteY84" fmla="*/ 1534391 h 2608119"/>
                <a:gd name="connsiteX85" fmla="*/ 1506681 w 1721427"/>
                <a:gd name="connsiteY85" fmla="*/ 1513609 h 2608119"/>
                <a:gd name="connsiteX86" fmla="*/ 1444336 w 1721427"/>
                <a:gd name="connsiteY86" fmla="*/ 1472046 h 2608119"/>
                <a:gd name="connsiteX87" fmla="*/ 1423554 w 1721427"/>
                <a:gd name="connsiteY87" fmla="*/ 1458191 h 2608119"/>
                <a:gd name="connsiteX88" fmla="*/ 1399309 w 1721427"/>
                <a:gd name="connsiteY88" fmla="*/ 1430482 h 2608119"/>
                <a:gd name="connsiteX89" fmla="*/ 1385454 w 1721427"/>
                <a:gd name="connsiteY89" fmla="*/ 1385455 h 2608119"/>
                <a:gd name="connsiteX90" fmla="*/ 1385454 w 1721427"/>
                <a:gd name="connsiteY90" fmla="*/ 1330037 h 2608119"/>
                <a:gd name="connsiteX91" fmla="*/ 1430481 w 1721427"/>
                <a:gd name="connsiteY91" fmla="*/ 1215737 h 2608119"/>
                <a:gd name="connsiteX92" fmla="*/ 1465118 w 1721427"/>
                <a:gd name="connsiteY92" fmla="*/ 1153391 h 2608119"/>
                <a:gd name="connsiteX93" fmla="*/ 1489363 w 1721427"/>
                <a:gd name="connsiteY93" fmla="*/ 1115291 h 2608119"/>
                <a:gd name="connsiteX94" fmla="*/ 1489363 w 1721427"/>
                <a:gd name="connsiteY94" fmla="*/ 1070264 h 2608119"/>
                <a:gd name="connsiteX95" fmla="*/ 1427018 w 1721427"/>
                <a:gd name="connsiteY95" fmla="*/ 942109 h 2608119"/>
                <a:gd name="connsiteX96" fmla="*/ 1399309 w 1721427"/>
                <a:gd name="connsiteY96" fmla="*/ 862446 h 2608119"/>
                <a:gd name="connsiteX97" fmla="*/ 1347354 w 1721427"/>
                <a:gd name="connsiteY97" fmla="*/ 772391 h 2608119"/>
                <a:gd name="connsiteX98" fmla="*/ 1319645 w 1721427"/>
                <a:gd name="connsiteY98" fmla="*/ 703119 h 2608119"/>
                <a:gd name="connsiteX99" fmla="*/ 1291936 w 1721427"/>
                <a:gd name="connsiteY99" fmla="*/ 651164 h 2608119"/>
                <a:gd name="connsiteX100" fmla="*/ 1260763 w 1721427"/>
                <a:gd name="connsiteY100" fmla="*/ 588819 h 2608119"/>
                <a:gd name="connsiteX101" fmla="*/ 1236518 w 1721427"/>
                <a:gd name="connsiteY101" fmla="*/ 550719 h 2608119"/>
                <a:gd name="connsiteX102" fmla="*/ 1226127 w 1721427"/>
                <a:gd name="connsiteY102" fmla="*/ 498764 h 2608119"/>
                <a:gd name="connsiteX103" fmla="*/ 1250372 w 1721427"/>
                <a:gd name="connsiteY103" fmla="*/ 377537 h 2608119"/>
                <a:gd name="connsiteX104" fmla="*/ 1285009 w 1721427"/>
                <a:gd name="connsiteY104" fmla="*/ 315191 h 2608119"/>
                <a:gd name="connsiteX105" fmla="*/ 1309254 w 1721427"/>
                <a:gd name="connsiteY105" fmla="*/ 263237 h 2608119"/>
                <a:gd name="connsiteX106" fmla="*/ 1357745 w 1721427"/>
                <a:gd name="connsiteY106" fmla="*/ 207819 h 2608119"/>
                <a:gd name="connsiteX107" fmla="*/ 1395845 w 1721427"/>
                <a:gd name="connsiteY107" fmla="*/ 159328 h 2608119"/>
                <a:gd name="connsiteX108" fmla="*/ 1413163 w 1721427"/>
                <a:gd name="connsiteY108" fmla="*/ 131619 h 2608119"/>
                <a:gd name="connsiteX109" fmla="*/ 1423554 w 1721427"/>
                <a:gd name="connsiteY109" fmla="*/ 93519 h 2608119"/>
                <a:gd name="connsiteX110" fmla="*/ 1433945 w 1721427"/>
                <a:gd name="connsiteY110" fmla="*/ 31173 h 2608119"/>
                <a:gd name="connsiteX111" fmla="*/ 1433945 w 1721427"/>
                <a:gd name="connsiteY111" fmla="*/ 31173 h 2608119"/>
                <a:gd name="connsiteX112" fmla="*/ 1402772 w 1721427"/>
                <a:gd name="connsiteY112" fmla="*/ 0 h 2608119"/>
                <a:gd name="connsiteX113" fmla="*/ 1364672 w 1721427"/>
                <a:gd name="connsiteY113" fmla="*/ 13855 h 2608119"/>
                <a:gd name="connsiteX114" fmla="*/ 1333500 w 1721427"/>
                <a:gd name="connsiteY114" fmla="*/ 17319 h 2608119"/>
                <a:gd name="connsiteX115" fmla="*/ 1291936 w 1721427"/>
                <a:gd name="connsiteY115" fmla="*/ 10391 h 2608119"/>
                <a:gd name="connsiteX116" fmla="*/ 1257300 w 1721427"/>
                <a:gd name="connsiteY116" fmla="*/ 6928 h 2608119"/>
                <a:gd name="connsiteX117" fmla="*/ 1208809 w 1721427"/>
                <a:gd name="connsiteY117" fmla="*/ 17319 h 2608119"/>
                <a:gd name="connsiteX118" fmla="*/ 1139536 w 1721427"/>
                <a:gd name="connsiteY118" fmla="*/ 38100 h 2608119"/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72391 w 1721427"/>
                <a:gd name="connsiteY60" fmla="*/ 2573482 h 2608119"/>
                <a:gd name="connsiteX61" fmla="*/ 845127 w 1721427"/>
                <a:gd name="connsiteY61" fmla="*/ 2549237 h 2608119"/>
                <a:gd name="connsiteX62" fmla="*/ 942109 w 1721427"/>
                <a:gd name="connsiteY62" fmla="*/ 2504209 h 2608119"/>
                <a:gd name="connsiteX63" fmla="*/ 1025236 w 1721427"/>
                <a:gd name="connsiteY63" fmla="*/ 2469573 h 2608119"/>
                <a:gd name="connsiteX64" fmla="*/ 1108363 w 1721427"/>
                <a:gd name="connsiteY64" fmla="*/ 2431473 h 2608119"/>
                <a:gd name="connsiteX65" fmla="*/ 1177636 w 1721427"/>
                <a:gd name="connsiteY65" fmla="*/ 2393373 h 2608119"/>
                <a:gd name="connsiteX66" fmla="*/ 1250372 w 1721427"/>
                <a:gd name="connsiteY66" fmla="*/ 2358737 h 2608119"/>
                <a:gd name="connsiteX67" fmla="*/ 1309254 w 1721427"/>
                <a:gd name="connsiteY67" fmla="*/ 2327564 h 2608119"/>
                <a:gd name="connsiteX68" fmla="*/ 1330036 w 1721427"/>
                <a:gd name="connsiteY68" fmla="*/ 2299855 h 2608119"/>
                <a:gd name="connsiteX69" fmla="*/ 1413163 w 1721427"/>
                <a:gd name="connsiteY69" fmla="*/ 2247900 h 2608119"/>
                <a:gd name="connsiteX70" fmla="*/ 1496291 w 1721427"/>
                <a:gd name="connsiteY70" fmla="*/ 2161309 h 2608119"/>
                <a:gd name="connsiteX71" fmla="*/ 1548245 w 1721427"/>
                <a:gd name="connsiteY71" fmla="*/ 2064328 h 2608119"/>
                <a:gd name="connsiteX72" fmla="*/ 1579418 w 1721427"/>
                <a:gd name="connsiteY72" fmla="*/ 2033155 h 2608119"/>
                <a:gd name="connsiteX73" fmla="*/ 1586345 w 1721427"/>
                <a:gd name="connsiteY73" fmla="*/ 1988128 h 2608119"/>
                <a:gd name="connsiteX74" fmla="*/ 1620981 w 1721427"/>
                <a:gd name="connsiteY74" fmla="*/ 1956955 h 2608119"/>
                <a:gd name="connsiteX75" fmla="*/ 1652154 w 1721427"/>
                <a:gd name="connsiteY75" fmla="*/ 1887682 h 2608119"/>
                <a:gd name="connsiteX76" fmla="*/ 1676400 w 1721427"/>
                <a:gd name="connsiteY76" fmla="*/ 1849582 h 2608119"/>
                <a:gd name="connsiteX77" fmla="*/ 1697181 w 1721427"/>
                <a:gd name="connsiteY77" fmla="*/ 1773382 h 2608119"/>
                <a:gd name="connsiteX78" fmla="*/ 1714500 w 1721427"/>
                <a:gd name="connsiteY78" fmla="*/ 1714500 h 2608119"/>
                <a:gd name="connsiteX79" fmla="*/ 1721427 w 1721427"/>
                <a:gd name="connsiteY79" fmla="*/ 1672937 h 2608119"/>
                <a:gd name="connsiteX80" fmla="*/ 1697181 w 1721427"/>
                <a:gd name="connsiteY80" fmla="*/ 1634837 h 2608119"/>
                <a:gd name="connsiteX81" fmla="*/ 1645227 w 1721427"/>
                <a:gd name="connsiteY81" fmla="*/ 1603664 h 2608119"/>
                <a:gd name="connsiteX82" fmla="*/ 1596736 w 1721427"/>
                <a:gd name="connsiteY82" fmla="*/ 1565564 h 2608119"/>
                <a:gd name="connsiteX83" fmla="*/ 1555172 w 1721427"/>
                <a:gd name="connsiteY83" fmla="*/ 1534391 h 2608119"/>
                <a:gd name="connsiteX84" fmla="*/ 1506681 w 1721427"/>
                <a:gd name="connsiteY84" fmla="*/ 1513609 h 2608119"/>
                <a:gd name="connsiteX85" fmla="*/ 1444336 w 1721427"/>
                <a:gd name="connsiteY85" fmla="*/ 1472046 h 2608119"/>
                <a:gd name="connsiteX86" fmla="*/ 1423554 w 1721427"/>
                <a:gd name="connsiteY86" fmla="*/ 1458191 h 2608119"/>
                <a:gd name="connsiteX87" fmla="*/ 1399309 w 1721427"/>
                <a:gd name="connsiteY87" fmla="*/ 1430482 h 2608119"/>
                <a:gd name="connsiteX88" fmla="*/ 1385454 w 1721427"/>
                <a:gd name="connsiteY88" fmla="*/ 1385455 h 2608119"/>
                <a:gd name="connsiteX89" fmla="*/ 1385454 w 1721427"/>
                <a:gd name="connsiteY89" fmla="*/ 1330037 h 2608119"/>
                <a:gd name="connsiteX90" fmla="*/ 1430481 w 1721427"/>
                <a:gd name="connsiteY90" fmla="*/ 1215737 h 2608119"/>
                <a:gd name="connsiteX91" fmla="*/ 1465118 w 1721427"/>
                <a:gd name="connsiteY91" fmla="*/ 1153391 h 2608119"/>
                <a:gd name="connsiteX92" fmla="*/ 1489363 w 1721427"/>
                <a:gd name="connsiteY92" fmla="*/ 1115291 h 2608119"/>
                <a:gd name="connsiteX93" fmla="*/ 1489363 w 1721427"/>
                <a:gd name="connsiteY93" fmla="*/ 1070264 h 2608119"/>
                <a:gd name="connsiteX94" fmla="*/ 1427018 w 1721427"/>
                <a:gd name="connsiteY94" fmla="*/ 942109 h 2608119"/>
                <a:gd name="connsiteX95" fmla="*/ 1399309 w 1721427"/>
                <a:gd name="connsiteY95" fmla="*/ 862446 h 2608119"/>
                <a:gd name="connsiteX96" fmla="*/ 1347354 w 1721427"/>
                <a:gd name="connsiteY96" fmla="*/ 772391 h 2608119"/>
                <a:gd name="connsiteX97" fmla="*/ 1319645 w 1721427"/>
                <a:gd name="connsiteY97" fmla="*/ 703119 h 2608119"/>
                <a:gd name="connsiteX98" fmla="*/ 1291936 w 1721427"/>
                <a:gd name="connsiteY98" fmla="*/ 651164 h 2608119"/>
                <a:gd name="connsiteX99" fmla="*/ 1260763 w 1721427"/>
                <a:gd name="connsiteY99" fmla="*/ 588819 h 2608119"/>
                <a:gd name="connsiteX100" fmla="*/ 1236518 w 1721427"/>
                <a:gd name="connsiteY100" fmla="*/ 550719 h 2608119"/>
                <a:gd name="connsiteX101" fmla="*/ 1226127 w 1721427"/>
                <a:gd name="connsiteY101" fmla="*/ 498764 h 2608119"/>
                <a:gd name="connsiteX102" fmla="*/ 1250372 w 1721427"/>
                <a:gd name="connsiteY102" fmla="*/ 377537 h 2608119"/>
                <a:gd name="connsiteX103" fmla="*/ 1285009 w 1721427"/>
                <a:gd name="connsiteY103" fmla="*/ 315191 h 2608119"/>
                <a:gd name="connsiteX104" fmla="*/ 1309254 w 1721427"/>
                <a:gd name="connsiteY104" fmla="*/ 263237 h 2608119"/>
                <a:gd name="connsiteX105" fmla="*/ 1357745 w 1721427"/>
                <a:gd name="connsiteY105" fmla="*/ 207819 h 2608119"/>
                <a:gd name="connsiteX106" fmla="*/ 1395845 w 1721427"/>
                <a:gd name="connsiteY106" fmla="*/ 159328 h 2608119"/>
                <a:gd name="connsiteX107" fmla="*/ 1413163 w 1721427"/>
                <a:gd name="connsiteY107" fmla="*/ 131619 h 2608119"/>
                <a:gd name="connsiteX108" fmla="*/ 1423554 w 1721427"/>
                <a:gd name="connsiteY108" fmla="*/ 93519 h 2608119"/>
                <a:gd name="connsiteX109" fmla="*/ 1433945 w 1721427"/>
                <a:gd name="connsiteY109" fmla="*/ 31173 h 2608119"/>
                <a:gd name="connsiteX110" fmla="*/ 1433945 w 1721427"/>
                <a:gd name="connsiteY110" fmla="*/ 31173 h 2608119"/>
                <a:gd name="connsiteX111" fmla="*/ 1402772 w 1721427"/>
                <a:gd name="connsiteY111" fmla="*/ 0 h 2608119"/>
                <a:gd name="connsiteX112" fmla="*/ 1364672 w 1721427"/>
                <a:gd name="connsiteY112" fmla="*/ 13855 h 2608119"/>
                <a:gd name="connsiteX113" fmla="*/ 1333500 w 1721427"/>
                <a:gd name="connsiteY113" fmla="*/ 17319 h 2608119"/>
                <a:gd name="connsiteX114" fmla="*/ 1291936 w 1721427"/>
                <a:gd name="connsiteY114" fmla="*/ 10391 h 2608119"/>
                <a:gd name="connsiteX115" fmla="*/ 1257300 w 1721427"/>
                <a:gd name="connsiteY115" fmla="*/ 6928 h 2608119"/>
                <a:gd name="connsiteX116" fmla="*/ 1208809 w 1721427"/>
                <a:gd name="connsiteY116" fmla="*/ 17319 h 2608119"/>
                <a:gd name="connsiteX117" fmla="*/ 1139536 w 1721427"/>
                <a:gd name="connsiteY117" fmla="*/ 38100 h 2608119"/>
                <a:gd name="connsiteX0" fmla="*/ 1139536 w 1721427"/>
                <a:gd name="connsiteY0" fmla="*/ 38100 h 2638729"/>
                <a:gd name="connsiteX1" fmla="*/ 1035627 w 1721427"/>
                <a:gd name="connsiteY1" fmla="*/ 51955 h 2638729"/>
                <a:gd name="connsiteX2" fmla="*/ 969818 w 1721427"/>
                <a:gd name="connsiteY2" fmla="*/ 69273 h 2638729"/>
                <a:gd name="connsiteX3" fmla="*/ 917863 w 1721427"/>
                <a:gd name="connsiteY3" fmla="*/ 69273 h 2638729"/>
                <a:gd name="connsiteX4" fmla="*/ 858981 w 1721427"/>
                <a:gd name="connsiteY4" fmla="*/ 83128 h 2638729"/>
                <a:gd name="connsiteX5" fmla="*/ 789709 w 1721427"/>
                <a:gd name="connsiteY5" fmla="*/ 90055 h 2638729"/>
                <a:gd name="connsiteX6" fmla="*/ 748145 w 1721427"/>
                <a:gd name="connsiteY6" fmla="*/ 103909 h 2638729"/>
                <a:gd name="connsiteX7" fmla="*/ 723900 w 1721427"/>
                <a:gd name="connsiteY7" fmla="*/ 103909 h 2638729"/>
                <a:gd name="connsiteX8" fmla="*/ 675409 w 1721427"/>
                <a:gd name="connsiteY8" fmla="*/ 128155 h 2638729"/>
                <a:gd name="connsiteX9" fmla="*/ 654627 w 1721427"/>
                <a:gd name="connsiteY9" fmla="*/ 138546 h 2638729"/>
                <a:gd name="connsiteX10" fmla="*/ 626918 w 1721427"/>
                <a:gd name="connsiteY10" fmla="*/ 159328 h 2638729"/>
                <a:gd name="connsiteX11" fmla="*/ 609600 w 1721427"/>
                <a:gd name="connsiteY11" fmla="*/ 190500 h 2638729"/>
                <a:gd name="connsiteX12" fmla="*/ 599209 w 1721427"/>
                <a:gd name="connsiteY12" fmla="*/ 256309 h 2638729"/>
                <a:gd name="connsiteX13" fmla="*/ 609600 w 1721427"/>
                <a:gd name="connsiteY13" fmla="*/ 308264 h 2638729"/>
                <a:gd name="connsiteX14" fmla="*/ 619991 w 1721427"/>
                <a:gd name="connsiteY14" fmla="*/ 381000 h 2638729"/>
                <a:gd name="connsiteX15" fmla="*/ 630381 w 1721427"/>
                <a:gd name="connsiteY15" fmla="*/ 457200 h 2638729"/>
                <a:gd name="connsiteX16" fmla="*/ 630381 w 1721427"/>
                <a:gd name="connsiteY16" fmla="*/ 491837 h 2638729"/>
                <a:gd name="connsiteX17" fmla="*/ 626918 w 1721427"/>
                <a:gd name="connsiteY17" fmla="*/ 516082 h 2638729"/>
                <a:gd name="connsiteX18" fmla="*/ 613063 w 1721427"/>
                <a:gd name="connsiteY18" fmla="*/ 536864 h 2638729"/>
                <a:gd name="connsiteX19" fmla="*/ 581891 w 1721427"/>
                <a:gd name="connsiteY19" fmla="*/ 574964 h 2638729"/>
                <a:gd name="connsiteX20" fmla="*/ 540327 w 1721427"/>
                <a:gd name="connsiteY20" fmla="*/ 606137 h 2638729"/>
                <a:gd name="connsiteX21" fmla="*/ 505691 w 1721427"/>
                <a:gd name="connsiteY21" fmla="*/ 647700 h 2638729"/>
                <a:gd name="connsiteX22" fmla="*/ 471054 w 1721427"/>
                <a:gd name="connsiteY22" fmla="*/ 706582 h 2638729"/>
                <a:gd name="connsiteX23" fmla="*/ 443345 w 1721427"/>
                <a:gd name="connsiteY23" fmla="*/ 755073 h 2638729"/>
                <a:gd name="connsiteX24" fmla="*/ 412172 w 1721427"/>
                <a:gd name="connsiteY24" fmla="*/ 803564 h 2638729"/>
                <a:gd name="connsiteX25" fmla="*/ 387927 w 1721427"/>
                <a:gd name="connsiteY25" fmla="*/ 834737 h 2638729"/>
                <a:gd name="connsiteX26" fmla="*/ 370609 w 1721427"/>
                <a:gd name="connsiteY26" fmla="*/ 914400 h 2638729"/>
                <a:gd name="connsiteX27" fmla="*/ 349827 w 1721427"/>
                <a:gd name="connsiteY27" fmla="*/ 990600 h 2638729"/>
                <a:gd name="connsiteX28" fmla="*/ 332509 w 1721427"/>
                <a:gd name="connsiteY28" fmla="*/ 1052946 h 2638729"/>
                <a:gd name="connsiteX29" fmla="*/ 315191 w 1721427"/>
                <a:gd name="connsiteY29" fmla="*/ 1115291 h 2638729"/>
                <a:gd name="connsiteX30" fmla="*/ 308263 w 1721427"/>
                <a:gd name="connsiteY30" fmla="*/ 1174173 h 2638729"/>
                <a:gd name="connsiteX31" fmla="*/ 270163 w 1721427"/>
                <a:gd name="connsiteY31" fmla="*/ 1205346 h 2638729"/>
                <a:gd name="connsiteX32" fmla="*/ 221672 w 1721427"/>
                <a:gd name="connsiteY32" fmla="*/ 1236519 h 2638729"/>
                <a:gd name="connsiteX33" fmla="*/ 155863 w 1721427"/>
                <a:gd name="connsiteY33" fmla="*/ 1281546 h 2638729"/>
                <a:gd name="connsiteX34" fmla="*/ 121227 w 1721427"/>
                <a:gd name="connsiteY34" fmla="*/ 1305791 h 2638729"/>
                <a:gd name="connsiteX35" fmla="*/ 90054 w 1721427"/>
                <a:gd name="connsiteY35" fmla="*/ 1316182 h 2638729"/>
                <a:gd name="connsiteX36" fmla="*/ 62345 w 1721427"/>
                <a:gd name="connsiteY36" fmla="*/ 1347355 h 2638729"/>
                <a:gd name="connsiteX37" fmla="*/ 83127 w 1721427"/>
                <a:gd name="connsiteY37" fmla="*/ 1406237 h 2638729"/>
                <a:gd name="connsiteX38" fmla="*/ 72736 w 1721427"/>
                <a:gd name="connsiteY38" fmla="*/ 1506682 h 2638729"/>
                <a:gd name="connsiteX39" fmla="*/ 65809 w 1721427"/>
                <a:gd name="connsiteY39" fmla="*/ 1593273 h 2638729"/>
                <a:gd name="connsiteX40" fmla="*/ 48491 w 1721427"/>
                <a:gd name="connsiteY40" fmla="*/ 1666009 h 2638729"/>
                <a:gd name="connsiteX41" fmla="*/ 38100 w 1721427"/>
                <a:gd name="connsiteY41" fmla="*/ 1731819 h 2638729"/>
                <a:gd name="connsiteX42" fmla="*/ 17318 w 1721427"/>
                <a:gd name="connsiteY42" fmla="*/ 1783773 h 2638729"/>
                <a:gd name="connsiteX43" fmla="*/ 6927 w 1721427"/>
                <a:gd name="connsiteY43" fmla="*/ 1856509 h 2638729"/>
                <a:gd name="connsiteX44" fmla="*/ 0 w 1721427"/>
                <a:gd name="connsiteY44" fmla="*/ 1918855 h 2638729"/>
                <a:gd name="connsiteX45" fmla="*/ 31172 w 1721427"/>
                <a:gd name="connsiteY45" fmla="*/ 2088573 h 2638729"/>
                <a:gd name="connsiteX46" fmla="*/ 34636 w 1721427"/>
                <a:gd name="connsiteY46" fmla="*/ 2133600 h 2638729"/>
                <a:gd name="connsiteX47" fmla="*/ 31172 w 1721427"/>
                <a:gd name="connsiteY47" fmla="*/ 2195946 h 2638729"/>
                <a:gd name="connsiteX48" fmla="*/ 48491 w 1721427"/>
                <a:gd name="connsiteY48" fmla="*/ 2265219 h 2638729"/>
                <a:gd name="connsiteX49" fmla="*/ 48491 w 1721427"/>
                <a:gd name="connsiteY49" fmla="*/ 2310246 h 2638729"/>
                <a:gd name="connsiteX50" fmla="*/ 48491 w 1721427"/>
                <a:gd name="connsiteY50" fmla="*/ 2358737 h 2638729"/>
                <a:gd name="connsiteX51" fmla="*/ 96981 w 1721427"/>
                <a:gd name="connsiteY51" fmla="*/ 2414155 h 2638729"/>
                <a:gd name="connsiteX52" fmla="*/ 152400 w 1721427"/>
                <a:gd name="connsiteY52" fmla="*/ 2441864 h 2638729"/>
                <a:gd name="connsiteX53" fmla="*/ 214745 w 1721427"/>
                <a:gd name="connsiteY53" fmla="*/ 2455719 h 2638729"/>
                <a:gd name="connsiteX54" fmla="*/ 315191 w 1721427"/>
                <a:gd name="connsiteY54" fmla="*/ 2486891 h 2638729"/>
                <a:gd name="connsiteX55" fmla="*/ 398318 w 1721427"/>
                <a:gd name="connsiteY55" fmla="*/ 2514600 h 2638729"/>
                <a:gd name="connsiteX56" fmla="*/ 453736 w 1721427"/>
                <a:gd name="connsiteY56" fmla="*/ 2545773 h 2638729"/>
                <a:gd name="connsiteX57" fmla="*/ 509154 w 1721427"/>
                <a:gd name="connsiteY57" fmla="*/ 2566555 h 2638729"/>
                <a:gd name="connsiteX58" fmla="*/ 564572 w 1721427"/>
                <a:gd name="connsiteY58" fmla="*/ 2597728 h 2638729"/>
                <a:gd name="connsiteX59" fmla="*/ 671945 w 1721427"/>
                <a:gd name="connsiteY59" fmla="*/ 2608119 h 2638729"/>
                <a:gd name="connsiteX60" fmla="*/ 813912 w 1721427"/>
                <a:gd name="connsiteY60" fmla="*/ 2638729 h 2638729"/>
                <a:gd name="connsiteX61" fmla="*/ 845127 w 1721427"/>
                <a:gd name="connsiteY61" fmla="*/ 2549237 h 2638729"/>
                <a:gd name="connsiteX62" fmla="*/ 942109 w 1721427"/>
                <a:gd name="connsiteY62" fmla="*/ 2504209 h 2638729"/>
                <a:gd name="connsiteX63" fmla="*/ 1025236 w 1721427"/>
                <a:gd name="connsiteY63" fmla="*/ 2469573 h 2638729"/>
                <a:gd name="connsiteX64" fmla="*/ 1108363 w 1721427"/>
                <a:gd name="connsiteY64" fmla="*/ 2431473 h 2638729"/>
                <a:gd name="connsiteX65" fmla="*/ 1177636 w 1721427"/>
                <a:gd name="connsiteY65" fmla="*/ 2393373 h 2638729"/>
                <a:gd name="connsiteX66" fmla="*/ 1250372 w 1721427"/>
                <a:gd name="connsiteY66" fmla="*/ 2358737 h 2638729"/>
                <a:gd name="connsiteX67" fmla="*/ 1309254 w 1721427"/>
                <a:gd name="connsiteY67" fmla="*/ 2327564 h 2638729"/>
                <a:gd name="connsiteX68" fmla="*/ 1330036 w 1721427"/>
                <a:gd name="connsiteY68" fmla="*/ 2299855 h 2638729"/>
                <a:gd name="connsiteX69" fmla="*/ 1413163 w 1721427"/>
                <a:gd name="connsiteY69" fmla="*/ 2247900 h 2638729"/>
                <a:gd name="connsiteX70" fmla="*/ 1496291 w 1721427"/>
                <a:gd name="connsiteY70" fmla="*/ 2161309 h 2638729"/>
                <a:gd name="connsiteX71" fmla="*/ 1548245 w 1721427"/>
                <a:gd name="connsiteY71" fmla="*/ 2064328 h 2638729"/>
                <a:gd name="connsiteX72" fmla="*/ 1579418 w 1721427"/>
                <a:gd name="connsiteY72" fmla="*/ 2033155 h 2638729"/>
                <a:gd name="connsiteX73" fmla="*/ 1586345 w 1721427"/>
                <a:gd name="connsiteY73" fmla="*/ 1988128 h 2638729"/>
                <a:gd name="connsiteX74" fmla="*/ 1620981 w 1721427"/>
                <a:gd name="connsiteY74" fmla="*/ 1956955 h 2638729"/>
                <a:gd name="connsiteX75" fmla="*/ 1652154 w 1721427"/>
                <a:gd name="connsiteY75" fmla="*/ 1887682 h 2638729"/>
                <a:gd name="connsiteX76" fmla="*/ 1676400 w 1721427"/>
                <a:gd name="connsiteY76" fmla="*/ 1849582 h 2638729"/>
                <a:gd name="connsiteX77" fmla="*/ 1697181 w 1721427"/>
                <a:gd name="connsiteY77" fmla="*/ 1773382 h 2638729"/>
                <a:gd name="connsiteX78" fmla="*/ 1714500 w 1721427"/>
                <a:gd name="connsiteY78" fmla="*/ 1714500 h 2638729"/>
                <a:gd name="connsiteX79" fmla="*/ 1721427 w 1721427"/>
                <a:gd name="connsiteY79" fmla="*/ 1672937 h 2638729"/>
                <a:gd name="connsiteX80" fmla="*/ 1697181 w 1721427"/>
                <a:gd name="connsiteY80" fmla="*/ 1634837 h 2638729"/>
                <a:gd name="connsiteX81" fmla="*/ 1645227 w 1721427"/>
                <a:gd name="connsiteY81" fmla="*/ 1603664 h 2638729"/>
                <a:gd name="connsiteX82" fmla="*/ 1596736 w 1721427"/>
                <a:gd name="connsiteY82" fmla="*/ 1565564 h 2638729"/>
                <a:gd name="connsiteX83" fmla="*/ 1555172 w 1721427"/>
                <a:gd name="connsiteY83" fmla="*/ 1534391 h 2638729"/>
                <a:gd name="connsiteX84" fmla="*/ 1506681 w 1721427"/>
                <a:gd name="connsiteY84" fmla="*/ 1513609 h 2638729"/>
                <a:gd name="connsiteX85" fmla="*/ 1444336 w 1721427"/>
                <a:gd name="connsiteY85" fmla="*/ 1472046 h 2638729"/>
                <a:gd name="connsiteX86" fmla="*/ 1423554 w 1721427"/>
                <a:gd name="connsiteY86" fmla="*/ 1458191 h 2638729"/>
                <a:gd name="connsiteX87" fmla="*/ 1399309 w 1721427"/>
                <a:gd name="connsiteY87" fmla="*/ 1430482 h 2638729"/>
                <a:gd name="connsiteX88" fmla="*/ 1385454 w 1721427"/>
                <a:gd name="connsiteY88" fmla="*/ 1385455 h 2638729"/>
                <a:gd name="connsiteX89" fmla="*/ 1385454 w 1721427"/>
                <a:gd name="connsiteY89" fmla="*/ 1330037 h 2638729"/>
                <a:gd name="connsiteX90" fmla="*/ 1430481 w 1721427"/>
                <a:gd name="connsiteY90" fmla="*/ 1215737 h 2638729"/>
                <a:gd name="connsiteX91" fmla="*/ 1465118 w 1721427"/>
                <a:gd name="connsiteY91" fmla="*/ 1153391 h 2638729"/>
                <a:gd name="connsiteX92" fmla="*/ 1489363 w 1721427"/>
                <a:gd name="connsiteY92" fmla="*/ 1115291 h 2638729"/>
                <a:gd name="connsiteX93" fmla="*/ 1489363 w 1721427"/>
                <a:gd name="connsiteY93" fmla="*/ 1070264 h 2638729"/>
                <a:gd name="connsiteX94" fmla="*/ 1427018 w 1721427"/>
                <a:gd name="connsiteY94" fmla="*/ 942109 h 2638729"/>
                <a:gd name="connsiteX95" fmla="*/ 1399309 w 1721427"/>
                <a:gd name="connsiteY95" fmla="*/ 862446 h 2638729"/>
                <a:gd name="connsiteX96" fmla="*/ 1347354 w 1721427"/>
                <a:gd name="connsiteY96" fmla="*/ 772391 h 2638729"/>
                <a:gd name="connsiteX97" fmla="*/ 1319645 w 1721427"/>
                <a:gd name="connsiteY97" fmla="*/ 703119 h 2638729"/>
                <a:gd name="connsiteX98" fmla="*/ 1291936 w 1721427"/>
                <a:gd name="connsiteY98" fmla="*/ 651164 h 2638729"/>
                <a:gd name="connsiteX99" fmla="*/ 1260763 w 1721427"/>
                <a:gd name="connsiteY99" fmla="*/ 588819 h 2638729"/>
                <a:gd name="connsiteX100" fmla="*/ 1236518 w 1721427"/>
                <a:gd name="connsiteY100" fmla="*/ 550719 h 2638729"/>
                <a:gd name="connsiteX101" fmla="*/ 1226127 w 1721427"/>
                <a:gd name="connsiteY101" fmla="*/ 498764 h 2638729"/>
                <a:gd name="connsiteX102" fmla="*/ 1250372 w 1721427"/>
                <a:gd name="connsiteY102" fmla="*/ 377537 h 2638729"/>
                <a:gd name="connsiteX103" fmla="*/ 1285009 w 1721427"/>
                <a:gd name="connsiteY103" fmla="*/ 315191 h 2638729"/>
                <a:gd name="connsiteX104" fmla="*/ 1309254 w 1721427"/>
                <a:gd name="connsiteY104" fmla="*/ 263237 h 2638729"/>
                <a:gd name="connsiteX105" fmla="*/ 1357745 w 1721427"/>
                <a:gd name="connsiteY105" fmla="*/ 207819 h 2638729"/>
                <a:gd name="connsiteX106" fmla="*/ 1395845 w 1721427"/>
                <a:gd name="connsiteY106" fmla="*/ 159328 h 2638729"/>
                <a:gd name="connsiteX107" fmla="*/ 1413163 w 1721427"/>
                <a:gd name="connsiteY107" fmla="*/ 131619 h 2638729"/>
                <a:gd name="connsiteX108" fmla="*/ 1423554 w 1721427"/>
                <a:gd name="connsiteY108" fmla="*/ 93519 h 2638729"/>
                <a:gd name="connsiteX109" fmla="*/ 1433945 w 1721427"/>
                <a:gd name="connsiteY109" fmla="*/ 31173 h 2638729"/>
                <a:gd name="connsiteX110" fmla="*/ 1433945 w 1721427"/>
                <a:gd name="connsiteY110" fmla="*/ 31173 h 2638729"/>
                <a:gd name="connsiteX111" fmla="*/ 1402772 w 1721427"/>
                <a:gd name="connsiteY111" fmla="*/ 0 h 2638729"/>
                <a:gd name="connsiteX112" fmla="*/ 1364672 w 1721427"/>
                <a:gd name="connsiteY112" fmla="*/ 13855 h 2638729"/>
                <a:gd name="connsiteX113" fmla="*/ 1333500 w 1721427"/>
                <a:gd name="connsiteY113" fmla="*/ 17319 h 2638729"/>
                <a:gd name="connsiteX114" fmla="*/ 1291936 w 1721427"/>
                <a:gd name="connsiteY114" fmla="*/ 10391 h 2638729"/>
                <a:gd name="connsiteX115" fmla="*/ 1257300 w 1721427"/>
                <a:gd name="connsiteY115" fmla="*/ 6928 h 2638729"/>
                <a:gd name="connsiteX116" fmla="*/ 1208809 w 1721427"/>
                <a:gd name="connsiteY116" fmla="*/ 17319 h 2638729"/>
                <a:gd name="connsiteX117" fmla="*/ 1139536 w 1721427"/>
                <a:gd name="connsiteY117" fmla="*/ 38100 h 2638729"/>
                <a:gd name="connsiteX0" fmla="*/ 1139536 w 1721427"/>
                <a:gd name="connsiteY0" fmla="*/ 38100 h 2638729"/>
                <a:gd name="connsiteX1" fmla="*/ 1035627 w 1721427"/>
                <a:gd name="connsiteY1" fmla="*/ 51955 h 2638729"/>
                <a:gd name="connsiteX2" fmla="*/ 969818 w 1721427"/>
                <a:gd name="connsiteY2" fmla="*/ 69273 h 2638729"/>
                <a:gd name="connsiteX3" fmla="*/ 917863 w 1721427"/>
                <a:gd name="connsiteY3" fmla="*/ 69273 h 2638729"/>
                <a:gd name="connsiteX4" fmla="*/ 858981 w 1721427"/>
                <a:gd name="connsiteY4" fmla="*/ 83128 h 2638729"/>
                <a:gd name="connsiteX5" fmla="*/ 789709 w 1721427"/>
                <a:gd name="connsiteY5" fmla="*/ 90055 h 2638729"/>
                <a:gd name="connsiteX6" fmla="*/ 748145 w 1721427"/>
                <a:gd name="connsiteY6" fmla="*/ 103909 h 2638729"/>
                <a:gd name="connsiteX7" fmla="*/ 723900 w 1721427"/>
                <a:gd name="connsiteY7" fmla="*/ 103909 h 2638729"/>
                <a:gd name="connsiteX8" fmla="*/ 675409 w 1721427"/>
                <a:gd name="connsiteY8" fmla="*/ 128155 h 2638729"/>
                <a:gd name="connsiteX9" fmla="*/ 654627 w 1721427"/>
                <a:gd name="connsiteY9" fmla="*/ 138546 h 2638729"/>
                <a:gd name="connsiteX10" fmla="*/ 626918 w 1721427"/>
                <a:gd name="connsiteY10" fmla="*/ 159328 h 2638729"/>
                <a:gd name="connsiteX11" fmla="*/ 609600 w 1721427"/>
                <a:gd name="connsiteY11" fmla="*/ 190500 h 2638729"/>
                <a:gd name="connsiteX12" fmla="*/ 599209 w 1721427"/>
                <a:gd name="connsiteY12" fmla="*/ 256309 h 2638729"/>
                <a:gd name="connsiteX13" fmla="*/ 609600 w 1721427"/>
                <a:gd name="connsiteY13" fmla="*/ 308264 h 2638729"/>
                <a:gd name="connsiteX14" fmla="*/ 619991 w 1721427"/>
                <a:gd name="connsiteY14" fmla="*/ 381000 h 2638729"/>
                <a:gd name="connsiteX15" fmla="*/ 630381 w 1721427"/>
                <a:gd name="connsiteY15" fmla="*/ 457200 h 2638729"/>
                <a:gd name="connsiteX16" fmla="*/ 630381 w 1721427"/>
                <a:gd name="connsiteY16" fmla="*/ 491837 h 2638729"/>
                <a:gd name="connsiteX17" fmla="*/ 626918 w 1721427"/>
                <a:gd name="connsiteY17" fmla="*/ 516082 h 2638729"/>
                <a:gd name="connsiteX18" fmla="*/ 613063 w 1721427"/>
                <a:gd name="connsiteY18" fmla="*/ 536864 h 2638729"/>
                <a:gd name="connsiteX19" fmla="*/ 581891 w 1721427"/>
                <a:gd name="connsiteY19" fmla="*/ 574964 h 2638729"/>
                <a:gd name="connsiteX20" fmla="*/ 540327 w 1721427"/>
                <a:gd name="connsiteY20" fmla="*/ 606137 h 2638729"/>
                <a:gd name="connsiteX21" fmla="*/ 505691 w 1721427"/>
                <a:gd name="connsiteY21" fmla="*/ 647700 h 2638729"/>
                <a:gd name="connsiteX22" fmla="*/ 471054 w 1721427"/>
                <a:gd name="connsiteY22" fmla="*/ 706582 h 2638729"/>
                <a:gd name="connsiteX23" fmla="*/ 443345 w 1721427"/>
                <a:gd name="connsiteY23" fmla="*/ 755073 h 2638729"/>
                <a:gd name="connsiteX24" fmla="*/ 412172 w 1721427"/>
                <a:gd name="connsiteY24" fmla="*/ 803564 h 2638729"/>
                <a:gd name="connsiteX25" fmla="*/ 387927 w 1721427"/>
                <a:gd name="connsiteY25" fmla="*/ 834737 h 2638729"/>
                <a:gd name="connsiteX26" fmla="*/ 370609 w 1721427"/>
                <a:gd name="connsiteY26" fmla="*/ 914400 h 2638729"/>
                <a:gd name="connsiteX27" fmla="*/ 349827 w 1721427"/>
                <a:gd name="connsiteY27" fmla="*/ 990600 h 2638729"/>
                <a:gd name="connsiteX28" fmla="*/ 332509 w 1721427"/>
                <a:gd name="connsiteY28" fmla="*/ 1052946 h 2638729"/>
                <a:gd name="connsiteX29" fmla="*/ 315191 w 1721427"/>
                <a:gd name="connsiteY29" fmla="*/ 1115291 h 2638729"/>
                <a:gd name="connsiteX30" fmla="*/ 308263 w 1721427"/>
                <a:gd name="connsiteY30" fmla="*/ 1174173 h 2638729"/>
                <a:gd name="connsiteX31" fmla="*/ 270163 w 1721427"/>
                <a:gd name="connsiteY31" fmla="*/ 1205346 h 2638729"/>
                <a:gd name="connsiteX32" fmla="*/ 221672 w 1721427"/>
                <a:gd name="connsiteY32" fmla="*/ 1236519 h 2638729"/>
                <a:gd name="connsiteX33" fmla="*/ 155863 w 1721427"/>
                <a:gd name="connsiteY33" fmla="*/ 1281546 h 2638729"/>
                <a:gd name="connsiteX34" fmla="*/ 121227 w 1721427"/>
                <a:gd name="connsiteY34" fmla="*/ 1305791 h 2638729"/>
                <a:gd name="connsiteX35" fmla="*/ 90054 w 1721427"/>
                <a:gd name="connsiteY35" fmla="*/ 1316182 h 2638729"/>
                <a:gd name="connsiteX36" fmla="*/ 62345 w 1721427"/>
                <a:gd name="connsiteY36" fmla="*/ 1347355 h 2638729"/>
                <a:gd name="connsiteX37" fmla="*/ 83127 w 1721427"/>
                <a:gd name="connsiteY37" fmla="*/ 1406237 h 2638729"/>
                <a:gd name="connsiteX38" fmla="*/ 72736 w 1721427"/>
                <a:gd name="connsiteY38" fmla="*/ 1506682 h 2638729"/>
                <a:gd name="connsiteX39" fmla="*/ 65809 w 1721427"/>
                <a:gd name="connsiteY39" fmla="*/ 1593273 h 2638729"/>
                <a:gd name="connsiteX40" fmla="*/ 48491 w 1721427"/>
                <a:gd name="connsiteY40" fmla="*/ 1666009 h 2638729"/>
                <a:gd name="connsiteX41" fmla="*/ 38100 w 1721427"/>
                <a:gd name="connsiteY41" fmla="*/ 1731819 h 2638729"/>
                <a:gd name="connsiteX42" fmla="*/ 17318 w 1721427"/>
                <a:gd name="connsiteY42" fmla="*/ 1783773 h 2638729"/>
                <a:gd name="connsiteX43" fmla="*/ 6927 w 1721427"/>
                <a:gd name="connsiteY43" fmla="*/ 1856509 h 2638729"/>
                <a:gd name="connsiteX44" fmla="*/ 0 w 1721427"/>
                <a:gd name="connsiteY44" fmla="*/ 1918855 h 2638729"/>
                <a:gd name="connsiteX45" fmla="*/ 31172 w 1721427"/>
                <a:gd name="connsiteY45" fmla="*/ 2088573 h 2638729"/>
                <a:gd name="connsiteX46" fmla="*/ 34636 w 1721427"/>
                <a:gd name="connsiteY46" fmla="*/ 2133600 h 2638729"/>
                <a:gd name="connsiteX47" fmla="*/ 31172 w 1721427"/>
                <a:gd name="connsiteY47" fmla="*/ 2195946 h 2638729"/>
                <a:gd name="connsiteX48" fmla="*/ 48491 w 1721427"/>
                <a:gd name="connsiteY48" fmla="*/ 2265219 h 2638729"/>
                <a:gd name="connsiteX49" fmla="*/ 48491 w 1721427"/>
                <a:gd name="connsiteY49" fmla="*/ 2310246 h 2638729"/>
                <a:gd name="connsiteX50" fmla="*/ 48491 w 1721427"/>
                <a:gd name="connsiteY50" fmla="*/ 2358737 h 2638729"/>
                <a:gd name="connsiteX51" fmla="*/ 96981 w 1721427"/>
                <a:gd name="connsiteY51" fmla="*/ 2414155 h 2638729"/>
                <a:gd name="connsiteX52" fmla="*/ 152400 w 1721427"/>
                <a:gd name="connsiteY52" fmla="*/ 2441864 h 2638729"/>
                <a:gd name="connsiteX53" fmla="*/ 214745 w 1721427"/>
                <a:gd name="connsiteY53" fmla="*/ 2455719 h 2638729"/>
                <a:gd name="connsiteX54" fmla="*/ 315191 w 1721427"/>
                <a:gd name="connsiteY54" fmla="*/ 2486891 h 2638729"/>
                <a:gd name="connsiteX55" fmla="*/ 398318 w 1721427"/>
                <a:gd name="connsiteY55" fmla="*/ 2514600 h 2638729"/>
                <a:gd name="connsiteX56" fmla="*/ 453736 w 1721427"/>
                <a:gd name="connsiteY56" fmla="*/ 2545773 h 2638729"/>
                <a:gd name="connsiteX57" fmla="*/ 509154 w 1721427"/>
                <a:gd name="connsiteY57" fmla="*/ 2566555 h 2638729"/>
                <a:gd name="connsiteX58" fmla="*/ 564572 w 1721427"/>
                <a:gd name="connsiteY58" fmla="*/ 2597728 h 2638729"/>
                <a:gd name="connsiteX59" fmla="*/ 671945 w 1721427"/>
                <a:gd name="connsiteY59" fmla="*/ 2608119 h 2638729"/>
                <a:gd name="connsiteX60" fmla="*/ 813912 w 1721427"/>
                <a:gd name="connsiteY60" fmla="*/ 2638729 h 2638729"/>
                <a:gd name="connsiteX61" fmla="*/ 845127 w 1721427"/>
                <a:gd name="connsiteY61" fmla="*/ 2549237 h 2638729"/>
                <a:gd name="connsiteX62" fmla="*/ 942109 w 1721427"/>
                <a:gd name="connsiteY62" fmla="*/ 2504209 h 2638729"/>
                <a:gd name="connsiteX63" fmla="*/ 1025236 w 1721427"/>
                <a:gd name="connsiteY63" fmla="*/ 2469573 h 2638729"/>
                <a:gd name="connsiteX64" fmla="*/ 1108363 w 1721427"/>
                <a:gd name="connsiteY64" fmla="*/ 2431473 h 2638729"/>
                <a:gd name="connsiteX65" fmla="*/ 1177636 w 1721427"/>
                <a:gd name="connsiteY65" fmla="*/ 2393373 h 2638729"/>
                <a:gd name="connsiteX66" fmla="*/ 1250372 w 1721427"/>
                <a:gd name="connsiteY66" fmla="*/ 2358737 h 2638729"/>
                <a:gd name="connsiteX67" fmla="*/ 1309254 w 1721427"/>
                <a:gd name="connsiteY67" fmla="*/ 2327564 h 2638729"/>
                <a:gd name="connsiteX68" fmla="*/ 1330036 w 1721427"/>
                <a:gd name="connsiteY68" fmla="*/ 2299855 h 2638729"/>
                <a:gd name="connsiteX69" fmla="*/ 1413163 w 1721427"/>
                <a:gd name="connsiteY69" fmla="*/ 2247900 h 2638729"/>
                <a:gd name="connsiteX70" fmla="*/ 1496291 w 1721427"/>
                <a:gd name="connsiteY70" fmla="*/ 2161309 h 2638729"/>
                <a:gd name="connsiteX71" fmla="*/ 1548245 w 1721427"/>
                <a:gd name="connsiteY71" fmla="*/ 2064328 h 2638729"/>
                <a:gd name="connsiteX72" fmla="*/ 1579418 w 1721427"/>
                <a:gd name="connsiteY72" fmla="*/ 2033155 h 2638729"/>
                <a:gd name="connsiteX73" fmla="*/ 1586345 w 1721427"/>
                <a:gd name="connsiteY73" fmla="*/ 1988128 h 2638729"/>
                <a:gd name="connsiteX74" fmla="*/ 1620981 w 1721427"/>
                <a:gd name="connsiteY74" fmla="*/ 1956955 h 2638729"/>
                <a:gd name="connsiteX75" fmla="*/ 1652154 w 1721427"/>
                <a:gd name="connsiteY75" fmla="*/ 1887682 h 2638729"/>
                <a:gd name="connsiteX76" fmla="*/ 1676400 w 1721427"/>
                <a:gd name="connsiteY76" fmla="*/ 1849582 h 2638729"/>
                <a:gd name="connsiteX77" fmla="*/ 1697181 w 1721427"/>
                <a:gd name="connsiteY77" fmla="*/ 1773382 h 2638729"/>
                <a:gd name="connsiteX78" fmla="*/ 1714500 w 1721427"/>
                <a:gd name="connsiteY78" fmla="*/ 1714500 h 2638729"/>
                <a:gd name="connsiteX79" fmla="*/ 1721427 w 1721427"/>
                <a:gd name="connsiteY79" fmla="*/ 1672937 h 2638729"/>
                <a:gd name="connsiteX80" fmla="*/ 1697181 w 1721427"/>
                <a:gd name="connsiteY80" fmla="*/ 1634837 h 2638729"/>
                <a:gd name="connsiteX81" fmla="*/ 1645227 w 1721427"/>
                <a:gd name="connsiteY81" fmla="*/ 1603664 h 2638729"/>
                <a:gd name="connsiteX82" fmla="*/ 1596736 w 1721427"/>
                <a:gd name="connsiteY82" fmla="*/ 1565564 h 2638729"/>
                <a:gd name="connsiteX83" fmla="*/ 1555172 w 1721427"/>
                <a:gd name="connsiteY83" fmla="*/ 1534391 h 2638729"/>
                <a:gd name="connsiteX84" fmla="*/ 1506681 w 1721427"/>
                <a:gd name="connsiteY84" fmla="*/ 1513609 h 2638729"/>
                <a:gd name="connsiteX85" fmla="*/ 1444336 w 1721427"/>
                <a:gd name="connsiteY85" fmla="*/ 1472046 h 2638729"/>
                <a:gd name="connsiteX86" fmla="*/ 1423554 w 1721427"/>
                <a:gd name="connsiteY86" fmla="*/ 1458191 h 2638729"/>
                <a:gd name="connsiteX87" fmla="*/ 1399309 w 1721427"/>
                <a:gd name="connsiteY87" fmla="*/ 1430482 h 2638729"/>
                <a:gd name="connsiteX88" fmla="*/ 1385454 w 1721427"/>
                <a:gd name="connsiteY88" fmla="*/ 1385455 h 2638729"/>
                <a:gd name="connsiteX89" fmla="*/ 1385454 w 1721427"/>
                <a:gd name="connsiteY89" fmla="*/ 1330037 h 2638729"/>
                <a:gd name="connsiteX90" fmla="*/ 1430481 w 1721427"/>
                <a:gd name="connsiteY90" fmla="*/ 1215737 h 2638729"/>
                <a:gd name="connsiteX91" fmla="*/ 1465118 w 1721427"/>
                <a:gd name="connsiteY91" fmla="*/ 1153391 h 2638729"/>
                <a:gd name="connsiteX92" fmla="*/ 1489363 w 1721427"/>
                <a:gd name="connsiteY92" fmla="*/ 1115291 h 2638729"/>
                <a:gd name="connsiteX93" fmla="*/ 1489363 w 1721427"/>
                <a:gd name="connsiteY93" fmla="*/ 1070264 h 2638729"/>
                <a:gd name="connsiteX94" fmla="*/ 1427018 w 1721427"/>
                <a:gd name="connsiteY94" fmla="*/ 942109 h 2638729"/>
                <a:gd name="connsiteX95" fmla="*/ 1399309 w 1721427"/>
                <a:gd name="connsiteY95" fmla="*/ 862446 h 2638729"/>
                <a:gd name="connsiteX96" fmla="*/ 1347354 w 1721427"/>
                <a:gd name="connsiteY96" fmla="*/ 772391 h 2638729"/>
                <a:gd name="connsiteX97" fmla="*/ 1319645 w 1721427"/>
                <a:gd name="connsiteY97" fmla="*/ 703119 h 2638729"/>
                <a:gd name="connsiteX98" fmla="*/ 1291936 w 1721427"/>
                <a:gd name="connsiteY98" fmla="*/ 651164 h 2638729"/>
                <a:gd name="connsiteX99" fmla="*/ 1260763 w 1721427"/>
                <a:gd name="connsiteY99" fmla="*/ 588819 h 2638729"/>
                <a:gd name="connsiteX100" fmla="*/ 1236518 w 1721427"/>
                <a:gd name="connsiteY100" fmla="*/ 550719 h 2638729"/>
                <a:gd name="connsiteX101" fmla="*/ 1226127 w 1721427"/>
                <a:gd name="connsiteY101" fmla="*/ 498764 h 2638729"/>
                <a:gd name="connsiteX102" fmla="*/ 1250372 w 1721427"/>
                <a:gd name="connsiteY102" fmla="*/ 377537 h 2638729"/>
                <a:gd name="connsiteX103" fmla="*/ 1285009 w 1721427"/>
                <a:gd name="connsiteY103" fmla="*/ 315191 h 2638729"/>
                <a:gd name="connsiteX104" fmla="*/ 1309254 w 1721427"/>
                <a:gd name="connsiteY104" fmla="*/ 263237 h 2638729"/>
                <a:gd name="connsiteX105" fmla="*/ 1357745 w 1721427"/>
                <a:gd name="connsiteY105" fmla="*/ 207819 h 2638729"/>
                <a:gd name="connsiteX106" fmla="*/ 1395845 w 1721427"/>
                <a:gd name="connsiteY106" fmla="*/ 159328 h 2638729"/>
                <a:gd name="connsiteX107" fmla="*/ 1413163 w 1721427"/>
                <a:gd name="connsiteY107" fmla="*/ 131619 h 2638729"/>
                <a:gd name="connsiteX108" fmla="*/ 1423554 w 1721427"/>
                <a:gd name="connsiteY108" fmla="*/ 93519 h 2638729"/>
                <a:gd name="connsiteX109" fmla="*/ 1433945 w 1721427"/>
                <a:gd name="connsiteY109" fmla="*/ 31173 h 2638729"/>
                <a:gd name="connsiteX110" fmla="*/ 1433945 w 1721427"/>
                <a:gd name="connsiteY110" fmla="*/ 31173 h 2638729"/>
                <a:gd name="connsiteX111" fmla="*/ 1402772 w 1721427"/>
                <a:gd name="connsiteY111" fmla="*/ 0 h 2638729"/>
                <a:gd name="connsiteX112" fmla="*/ 1364672 w 1721427"/>
                <a:gd name="connsiteY112" fmla="*/ 13855 h 2638729"/>
                <a:gd name="connsiteX113" fmla="*/ 1333500 w 1721427"/>
                <a:gd name="connsiteY113" fmla="*/ 17319 h 2638729"/>
                <a:gd name="connsiteX114" fmla="*/ 1291936 w 1721427"/>
                <a:gd name="connsiteY114" fmla="*/ 10391 h 2638729"/>
                <a:gd name="connsiteX115" fmla="*/ 1257300 w 1721427"/>
                <a:gd name="connsiteY115" fmla="*/ 6928 h 2638729"/>
                <a:gd name="connsiteX116" fmla="*/ 1208809 w 1721427"/>
                <a:gd name="connsiteY116" fmla="*/ 17319 h 2638729"/>
                <a:gd name="connsiteX117" fmla="*/ 1139536 w 1721427"/>
                <a:gd name="connsiteY117" fmla="*/ 38100 h 2638729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45127 w 1721427"/>
                <a:gd name="connsiteY61" fmla="*/ 2549237 h 2656524"/>
                <a:gd name="connsiteX62" fmla="*/ 942109 w 1721427"/>
                <a:gd name="connsiteY62" fmla="*/ 2504209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42109 w 1721427"/>
                <a:gd name="connsiteY62" fmla="*/ 2504209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27564 h 2656524"/>
                <a:gd name="connsiteX67" fmla="*/ 1330036 w 1721427"/>
                <a:gd name="connsiteY67" fmla="*/ 2299855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86878 h 2656524"/>
                <a:gd name="connsiteX67" fmla="*/ 1330036 w 1721427"/>
                <a:gd name="connsiteY67" fmla="*/ 2299855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86878 h 2656524"/>
                <a:gd name="connsiteX67" fmla="*/ 1335966 w 1721427"/>
                <a:gd name="connsiteY67" fmla="*/ 2323581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83127 w 1721427"/>
                <a:gd name="connsiteY36" fmla="*/ 1406237 h 2656524"/>
                <a:gd name="connsiteX37" fmla="*/ 72736 w 1721427"/>
                <a:gd name="connsiteY37" fmla="*/ 1506682 h 2656524"/>
                <a:gd name="connsiteX38" fmla="*/ 65809 w 1721427"/>
                <a:gd name="connsiteY38" fmla="*/ 1593273 h 2656524"/>
                <a:gd name="connsiteX39" fmla="*/ 48491 w 1721427"/>
                <a:gd name="connsiteY39" fmla="*/ 1666009 h 2656524"/>
                <a:gd name="connsiteX40" fmla="*/ 38100 w 1721427"/>
                <a:gd name="connsiteY40" fmla="*/ 1731819 h 2656524"/>
                <a:gd name="connsiteX41" fmla="*/ 17318 w 1721427"/>
                <a:gd name="connsiteY41" fmla="*/ 1783773 h 2656524"/>
                <a:gd name="connsiteX42" fmla="*/ 6927 w 1721427"/>
                <a:gd name="connsiteY42" fmla="*/ 1856509 h 2656524"/>
                <a:gd name="connsiteX43" fmla="*/ 0 w 1721427"/>
                <a:gd name="connsiteY43" fmla="*/ 1918855 h 2656524"/>
                <a:gd name="connsiteX44" fmla="*/ 31172 w 1721427"/>
                <a:gd name="connsiteY44" fmla="*/ 2088573 h 2656524"/>
                <a:gd name="connsiteX45" fmla="*/ 34636 w 1721427"/>
                <a:gd name="connsiteY45" fmla="*/ 2133600 h 2656524"/>
                <a:gd name="connsiteX46" fmla="*/ 31172 w 1721427"/>
                <a:gd name="connsiteY46" fmla="*/ 2195946 h 2656524"/>
                <a:gd name="connsiteX47" fmla="*/ 48491 w 1721427"/>
                <a:gd name="connsiteY47" fmla="*/ 2265219 h 2656524"/>
                <a:gd name="connsiteX48" fmla="*/ 48491 w 1721427"/>
                <a:gd name="connsiteY48" fmla="*/ 2310246 h 2656524"/>
                <a:gd name="connsiteX49" fmla="*/ 48491 w 1721427"/>
                <a:gd name="connsiteY49" fmla="*/ 2358737 h 2656524"/>
                <a:gd name="connsiteX50" fmla="*/ 96981 w 1721427"/>
                <a:gd name="connsiteY50" fmla="*/ 2414155 h 2656524"/>
                <a:gd name="connsiteX51" fmla="*/ 152400 w 1721427"/>
                <a:gd name="connsiteY51" fmla="*/ 2441864 h 2656524"/>
                <a:gd name="connsiteX52" fmla="*/ 214745 w 1721427"/>
                <a:gd name="connsiteY52" fmla="*/ 2455719 h 2656524"/>
                <a:gd name="connsiteX53" fmla="*/ 315191 w 1721427"/>
                <a:gd name="connsiteY53" fmla="*/ 2486891 h 2656524"/>
                <a:gd name="connsiteX54" fmla="*/ 398318 w 1721427"/>
                <a:gd name="connsiteY54" fmla="*/ 2514600 h 2656524"/>
                <a:gd name="connsiteX55" fmla="*/ 453736 w 1721427"/>
                <a:gd name="connsiteY55" fmla="*/ 2545773 h 2656524"/>
                <a:gd name="connsiteX56" fmla="*/ 509154 w 1721427"/>
                <a:gd name="connsiteY56" fmla="*/ 2566555 h 2656524"/>
                <a:gd name="connsiteX57" fmla="*/ 564572 w 1721427"/>
                <a:gd name="connsiteY57" fmla="*/ 2597728 h 2656524"/>
                <a:gd name="connsiteX58" fmla="*/ 671945 w 1721427"/>
                <a:gd name="connsiteY58" fmla="*/ 2608119 h 2656524"/>
                <a:gd name="connsiteX59" fmla="*/ 754597 w 1721427"/>
                <a:gd name="connsiteY59" fmla="*/ 2656524 h 2656524"/>
                <a:gd name="connsiteX60" fmla="*/ 874784 w 1721427"/>
                <a:gd name="connsiteY60" fmla="*/ 2596689 h 2656524"/>
                <a:gd name="connsiteX61" fmla="*/ 953971 w 1721427"/>
                <a:gd name="connsiteY61" fmla="*/ 2569457 h 2656524"/>
                <a:gd name="connsiteX62" fmla="*/ 1043030 w 1721427"/>
                <a:gd name="connsiteY62" fmla="*/ 2534821 h 2656524"/>
                <a:gd name="connsiteX63" fmla="*/ 1143953 w 1721427"/>
                <a:gd name="connsiteY63" fmla="*/ 2478924 h 2656524"/>
                <a:gd name="connsiteX64" fmla="*/ 1189500 w 1721427"/>
                <a:gd name="connsiteY64" fmla="*/ 2464552 h 2656524"/>
                <a:gd name="connsiteX65" fmla="*/ 1309254 w 1721427"/>
                <a:gd name="connsiteY65" fmla="*/ 2386878 h 2656524"/>
                <a:gd name="connsiteX66" fmla="*/ 1335966 w 1721427"/>
                <a:gd name="connsiteY66" fmla="*/ 2323581 h 2656524"/>
                <a:gd name="connsiteX67" fmla="*/ 1413163 w 1721427"/>
                <a:gd name="connsiteY67" fmla="*/ 2247900 h 2656524"/>
                <a:gd name="connsiteX68" fmla="*/ 1496291 w 1721427"/>
                <a:gd name="connsiteY68" fmla="*/ 2161309 h 2656524"/>
                <a:gd name="connsiteX69" fmla="*/ 1548245 w 1721427"/>
                <a:gd name="connsiteY69" fmla="*/ 2064328 h 2656524"/>
                <a:gd name="connsiteX70" fmla="*/ 1579418 w 1721427"/>
                <a:gd name="connsiteY70" fmla="*/ 2033155 h 2656524"/>
                <a:gd name="connsiteX71" fmla="*/ 1586345 w 1721427"/>
                <a:gd name="connsiteY71" fmla="*/ 1988128 h 2656524"/>
                <a:gd name="connsiteX72" fmla="*/ 1620981 w 1721427"/>
                <a:gd name="connsiteY72" fmla="*/ 1956955 h 2656524"/>
                <a:gd name="connsiteX73" fmla="*/ 1652154 w 1721427"/>
                <a:gd name="connsiteY73" fmla="*/ 1887682 h 2656524"/>
                <a:gd name="connsiteX74" fmla="*/ 1676400 w 1721427"/>
                <a:gd name="connsiteY74" fmla="*/ 1849582 h 2656524"/>
                <a:gd name="connsiteX75" fmla="*/ 1697181 w 1721427"/>
                <a:gd name="connsiteY75" fmla="*/ 1773382 h 2656524"/>
                <a:gd name="connsiteX76" fmla="*/ 1714500 w 1721427"/>
                <a:gd name="connsiteY76" fmla="*/ 1714500 h 2656524"/>
                <a:gd name="connsiteX77" fmla="*/ 1721427 w 1721427"/>
                <a:gd name="connsiteY77" fmla="*/ 1672937 h 2656524"/>
                <a:gd name="connsiteX78" fmla="*/ 1697181 w 1721427"/>
                <a:gd name="connsiteY78" fmla="*/ 1634837 h 2656524"/>
                <a:gd name="connsiteX79" fmla="*/ 1645227 w 1721427"/>
                <a:gd name="connsiteY79" fmla="*/ 1603664 h 2656524"/>
                <a:gd name="connsiteX80" fmla="*/ 1596736 w 1721427"/>
                <a:gd name="connsiteY80" fmla="*/ 1565564 h 2656524"/>
                <a:gd name="connsiteX81" fmla="*/ 1555172 w 1721427"/>
                <a:gd name="connsiteY81" fmla="*/ 1534391 h 2656524"/>
                <a:gd name="connsiteX82" fmla="*/ 1506681 w 1721427"/>
                <a:gd name="connsiteY82" fmla="*/ 1513609 h 2656524"/>
                <a:gd name="connsiteX83" fmla="*/ 1444336 w 1721427"/>
                <a:gd name="connsiteY83" fmla="*/ 1472046 h 2656524"/>
                <a:gd name="connsiteX84" fmla="*/ 1423554 w 1721427"/>
                <a:gd name="connsiteY84" fmla="*/ 1458191 h 2656524"/>
                <a:gd name="connsiteX85" fmla="*/ 1399309 w 1721427"/>
                <a:gd name="connsiteY85" fmla="*/ 1430482 h 2656524"/>
                <a:gd name="connsiteX86" fmla="*/ 1385454 w 1721427"/>
                <a:gd name="connsiteY86" fmla="*/ 1385455 h 2656524"/>
                <a:gd name="connsiteX87" fmla="*/ 1385454 w 1721427"/>
                <a:gd name="connsiteY87" fmla="*/ 1330037 h 2656524"/>
                <a:gd name="connsiteX88" fmla="*/ 1430481 w 1721427"/>
                <a:gd name="connsiteY88" fmla="*/ 1215737 h 2656524"/>
                <a:gd name="connsiteX89" fmla="*/ 1465118 w 1721427"/>
                <a:gd name="connsiteY89" fmla="*/ 1153391 h 2656524"/>
                <a:gd name="connsiteX90" fmla="*/ 1489363 w 1721427"/>
                <a:gd name="connsiteY90" fmla="*/ 1115291 h 2656524"/>
                <a:gd name="connsiteX91" fmla="*/ 1489363 w 1721427"/>
                <a:gd name="connsiteY91" fmla="*/ 1070264 h 2656524"/>
                <a:gd name="connsiteX92" fmla="*/ 1427018 w 1721427"/>
                <a:gd name="connsiteY92" fmla="*/ 942109 h 2656524"/>
                <a:gd name="connsiteX93" fmla="*/ 1399309 w 1721427"/>
                <a:gd name="connsiteY93" fmla="*/ 862446 h 2656524"/>
                <a:gd name="connsiteX94" fmla="*/ 1347354 w 1721427"/>
                <a:gd name="connsiteY94" fmla="*/ 772391 h 2656524"/>
                <a:gd name="connsiteX95" fmla="*/ 1319645 w 1721427"/>
                <a:gd name="connsiteY95" fmla="*/ 703119 h 2656524"/>
                <a:gd name="connsiteX96" fmla="*/ 1291936 w 1721427"/>
                <a:gd name="connsiteY96" fmla="*/ 651164 h 2656524"/>
                <a:gd name="connsiteX97" fmla="*/ 1260763 w 1721427"/>
                <a:gd name="connsiteY97" fmla="*/ 588819 h 2656524"/>
                <a:gd name="connsiteX98" fmla="*/ 1236518 w 1721427"/>
                <a:gd name="connsiteY98" fmla="*/ 550719 h 2656524"/>
                <a:gd name="connsiteX99" fmla="*/ 1226127 w 1721427"/>
                <a:gd name="connsiteY99" fmla="*/ 498764 h 2656524"/>
                <a:gd name="connsiteX100" fmla="*/ 1250372 w 1721427"/>
                <a:gd name="connsiteY100" fmla="*/ 377537 h 2656524"/>
                <a:gd name="connsiteX101" fmla="*/ 1285009 w 1721427"/>
                <a:gd name="connsiteY101" fmla="*/ 315191 h 2656524"/>
                <a:gd name="connsiteX102" fmla="*/ 1309254 w 1721427"/>
                <a:gd name="connsiteY102" fmla="*/ 263237 h 2656524"/>
                <a:gd name="connsiteX103" fmla="*/ 1357745 w 1721427"/>
                <a:gd name="connsiteY103" fmla="*/ 207819 h 2656524"/>
                <a:gd name="connsiteX104" fmla="*/ 1395845 w 1721427"/>
                <a:gd name="connsiteY104" fmla="*/ 159328 h 2656524"/>
                <a:gd name="connsiteX105" fmla="*/ 1413163 w 1721427"/>
                <a:gd name="connsiteY105" fmla="*/ 131619 h 2656524"/>
                <a:gd name="connsiteX106" fmla="*/ 1423554 w 1721427"/>
                <a:gd name="connsiteY106" fmla="*/ 93519 h 2656524"/>
                <a:gd name="connsiteX107" fmla="*/ 1433945 w 1721427"/>
                <a:gd name="connsiteY107" fmla="*/ 31173 h 2656524"/>
                <a:gd name="connsiteX108" fmla="*/ 1433945 w 1721427"/>
                <a:gd name="connsiteY108" fmla="*/ 31173 h 2656524"/>
                <a:gd name="connsiteX109" fmla="*/ 1402772 w 1721427"/>
                <a:gd name="connsiteY109" fmla="*/ 0 h 2656524"/>
                <a:gd name="connsiteX110" fmla="*/ 1364672 w 1721427"/>
                <a:gd name="connsiteY110" fmla="*/ 13855 h 2656524"/>
                <a:gd name="connsiteX111" fmla="*/ 1333500 w 1721427"/>
                <a:gd name="connsiteY111" fmla="*/ 17319 h 2656524"/>
                <a:gd name="connsiteX112" fmla="*/ 1291936 w 1721427"/>
                <a:gd name="connsiteY112" fmla="*/ 10391 h 2656524"/>
                <a:gd name="connsiteX113" fmla="*/ 1257300 w 1721427"/>
                <a:gd name="connsiteY113" fmla="*/ 6928 h 2656524"/>
                <a:gd name="connsiteX114" fmla="*/ 1208809 w 1721427"/>
                <a:gd name="connsiteY114" fmla="*/ 17319 h 2656524"/>
                <a:gd name="connsiteX115" fmla="*/ 1139536 w 1721427"/>
                <a:gd name="connsiteY115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90054 w 1721427"/>
                <a:gd name="connsiteY34" fmla="*/ 1316182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2510 w 1721427"/>
                <a:gd name="connsiteY39" fmla="*/ 1737750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2510 w 1721427"/>
                <a:gd name="connsiteY39" fmla="*/ 1737750 h 2656524"/>
                <a:gd name="connsiteX40" fmla="*/ 6927 w 1721427"/>
                <a:gd name="connsiteY40" fmla="*/ 1856509 h 2656524"/>
                <a:gd name="connsiteX41" fmla="*/ 0 w 1721427"/>
                <a:gd name="connsiteY41" fmla="*/ 1918855 h 2656524"/>
                <a:gd name="connsiteX42" fmla="*/ 31172 w 1721427"/>
                <a:gd name="connsiteY42" fmla="*/ 2088573 h 2656524"/>
                <a:gd name="connsiteX43" fmla="*/ 34636 w 1721427"/>
                <a:gd name="connsiteY43" fmla="*/ 2133600 h 2656524"/>
                <a:gd name="connsiteX44" fmla="*/ 31172 w 1721427"/>
                <a:gd name="connsiteY44" fmla="*/ 2195946 h 2656524"/>
                <a:gd name="connsiteX45" fmla="*/ 48491 w 1721427"/>
                <a:gd name="connsiteY45" fmla="*/ 2265219 h 2656524"/>
                <a:gd name="connsiteX46" fmla="*/ 48491 w 1721427"/>
                <a:gd name="connsiteY46" fmla="*/ 2310246 h 2656524"/>
                <a:gd name="connsiteX47" fmla="*/ 48491 w 1721427"/>
                <a:gd name="connsiteY47" fmla="*/ 2358737 h 2656524"/>
                <a:gd name="connsiteX48" fmla="*/ 96981 w 1721427"/>
                <a:gd name="connsiteY48" fmla="*/ 2414155 h 2656524"/>
                <a:gd name="connsiteX49" fmla="*/ 152400 w 1721427"/>
                <a:gd name="connsiteY49" fmla="*/ 2441864 h 2656524"/>
                <a:gd name="connsiteX50" fmla="*/ 214745 w 1721427"/>
                <a:gd name="connsiteY50" fmla="*/ 2455719 h 2656524"/>
                <a:gd name="connsiteX51" fmla="*/ 315191 w 1721427"/>
                <a:gd name="connsiteY51" fmla="*/ 2486891 h 2656524"/>
                <a:gd name="connsiteX52" fmla="*/ 398318 w 1721427"/>
                <a:gd name="connsiteY52" fmla="*/ 2514600 h 2656524"/>
                <a:gd name="connsiteX53" fmla="*/ 453736 w 1721427"/>
                <a:gd name="connsiteY53" fmla="*/ 2545773 h 2656524"/>
                <a:gd name="connsiteX54" fmla="*/ 509154 w 1721427"/>
                <a:gd name="connsiteY54" fmla="*/ 2566555 h 2656524"/>
                <a:gd name="connsiteX55" fmla="*/ 564572 w 1721427"/>
                <a:gd name="connsiteY55" fmla="*/ 2597728 h 2656524"/>
                <a:gd name="connsiteX56" fmla="*/ 671945 w 1721427"/>
                <a:gd name="connsiteY56" fmla="*/ 2608119 h 2656524"/>
                <a:gd name="connsiteX57" fmla="*/ 754597 w 1721427"/>
                <a:gd name="connsiteY57" fmla="*/ 2656524 h 2656524"/>
                <a:gd name="connsiteX58" fmla="*/ 874784 w 1721427"/>
                <a:gd name="connsiteY58" fmla="*/ 2596689 h 2656524"/>
                <a:gd name="connsiteX59" fmla="*/ 953971 w 1721427"/>
                <a:gd name="connsiteY59" fmla="*/ 2569457 h 2656524"/>
                <a:gd name="connsiteX60" fmla="*/ 1043030 w 1721427"/>
                <a:gd name="connsiteY60" fmla="*/ 2534821 h 2656524"/>
                <a:gd name="connsiteX61" fmla="*/ 1143953 w 1721427"/>
                <a:gd name="connsiteY61" fmla="*/ 2478924 h 2656524"/>
                <a:gd name="connsiteX62" fmla="*/ 1189500 w 1721427"/>
                <a:gd name="connsiteY62" fmla="*/ 2464552 h 2656524"/>
                <a:gd name="connsiteX63" fmla="*/ 1309254 w 1721427"/>
                <a:gd name="connsiteY63" fmla="*/ 2386878 h 2656524"/>
                <a:gd name="connsiteX64" fmla="*/ 1335966 w 1721427"/>
                <a:gd name="connsiteY64" fmla="*/ 2323581 h 2656524"/>
                <a:gd name="connsiteX65" fmla="*/ 1413163 w 1721427"/>
                <a:gd name="connsiteY65" fmla="*/ 2247900 h 2656524"/>
                <a:gd name="connsiteX66" fmla="*/ 1496291 w 1721427"/>
                <a:gd name="connsiteY66" fmla="*/ 2161309 h 2656524"/>
                <a:gd name="connsiteX67" fmla="*/ 1548245 w 1721427"/>
                <a:gd name="connsiteY67" fmla="*/ 2064328 h 2656524"/>
                <a:gd name="connsiteX68" fmla="*/ 1579418 w 1721427"/>
                <a:gd name="connsiteY68" fmla="*/ 2033155 h 2656524"/>
                <a:gd name="connsiteX69" fmla="*/ 1586345 w 1721427"/>
                <a:gd name="connsiteY69" fmla="*/ 1988128 h 2656524"/>
                <a:gd name="connsiteX70" fmla="*/ 1620981 w 1721427"/>
                <a:gd name="connsiteY70" fmla="*/ 1956955 h 2656524"/>
                <a:gd name="connsiteX71" fmla="*/ 1652154 w 1721427"/>
                <a:gd name="connsiteY71" fmla="*/ 1887682 h 2656524"/>
                <a:gd name="connsiteX72" fmla="*/ 1676400 w 1721427"/>
                <a:gd name="connsiteY72" fmla="*/ 1849582 h 2656524"/>
                <a:gd name="connsiteX73" fmla="*/ 1697181 w 1721427"/>
                <a:gd name="connsiteY73" fmla="*/ 1773382 h 2656524"/>
                <a:gd name="connsiteX74" fmla="*/ 1714500 w 1721427"/>
                <a:gd name="connsiteY74" fmla="*/ 1714500 h 2656524"/>
                <a:gd name="connsiteX75" fmla="*/ 1721427 w 1721427"/>
                <a:gd name="connsiteY75" fmla="*/ 1672937 h 2656524"/>
                <a:gd name="connsiteX76" fmla="*/ 1697181 w 1721427"/>
                <a:gd name="connsiteY76" fmla="*/ 1634837 h 2656524"/>
                <a:gd name="connsiteX77" fmla="*/ 1645227 w 1721427"/>
                <a:gd name="connsiteY77" fmla="*/ 1603664 h 2656524"/>
                <a:gd name="connsiteX78" fmla="*/ 1596736 w 1721427"/>
                <a:gd name="connsiteY78" fmla="*/ 1565564 h 2656524"/>
                <a:gd name="connsiteX79" fmla="*/ 1555172 w 1721427"/>
                <a:gd name="connsiteY79" fmla="*/ 1534391 h 2656524"/>
                <a:gd name="connsiteX80" fmla="*/ 1506681 w 1721427"/>
                <a:gd name="connsiteY80" fmla="*/ 1513609 h 2656524"/>
                <a:gd name="connsiteX81" fmla="*/ 1444336 w 1721427"/>
                <a:gd name="connsiteY81" fmla="*/ 1472046 h 2656524"/>
                <a:gd name="connsiteX82" fmla="*/ 1423554 w 1721427"/>
                <a:gd name="connsiteY82" fmla="*/ 1458191 h 2656524"/>
                <a:gd name="connsiteX83" fmla="*/ 1399309 w 1721427"/>
                <a:gd name="connsiteY83" fmla="*/ 1430482 h 2656524"/>
                <a:gd name="connsiteX84" fmla="*/ 1385454 w 1721427"/>
                <a:gd name="connsiteY84" fmla="*/ 1385455 h 2656524"/>
                <a:gd name="connsiteX85" fmla="*/ 1385454 w 1721427"/>
                <a:gd name="connsiteY85" fmla="*/ 1330037 h 2656524"/>
                <a:gd name="connsiteX86" fmla="*/ 1430481 w 1721427"/>
                <a:gd name="connsiteY86" fmla="*/ 1215737 h 2656524"/>
                <a:gd name="connsiteX87" fmla="*/ 1465118 w 1721427"/>
                <a:gd name="connsiteY87" fmla="*/ 1153391 h 2656524"/>
                <a:gd name="connsiteX88" fmla="*/ 1489363 w 1721427"/>
                <a:gd name="connsiteY88" fmla="*/ 1115291 h 2656524"/>
                <a:gd name="connsiteX89" fmla="*/ 1489363 w 1721427"/>
                <a:gd name="connsiteY89" fmla="*/ 1070264 h 2656524"/>
                <a:gd name="connsiteX90" fmla="*/ 1427018 w 1721427"/>
                <a:gd name="connsiteY90" fmla="*/ 942109 h 2656524"/>
                <a:gd name="connsiteX91" fmla="*/ 1399309 w 1721427"/>
                <a:gd name="connsiteY91" fmla="*/ 862446 h 2656524"/>
                <a:gd name="connsiteX92" fmla="*/ 1347354 w 1721427"/>
                <a:gd name="connsiteY92" fmla="*/ 772391 h 2656524"/>
                <a:gd name="connsiteX93" fmla="*/ 1319645 w 1721427"/>
                <a:gd name="connsiteY93" fmla="*/ 703119 h 2656524"/>
                <a:gd name="connsiteX94" fmla="*/ 1291936 w 1721427"/>
                <a:gd name="connsiteY94" fmla="*/ 651164 h 2656524"/>
                <a:gd name="connsiteX95" fmla="*/ 1260763 w 1721427"/>
                <a:gd name="connsiteY95" fmla="*/ 588819 h 2656524"/>
                <a:gd name="connsiteX96" fmla="*/ 1236518 w 1721427"/>
                <a:gd name="connsiteY96" fmla="*/ 550719 h 2656524"/>
                <a:gd name="connsiteX97" fmla="*/ 1226127 w 1721427"/>
                <a:gd name="connsiteY97" fmla="*/ 498764 h 2656524"/>
                <a:gd name="connsiteX98" fmla="*/ 1250372 w 1721427"/>
                <a:gd name="connsiteY98" fmla="*/ 377537 h 2656524"/>
                <a:gd name="connsiteX99" fmla="*/ 1285009 w 1721427"/>
                <a:gd name="connsiteY99" fmla="*/ 315191 h 2656524"/>
                <a:gd name="connsiteX100" fmla="*/ 1309254 w 1721427"/>
                <a:gd name="connsiteY100" fmla="*/ 263237 h 2656524"/>
                <a:gd name="connsiteX101" fmla="*/ 1357745 w 1721427"/>
                <a:gd name="connsiteY101" fmla="*/ 207819 h 2656524"/>
                <a:gd name="connsiteX102" fmla="*/ 1395845 w 1721427"/>
                <a:gd name="connsiteY102" fmla="*/ 159328 h 2656524"/>
                <a:gd name="connsiteX103" fmla="*/ 1413163 w 1721427"/>
                <a:gd name="connsiteY103" fmla="*/ 131619 h 2656524"/>
                <a:gd name="connsiteX104" fmla="*/ 1423554 w 1721427"/>
                <a:gd name="connsiteY104" fmla="*/ 93519 h 2656524"/>
                <a:gd name="connsiteX105" fmla="*/ 1433945 w 1721427"/>
                <a:gd name="connsiteY105" fmla="*/ 31173 h 2656524"/>
                <a:gd name="connsiteX106" fmla="*/ 1433945 w 1721427"/>
                <a:gd name="connsiteY106" fmla="*/ 31173 h 2656524"/>
                <a:gd name="connsiteX107" fmla="*/ 1402772 w 1721427"/>
                <a:gd name="connsiteY107" fmla="*/ 0 h 2656524"/>
                <a:gd name="connsiteX108" fmla="*/ 1364672 w 1721427"/>
                <a:gd name="connsiteY108" fmla="*/ 13855 h 2656524"/>
                <a:gd name="connsiteX109" fmla="*/ 1333500 w 1721427"/>
                <a:gd name="connsiteY109" fmla="*/ 17319 h 2656524"/>
                <a:gd name="connsiteX110" fmla="*/ 1291936 w 1721427"/>
                <a:gd name="connsiteY110" fmla="*/ 10391 h 2656524"/>
                <a:gd name="connsiteX111" fmla="*/ 1257300 w 1721427"/>
                <a:gd name="connsiteY111" fmla="*/ 6928 h 2656524"/>
                <a:gd name="connsiteX112" fmla="*/ 1208809 w 1721427"/>
                <a:gd name="connsiteY112" fmla="*/ 17319 h 2656524"/>
                <a:gd name="connsiteX113" fmla="*/ 1139536 w 1721427"/>
                <a:gd name="connsiteY113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2510 w 1721427"/>
                <a:gd name="connsiteY38" fmla="*/ 1737750 h 2656524"/>
                <a:gd name="connsiteX39" fmla="*/ 6927 w 1721427"/>
                <a:gd name="connsiteY39" fmla="*/ 1856509 h 2656524"/>
                <a:gd name="connsiteX40" fmla="*/ 0 w 1721427"/>
                <a:gd name="connsiteY40" fmla="*/ 1918855 h 2656524"/>
                <a:gd name="connsiteX41" fmla="*/ 31172 w 1721427"/>
                <a:gd name="connsiteY41" fmla="*/ 2088573 h 2656524"/>
                <a:gd name="connsiteX42" fmla="*/ 34636 w 1721427"/>
                <a:gd name="connsiteY42" fmla="*/ 2133600 h 2656524"/>
                <a:gd name="connsiteX43" fmla="*/ 31172 w 1721427"/>
                <a:gd name="connsiteY43" fmla="*/ 2195946 h 2656524"/>
                <a:gd name="connsiteX44" fmla="*/ 48491 w 1721427"/>
                <a:gd name="connsiteY44" fmla="*/ 2265219 h 2656524"/>
                <a:gd name="connsiteX45" fmla="*/ 48491 w 1721427"/>
                <a:gd name="connsiteY45" fmla="*/ 2310246 h 2656524"/>
                <a:gd name="connsiteX46" fmla="*/ 48491 w 1721427"/>
                <a:gd name="connsiteY46" fmla="*/ 2358737 h 2656524"/>
                <a:gd name="connsiteX47" fmla="*/ 96981 w 1721427"/>
                <a:gd name="connsiteY47" fmla="*/ 2414155 h 2656524"/>
                <a:gd name="connsiteX48" fmla="*/ 152400 w 1721427"/>
                <a:gd name="connsiteY48" fmla="*/ 2441864 h 2656524"/>
                <a:gd name="connsiteX49" fmla="*/ 214745 w 1721427"/>
                <a:gd name="connsiteY49" fmla="*/ 2455719 h 2656524"/>
                <a:gd name="connsiteX50" fmla="*/ 315191 w 1721427"/>
                <a:gd name="connsiteY50" fmla="*/ 2486891 h 2656524"/>
                <a:gd name="connsiteX51" fmla="*/ 398318 w 1721427"/>
                <a:gd name="connsiteY51" fmla="*/ 2514600 h 2656524"/>
                <a:gd name="connsiteX52" fmla="*/ 453736 w 1721427"/>
                <a:gd name="connsiteY52" fmla="*/ 2545773 h 2656524"/>
                <a:gd name="connsiteX53" fmla="*/ 509154 w 1721427"/>
                <a:gd name="connsiteY53" fmla="*/ 2566555 h 2656524"/>
                <a:gd name="connsiteX54" fmla="*/ 564572 w 1721427"/>
                <a:gd name="connsiteY54" fmla="*/ 2597728 h 2656524"/>
                <a:gd name="connsiteX55" fmla="*/ 671945 w 1721427"/>
                <a:gd name="connsiteY55" fmla="*/ 2608119 h 2656524"/>
                <a:gd name="connsiteX56" fmla="*/ 754597 w 1721427"/>
                <a:gd name="connsiteY56" fmla="*/ 2656524 h 2656524"/>
                <a:gd name="connsiteX57" fmla="*/ 874784 w 1721427"/>
                <a:gd name="connsiteY57" fmla="*/ 2596689 h 2656524"/>
                <a:gd name="connsiteX58" fmla="*/ 953971 w 1721427"/>
                <a:gd name="connsiteY58" fmla="*/ 2569457 h 2656524"/>
                <a:gd name="connsiteX59" fmla="*/ 1043030 w 1721427"/>
                <a:gd name="connsiteY59" fmla="*/ 2534821 h 2656524"/>
                <a:gd name="connsiteX60" fmla="*/ 1143953 w 1721427"/>
                <a:gd name="connsiteY60" fmla="*/ 2478924 h 2656524"/>
                <a:gd name="connsiteX61" fmla="*/ 1189500 w 1721427"/>
                <a:gd name="connsiteY61" fmla="*/ 2464552 h 2656524"/>
                <a:gd name="connsiteX62" fmla="*/ 1309254 w 1721427"/>
                <a:gd name="connsiteY62" fmla="*/ 2386878 h 2656524"/>
                <a:gd name="connsiteX63" fmla="*/ 1335966 w 1721427"/>
                <a:gd name="connsiteY63" fmla="*/ 2323581 h 2656524"/>
                <a:gd name="connsiteX64" fmla="*/ 1413163 w 1721427"/>
                <a:gd name="connsiteY64" fmla="*/ 2247900 h 2656524"/>
                <a:gd name="connsiteX65" fmla="*/ 1496291 w 1721427"/>
                <a:gd name="connsiteY65" fmla="*/ 2161309 h 2656524"/>
                <a:gd name="connsiteX66" fmla="*/ 1548245 w 1721427"/>
                <a:gd name="connsiteY66" fmla="*/ 2064328 h 2656524"/>
                <a:gd name="connsiteX67" fmla="*/ 1579418 w 1721427"/>
                <a:gd name="connsiteY67" fmla="*/ 2033155 h 2656524"/>
                <a:gd name="connsiteX68" fmla="*/ 1586345 w 1721427"/>
                <a:gd name="connsiteY68" fmla="*/ 1988128 h 2656524"/>
                <a:gd name="connsiteX69" fmla="*/ 1620981 w 1721427"/>
                <a:gd name="connsiteY69" fmla="*/ 1956955 h 2656524"/>
                <a:gd name="connsiteX70" fmla="*/ 1652154 w 1721427"/>
                <a:gd name="connsiteY70" fmla="*/ 1887682 h 2656524"/>
                <a:gd name="connsiteX71" fmla="*/ 1676400 w 1721427"/>
                <a:gd name="connsiteY71" fmla="*/ 1849582 h 2656524"/>
                <a:gd name="connsiteX72" fmla="*/ 1697181 w 1721427"/>
                <a:gd name="connsiteY72" fmla="*/ 1773382 h 2656524"/>
                <a:gd name="connsiteX73" fmla="*/ 1714500 w 1721427"/>
                <a:gd name="connsiteY73" fmla="*/ 1714500 h 2656524"/>
                <a:gd name="connsiteX74" fmla="*/ 1721427 w 1721427"/>
                <a:gd name="connsiteY74" fmla="*/ 1672937 h 2656524"/>
                <a:gd name="connsiteX75" fmla="*/ 1697181 w 1721427"/>
                <a:gd name="connsiteY75" fmla="*/ 1634837 h 2656524"/>
                <a:gd name="connsiteX76" fmla="*/ 1645227 w 1721427"/>
                <a:gd name="connsiteY76" fmla="*/ 1603664 h 2656524"/>
                <a:gd name="connsiteX77" fmla="*/ 1596736 w 1721427"/>
                <a:gd name="connsiteY77" fmla="*/ 1565564 h 2656524"/>
                <a:gd name="connsiteX78" fmla="*/ 1555172 w 1721427"/>
                <a:gd name="connsiteY78" fmla="*/ 1534391 h 2656524"/>
                <a:gd name="connsiteX79" fmla="*/ 1506681 w 1721427"/>
                <a:gd name="connsiteY79" fmla="*/ 1513609 h 2656524"/>
                <a:gd name="connsiteX80" fmla="*/ 1444336 w 1721427"/>
                <a:gd name="connsiteY80" fmla="*/ 1472046 h 2656524"/>
                <a:gd name="connsiteX81" fmla="*/ 1423554 w 1721427"/>
                <a:gd name="connsiteY81" fmla="*/ 1458191 h 2656524"/>
                <a:gd name="connsiteX82" fmla="*/ 1399309 w 1721427"/>
                <a:gd name="connsiteY82" fmla="*/ 1430482 h 2656524"/>
                <a:gd name="connsiteX83" fmla="*/ 1385454 w 1721427"/>
                <a:gd name="connsiteY83" fmla="*/ 1385455 h 2656524"/>
                <a:gd name="connsiteX84" fmla="*/ 1385454 w 1721427"/>
                <a:gd name="connsiteY84" fmla="*/ 1330037 h 2656524"/>
                <a:gd name="connsiteX85" fmla="*/ 1430481 w 1721427"/>
                <a:gd name="connsiteY85" fmla="*/ 1215737 h 2656524"/>
                <a:gd name="connsiteX86" fmla="*/ 1465118 w 1721427"/>
                <a:gd name="connsiteY86" fmla="*/ 1153391 h 2656524"/>
                <a:gd name="connsiteX87" fmla="*/ 1489363 w 1721427"/>
                <a:gd name="connsiteY87" fmla="*/ 1115291 h 2656524"/>
                <a:gd name="connsiteX88" fmla="*/ 1489363 w 1721427"/>
                <a:gd name="connsiteY88" fmla="*/ 1070264 h 2656524"/>
                <a:gd name="connsiteX89" fmla="*/ 1427018 w 1721427"/>
                <a:gd name="connsiteY89" fmla="*/ 942109 h 2656524"/>
                <a:gd name="connsiteX90" fmla="*/ 1399309 w 1721427"/>
                <a:gd name="connsiteY90" fmla="*/ 862446 h 2656524"/>
                <a:gd name="connsiteX91" fmla="*/ 1347354 w 1721427"/>
                <a:gd name="connsiteY91" fmla="*/ 772391 h 2656524"/>
                <a:gd name="connsiteX92" fmla="*/ 1319645 w 1721427"/>
                <a:gd name="connsiteY92" fmla="*/ 703119 h 2656524"/>
                <a:gd name="connsiteX93" fmla="*/ 1291936 w 1721427"/>
                <a:gd name="connsiteY93" fmla="*/ 651164 h 2656524"/>
                <a:gd name="connsiteX94" fmla="*/ 1260763 w 1721427"/>
                <a:gd name="connsiteY94" fmla="*/ 588819 h 2656524"/>
                <a:gd name="connsiteX95" fmla="*/ 1236518 w 1721427"/>
                <a:gd name="connsiteY95" fmla="*/ 550719 h 2656524"/>
                <a:gd name="connsiteX96" fmla="*/ 1226127 w 1721427"/>
                <a:gd name="connsiteY96" fmla="*/ 498764 h 2656524"/>
                <a:gd name="connsiteX97" fmla="*/ 1250372 w 1721427"/>
                <a:gd name="connsiteY97" fmla="*/ 377537 h 2656524"/>
                <a:gd name="connsiteX98" fmla="*/ 1285009 w 1721427"/>
                <a:gd name="connsiteY98" fmla="*/ 315191 h 2656524"/>
                <a:gd name="connsiteX99" fmla="*/ 1309254 w 1721427"/>
                <a:gd name="connsiteY99" fmla="*/ 263237 h 2656524"/>
                <a:gd name="connsiteX100" fmla="*/ 1357745 w 1721427"/>
                <a:gd name="connsiteY100" fmla="*/ 207819 h 2656524"/>
                <a:gd name="connsiteX101" fmla="*/ 1395845 w 1721427"/>
                <a:gd name="connsiteY101" fmla="*/ 159328 h 2656524"/>
                <a:gd name="connsiteX102" fmla="*/ 1413163 w 1721427"/>
                <a:gd name="connsiteY102" fmla="*/ 131619 h 2656524"/>
                <a:gd name="connsiteX103" fmla="*/ 1423554 w 1721427"/>
                <a:gd name="connsiteY103" fmla="*/ 93519 h 2656524"/>
                <a:gd name="connsiteX104" fmla="*/ 1433945 w 1721427"/>
                <a:gd name="connsiteY104" fmla="*/ 31173 h 2656524"/>
                <a:gd name="connsiteX105" fmla="*/ 1433945 w 1721427"/>
                <a:gd name="connsiteY105" fmla="*/ 31173 h 2656524"/>
                <a:gd name="connsiteX106" fmla="*/ 1402772 w 1721427"/>
                <a:gd name="connsiteY106" fmla="*/ 0 h 2656524"/>
                <a:gd name="connsiteX107" fmla="*/ 1364672 w 1721427"/>
                <a:gd name="connsiteY107" fmla="*/ 13855 h 2656524"/>
                <a:gd name="connsiteX108" fmla="*/ 1333500 w 1721427"/>
                <a:gd name="connsiteY108" fmla="*/ 17319 h 2656524"/>
                <a:gd name="connsiteX109" fmla="*/ 1291936 w 1721427"/>
                <a:gd name="connsiteY109" fmla="*/ 10391 h 2656524"/>
                <a:gd name="connsiteX110" fmla="*/ 1257300 w 1721427"/>
                <a:gd name="connsiteY110" fmla="*/ 6928 h 2656524"/>
                <a:gd name="connsiteX111" fmla="*/ 1208809 w 1721427"/>
                <a:gd name="connsiteY111" fmla="*/ 17319 h 2656524"/>
                <a:gd name="connsiteX112" fmla="*/ 1139536 w 1721427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34593 w 1756020"/>
                <a:gd name="connsiteY40" fmla="*/ 1918855 h 2656524"/>
                <a:gd name="connsiteX41" fmla="*/ 65765 w 1756020"/>
                <a:gd name="connsiteY41" fmla="*/ 2088573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65765 w 1756020"/>
                <a:gd name="connsiteY41" fmla="*/ 2088573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94988 w 1756020"/>
                <a:gd name="connsiteY34" fmla="*/ 1286525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94988 w 1756020"/>
                <a:gd name="connsiteY34" fmla="*/ 1286525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310246 h 2656524"/>
                <a:gd name="connsiteX45" fmla="*/ 83084 w 1756020"/>
                <a:gd name="connsiteY45" fmla="*/ 2358737 h 2656524"/>
                <a:gd name="connsiteX46" fmla="*/ 131574 w 1756020"/>
                <a:gd name="connsiteY46" fmla="*/ 2414155 h 2656524"/>
                <a:gd name="connsiteX47" fmla="*/ 186993 w 1756020"/>
                <a:gd name="connsiteY47" fmla="*/ 2441864 h 2656524"/>
                <a:gd name="connsiteX48" fmla="*/ 249338 w 1756020"/>
                <a:gd name="connsiteY48" fmla="*/ 2455719 h 2656524"/>
                <a:gd name="connsiteX49" fmla="*/ 349784 w 1756020"/>
                <a:gd name="connsiteY49" fmla="*/ 2486891 h 2656524"/>
                <a:gd name="connsiteX50" fmla="*/ 432911 w 1756020"/>
                <a:gd name="connsiteY50" fmla="*/ 2514600 h 2656524"/>
                <a:gd name="connsiteX51" fmla="*/ 488329 w 1756020"/>
                <a:gd name="connsiteY51" fmla="*/ 2545773 h 2656524"/>
                <a:gd name="connsiteX52" fmla="*/ 543747 w 1756020"/>
                <a:gd name="connsiteY52" fmla="*/ 2566555 h 2656524"/>
                <a:gd name="connsiteX53" fmla="*/ 599165 w 1756020"/>
                <a:gd name="connsiteY53" fmla="*/ 2597728 h 2656524"/>
                <a:gd name="connsiteX54" fmla="*/ 706538 w 1756020"/>
                <a:gd name="connsiteY54" fmla="*/ 2608119 h 2656524"/>
                <a:gd name="connsiteX55" fmla="*/ 789190 w 1756020"/>
                <a:gd name="connsiteY55" fmla="*/ 2656524 h 2656524"/>
                <a:gd name="connsiteX56" fmla="*/ 909377 w 1756020"/>
                <a:gd name="connsiteY56" fmla="*/ 2596689 h 2656524"/>
                <a:gd name="connsiteX57" fmla="*/ 988564 w 1756020"/>
                <a:gd name="connsiteY57" fmla="*/ 2569457 h 2656524"/>
                <a:gd name="connsiteX58" fmla="*/ 1077623 w 1756020"/>
                <a:gd name="connsiteY58" fmla="*/ 2534821 h 2656524"/>
                <a:gd name="connsiteX59" fmla="*/ 1178546 w 1756020"/>
                <a:gd name="connsiteY59" fmla="*/ 2478924 h 2656524"/>
                <a:gd name="connsiteX60" fmla="*/ 1224093 w 1756020"/>
                <a:gd name="connsiteY60" fmla="*/ 2464552 h 2656524"/>
                <a:gd name="connsiteX61" fmla="*/ 1343847 w 1756020"/>
                <a:gd name="connsiteY61" fmla="*/ 2386878 h 2656524"/>
                <a:gd name="connsiteX62" fmla="*/ 1370559 w 1756020"/>
                <a:gd name="connsiteY62" fmla="*/ 2323581 h 2656524"/>
                <a:gd name="connsiteX63" fmla="*/ 1447756 w 1756020"/>
                <a:gd name="connsiteY63" fmla="*/ 2247900 h 2656524"/>
                <a:gd name="connsiteX64" fmla="*/ 1530884 w 1756020"/>
                <a:gd name="connsiteY64" fmla="*/ 2161309 h 2656524"/>
                <a:gd name="connsiteX65" fmla="*/ 1582838 w 1756020"/>
                <a:gd name="connsiteY65" fmla="*/ 2064328 h 2656524"/>
                <a:gd name="connsiteX66" fmla="*/ 1614011 w 1756020"/>
                <a:gd name="connsiteY66" fmla="*/ 2033155 h 2656524"/>
                <a:gd name="connsiteX67" fmla="*/ 1620938 w 1756020"/>
                <a:gd name="connsiteY67" fmla="*/ 1988128 h 2656524"/>
                <a:gd name="connsiteX68" fmla="*/ 1655574 w 1756020"/>
                <a:gd name="connsiteY68" fmla="*/ 1956955 h 2656524"/>
                <a:gd name="connsiteX69" fmla="*/ 1686747 w 1756020"/>
                <a:gd name="connsiteY69" fmla="*/ 1887682 h 2656524"/>
                <a:gd name="connsiteX70" fmla="*/ 1710993 w 1756020"/>
                <a:gd name="connsiteY70" fmla="*/ 1849582 h 2656524"/>
                <a:gd name="connsiteX71" fmla="*/ 1731774 w 1756020"/>
                <a:gd name="connsiteY71" fmla="*/ 1773382 h 2656524"/>
                <a:gd name="connsiteX72" fmla="*/ 1749093 w 1756020"/>
                <a:gd name="connsiteY72" fmla="*/ 1714500 h 2656524"/>
                <a:gd name="connsiteX73" fmla="*/ 1756020 w 1756020"/>
                <a:gd name="connsiteY73" fmla="*/ 1672937 h 2656524"/>
                <a:gd name="connsiteX74" fmla="*/ 1731774 w 1756020"/>
                <a:gd name="connsiteY74" fmla="*/ 1634837 h 2656524"/>
                <a:gd name="connsiteX75" fmla="*/ 1679820 w 1756020"/>
                <a:gd name="connsiteY75" fmla="*/ 1603664 h 2656524"/>
                <a:gd name="connsiteX76" fmla="*/ 1631329 w 1756020"/>
                <a:gd name="connsiteY76" fmla="*/ 1565564 h 2656524"/>
                <a:gd name="connsiteX77" fmla="*/ 1589765 w 1756020"/>
                <a:gd name="connsiteY77" fmla="*/ 1534391 h 2656524"/>
                <a:gd name="connsiteX78" fmla="*/ 1541274 w 1756020"/>
                <a:gd name="connsiteY78" fmla="*/ 1513609 h 2656524"/>
                <a:gd name="connsiteX79" fmla="*/ 1478929 w 1756020"/>
                <a:gd name="connsiteY79" fmla="*/ 1472046 h 2656524"/>
                <a:gd name="connsiteX80" fmla="*/ 1458147 w 1756020"/>
                <a:gd name="connsiteY80" fmla="*/ 1458191 h 2656524"/>
                <a:gd name="connsiteX81" fmla="*/ 1433902 w 1756020"/>
                <a:gd name="connsiteY81" fmla="*/ 1430482 h 2656524"/>
                <a:gd name="connsiteX82" fmla="*/ 1420047 w 1756020"/>
                <a:gd name="connsiteY82" fmla="*/ 1385455 h 2656524"/>
                <a:gd name="connsiteX83" fmla="*/ 1420047 w 1756020"/>
                <a:gd name="connsiteY83" fmla="*/ 1330037 h 2656524"/>
                <a:gd name="connsiteX84" fmla="*/ 1465074 w 1756020"/>
                <a:gd name="connsiteY84" fmla="*/ 1215737 h 2656524"/>
                <a:gd name="connsiteX85" fmla="*/ 1499711 w 1756020"/>
                <a:gd name="connsiteY85" fmla="*/ 1153391 h 2656524"/>
                <a:gd name="connsiteX86" fmla="*/ 1523956 w 1756020"/>
                <a:gd name="connsiteY86" fmla="*/ 1115291 h 2656524"/>
                <a:gd name="connsiteX87" fmla="*/ 1523956 w 1756020"/>
                <a:gd name="connsiteY87" fmla="*/ 1070264 h 2656524"/>
                <a:gd name="connsiteX88" fmla="*/ 1461611 w 1756020"/>
                <a:gd name="connsiteY88" fmla="*/ 942109 h 2656524"/>
                <a:gd name="connsiteX89" fmla="*/ 1433902 w 1756020"/>
                <a:gd name="connsiteY89" fmla="*/ 862446 h 2656524"/>
                <a:gd name="connsiteX90" fmla="*/ 1381947 w 1756020"/>
                <a:gd name="connsiteY90" fmla="*/ 772391 h 2656524"/>
                <a:gd name="connsiteX91" fmla="*/ 1354238 w 1756020"/>
                <a:gd name="connsiteY91" fmla="*/ 703119 h 2656524"/>
                <a:gd name="connsiteX92" fmla="*/ 1326529 w 1756020"/>
                <a:gd name="connsiteY92" fmla="*/ 651164 h 2656524"/>
                <a:gd name="connsiteX93" fmla="*/ 1295356 w 1756020"/>
                <a:gd name="connsiteY93" fmla="*/ 588819 h 2656524"/>
                <a:gd name="connsiteX94" fmla="*/ 1271111 w 1756020"/>
                <a:gd name="connsiteY94" fmla="*/ 550719 h 2656524"/>
                <a:gd name="connsiteX95" fmla="*/ 1260720 w 1756020"/>
                <a:gd name="connsiteY95" fmla="*/ 498764 h 2656524"/>
                <a:gd name="connsiteX96" fmla="*/ 1284965 w 1756020"/>
                <a:gd name="connsiteY96" fmla="*/ 377537 h 2656524"/>
                <a:gd name="connsiteX97" fmla="*/ 1319602 w 1756020"/>
                <a:gd name="connsiteY97" fmla="*/ 315191 h 2656524"/>
                <a:gd name="connsiteX98" fmla="*/ 1343847 w 1756020"/>
                <a:gd name="connsiteY98" fmla="*/ 263237 h 2656524"/>
                <a:gd name="connsiteX99" fmla="*/ 1392338 w 1756020"/>
                <a:gd name="connsiteY99" fmla="*/ 207819 h 2656524"/>
                <a:gd name="connsiteX100" fmla="*/ 1430438 w 1756020"/>
                <a:gd name="connsiteY100" fmla="*/ 159328 h 2656524"/>
                <a:gd name="connsiteX101" fmla="*/ 1447756 w 1756020"/>
                <a:gd name="connsiteY101" fmla="*/ 131619 h 2656524"/>
                <a:gd name="connsiteX102" fmla="*/ 1458147 w 1756020"/>
                <a:gd name="connsiteY102" fmla="*/ 93519 h 2656524"/>
                <a:gd name="connsiteX103" fmla="*/ 1468538 w 1756020"/>
                <a:gd name="connsiteY103" fmla="*/ 31173 h 2656524"/>
                <a:gd name="connsiteX104" fmla="*/ 1468538 w 1756020"/>
                <a:gd name="connsiteY104" fmla="*/ 31173 h 2656524"/>
                <a:gd name="connsiteX105" fmla="*/ 1437365 w 1756020"/>
                <a:gd name="connsiteY105" fmla="*/ 0 h 2656524"/>
                <a:gd name="connsiteX106" fmla="*/ 1399265 w 1756020"/>
                <a:gd name="connsiteY106" fmla="*/ 13855 h 2656524"/>
                <a:gd name="connsiteX107" fmla="*/ 1368093 w 1756020"/>
                <a:gd name="connsiteY107" fmla="*/ 17319 h 2656524"/>
                <a:gd name="connsiteX108" fmla="*/ 1326529 w 1756020"/>
                <a:gd name="connsiteY108" fmla="*/ 10391 h 2656524"/>
                <a:gd name="connsiteX109" fmla="*/ 1291893 w 1756020"/>
                <a:gd name="connsiteY109" fmla="*/ 6928 h 2656524"/>
                <a:gd name="connsiteX110" fmla="*/ 1243402 w 1756020"/>
                <a:gd name="connsiteY110" fmla="*/ 17319 h 2656524"/>
                <a:gd name="connsiteX111" fmla="*/ 1174129 w 1756020"/>
                <a:gd name="connsiteY111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5765 w 1756020"/>
                <a:gd name="connsiteY42" fmla="*/ 2195946 h 2656524"/>
                <a:gd name="connsiteX43" fmla="*/ 83084 w 1756020"/>
                <a:gd name="connsiteY43" fmla="*/ 2310246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36106 w 1756020"/>
                <a:gd name="connsiteY42" fmla="*/ 2207809 h 2656524"/>
                <a:gd name="connsiteX43" fmla="*/ 83084 w 1756020"/>
                <a:gd name="connsiteY43" fmla="*/ 2310246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36106 w 1756020"/>
                <a:gd name="connsiteY42" fmla="*/ 2207809 h 2656524"/>
                <a:gd name="connsiteX43" fmla="*/ 53427 w 1756020"/>
                <a:gd name="connsiteY43" fmla="*/ 2298382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756020" h="2656524">
                  <a:moveTo>
                    <a:pt x="1174129" y="38100"/>
                  </a:moveTo>
                  <a:lnTo>
                    <a:pt x="1070220" y="51955"/>
                  </a:lnTo>
                  <a:lnTo>
                    <a:pt x="1004411" y="69273"/>
                  </a:lnTo>
                  <a:lnTo>
                    <a:pt x="952456" y="69273"/>
                  </a:lnTo>
                  <a:lnTo>
                    <a:pt x="893574" y="83128"/>
                  </a:lnTo>
                  <a:lnTo>
                    <a:pt x="824302" y="90055"/>
                  </a:lnTo>
                  <a:lnTo>
                    <a:pt x="782738" y="103909"/>
                  </a:lnTo>
                  <a:lnTo>
                    <a:pt x="758493" y="103909"/>
                  </a:lnTo>
                  <a:lnTo>
                    <a:pt x="710002" y="128155"/>
                  </a:lnTo>
                  <a:lnTo>
                    <a:pt x="689220" y="138546"/>
                  </a:lnTo>
                  <a:lnTo>
                    <a:pt x="661511" y="159328"/>
                  </a:lnTo>
                  <a:lnTo>
                    <a:pt x="644193" y="190500"/>
                  </a:lnTo>
                  <a:lnTo>
                    <a:pt x="633802" y="256309"/>
                  </a:lnTo>
                  <a:lnTo>
                    <a:pt x="644193" y="308264"/>
                  </a:lnTo>
                  <a:lnTo>
                    <a:pt x="654584" y="381000"/>
                  </a:lnTo>
                  <a:lnTo>
                    <a:pt x="664974" y="457200"/>
                  </a:lnTo>
                  <a:lnTo>
                    <a:pt x="664974" y="491837"/>
                  </a:lnTo>
                  <a:lnTo>
                    <a:pt x="661511" y="516082"/>
                  </a:lnTo>
                  <a:lnTo>
                    <a:pt x="647656" y="536864"/>
                  </a:lnTo>
                  <a:lnTo>
                    <a:pt x="616484" y="574964"/>
                  </a:lnTo>
                  <a:lnTo>
                    <a:pt x="574920" y="606137"/>
                  </a:lnTo>
                  <a:lnTo>
                    <a:pt x="540284" y="647700"/>
                  </a:lnTo>
                  <a:lnTo>
                    <a:pt x="505647" y="706582"/>
                  </a:lnTo>
                  <a:lnTo>
                    <a:pt x="477938" y="755073"/>
                  </a:lnTo>
                  <a:lnTo>
                    <a:pt x="446765" y="803564"/>
                  </a:lnTo>
                  <a:lnTo>
                    <a:pt x="422520" y="834737"/>
                  </a:lnTo>
                  <a:lnTo>
                    <a:pt x="405202" y="914400"/>
                  </a:lnTo>
                  <a:lnTo>
                    <a:pt x="384420" y="990600"/>
                  </a:lnTo>
                  <a:lnTo>
                    <a:pt x="367102" y="1052946"/>
                  </a:lnTo>
                  <a:lnTo>
                    <a:pt x="349784" y="1115291"/>
                  </a:lnTo>
                  <a:lnTo>
                    <a:pt x="342856" y="1174173"/>
                  </a:lnTo>
                  <a:lnTo>
                    <a:pt x="298824" y="1199414"/>
                  </a:lnTo>
                  <a:lnTo>
                    <a:pt x="256266" y="1218725"/>
                  </a:lnTo>
                  <a:lnTo>
                    <a:pt x="172662" y="1245957"/>
                  </a:lnTo>
                  <a:lnTo>
                    <a:pt x="83125" y="1292457"/>
                  </a:lnTo>
                  <a:lnTo>
                    <a:pt x="82132" y="1394373"/>
                  </a:lnTo>
                  <a:cubicBezTo>
                    <a:pt x="82622" y="1429832"/>
                    <a:pt x="77180" y="1459360"/>
                    <a:pt x="77670" y="1494819"/>
                  </a:cubicBezTo>
                  <a:lnTo>
                    <a:pt x="47020" y="1581410"/>
                  </a:lnTo>
                  <a:cubicBezTo>
                    <a:pt x="40259" y="1621898"/>
                    <a:pt x="38020" y="1691900"/>
                    <a:pt x="37103" y="1737750"/>
                  </a:cubicBezTo>
                  <a:lnTo>
                    <a:pt x="0" y="1850576"/>
                  </a:lnTo>
                  <a:lnTo>
                    <a:pt x="16798" y="1948513"/>
                  </a:lnTo>
                  <a:lnTo>
                    <a:pt x="30174" y="2076712"/>
                  </a:lnTo>
                  <a:lnTo>
                    <a:pt x="36106" y="2207809"/>
                  </a:lnTo>
                  <a:cubicBezTo>
                    <a:pt x="51765" y="2241955"/>
                    <a:pt x="45597" y="2273228"/>
                    <a:pt x="53427" y="2298382"/>
                  </a:cubicBezTo>
                  <a:cubicBezTo>
                    <a:pt x="61257" y="2323536"/>
                    <a:pt x="83084" y="2342573"/>
                    <a:pt x="83084" y="2358737"/>
                  </a:cubicBezTo>
                  <a:lnTo>
                    <a:pt x="131574" y="2414155"/>
                  </a:lnTo>
                  <a:lnTo>
                    <a:pt x="186993" y="2441864"/>
                  </a:lnTo>
                  <a:lnTo>
                    <a:pt x="249338" y="2455719"/>
                  </a:lnTo>
                  <a:lnTo>
                    <a:pt x="349784" y="2486891"/>
                  </a:lnTo>
                  <a:lnTo>
                    <a:pt x="432911" y="2514600"/>
                  </a:lnTo>
                  <a:lnTo>
                    <a:pt x="488329" y="2545773"/>
                  </a:lnTo>
                  <a:lnTo>
                    <a:pt x="543747" y="2566555"/>
                  </a:lnTo>
                  <a:lnTo>
                    <a:pt x="599165" y="2597728"/>
                  </a:lnTo>
                  <a:lnTo>
                    <a:pt x="706538" y="2608119"/>
                  </a:lnTo>
                  <a:lnTo>
                    <a:pt x="789190" y="2656524"/>
                  </a:lnTo>
                  <a:lnTo>
                    <a:pt x="909377" y="2596689"/>
                  </a:lnTo>
                  <a:lnTo>
                    <a:pt x="988564" y="2569457"/>
                  </a:lnTo>
                  <a:lnTo>
                    <a:pt x="1077623" y="2534821"/>
                  </a:lnTo>
                  <a:lnTo>
                    <a:pt x="1178546" y="2478924"/>
                  </a:lnTo>
                  <a:lnTo>
                    <a:pt x="1224093" y="2464552"/>
                  </a:lnTo>
                  <a:lnTo>
                    <a:pt x="1343847" y="2386878"/>
                  </a:lnTo>
                  <a:lnTo>
                    <a:pt x="1370559" y="2323581"/>
                  </a:lnTo>
                  <a:lnTo>
                    <a:pt x="1447756" y="2247900"/>
                  </a:lnTo>
                  <a:lnTo>
                    <a:pt x="1530884" y="2161309"/>
                  </a:lnTo>
                  <a:lnTo>
                    <a:pt x="1582838" y="2064328"/>
                  </a:lnTo>
                  <a:lnTo>
                    <a:pt x="1614011" y="2033155"/>
                  </a:lnTo>
                  <a:lnTo>
                    <a:pt x="1620938" y="1988128"/>
                  </a:lnTo>
                  <a:lnTo>
                    <a:pt x="1655574" y="1956955"/>
                  </a:lnTo>
                  <a:lnTo>
                    <a:pt x="1686747" y="1887682"/>
                  </a:lnTo>
                  <a:lnTo>
                    <a:pt x="1710993" y="1849582"/>
                  </a:lnTo>
                  <a:lnTo>
                    <a:pt x="1731774" y="1773382"/>
                  </a:lnTo>
                  <a:lnTo>
                    <a:pt x="1749093" y="1714500"/>
                  </a:lnTo>
                  <a:lnTo>
                    <a:pt x="1756020" y="1672937"/>
                  </a:lnTo>
                  <a:lnTo>
                    <a:pt x="1731774" y="1634837"/>
                  </a:lnTo>
                  <a:lnTo>
                    <a:pt x="1679820" y="1603664"/>
                  </a:lnTo>
                  <a:lnTo>
                    <a:pt x="1631329" y="1565564"/>
                  </a:lnTo>
                  <a:lnTo>
                    <a:pt x="1589765" y="1534391"/>
                  </a:lnTo>
                  <a:lnTo>
                    <a:pt x="1541274" y="1513609"/>
                  </a:lnTo>
                  <a:lnTo>
                    <a:pt x="1478929" y="1472046"/>
                  </a:lnTo>
                  <a:lnTo>
                    <a:pt x="1458147" y="1458191"/>
                  </a:lnTo>
                  <a:lnTo>
                    <a:pt x="1433902" y="1430482"/>
                  </a:lnTo>
                  <a:lnTo>
                    <a:pt x="1420047" y="1385455"/>
                  </a:lnTo>
                  <a:lnTo>
                    <a:pt x="1420047" y="1330037"/>
                  </a:lnTo>
                  <a:lnTo>
                    <a:pt x="1465074" y="1215737"/>
                  </a:lnTo>
                  <a:lnTo>
                    <a:pt x="1499711" y="1153391"/>
                  </a:lnTo>
                  <a:lnTo>
                    <a:pt x="1523956" y="1115291"/>
                  </a:lnTo>
                  <a:lnTo>
                    <a:pt x="1523956" y="1070264"/>
                  </a:lnTo>
                  <a:lnTo>
                    <a:pt x="1461611" y="942109"/>
                  </a:lnTo>
                  <a:lnTo>
                    <a:pt x="1433902" y="862446"/>
                  </a:lnTo>
                  <a:lnTo>
                    <a:pt x="1381947" y="772391"/>
                  </a:lnTo>
                  <a:lnTo>
                    <a:pt x="1354238" y="703119"/>
                  </a:lnTo>
                  <a:lnTo>
                    <a:pt x="1326529" y="651164"/>
                  </a:lnTo>
                  <a:lnTo>
                    <a:pt x="1295356" y="588819"/>
                  </a:lnTo>
                  <a:lnTo>
                    <a:pt x="1271111" y="550719"/>
                  </a:lnTo>
                  <a:lnTo>
                    <a:pt x="1260720" y="498764"/>
                  </a:lnTo>
                  <a:lnTo>
                    <a:pt x="1284965" y="377537"/>
                  </a:lnTo>
                  <a:lnTo>
                    <a:pt x="1319602" y="315191"/>
                  </a:lnTo>
                  <a:lnTo>
                    <a:pt x="1343847" y="263237"/>
                  </a:lnTo>
                  <a:lnTo>
                    <a:pt x="1392338" y="207819"/>
                  </a:lnTo>
                  <a:lnTo>
                    <a:pt x="1430438" y="159328"/>
                  </a:lnTo>
                  <a:lnTo>
                    <a:pt x="1447756" y="131619"/>
                  </a:lnTo>
                  <a:lnTo>
                    <a:pt x="1458147" y="93519"/>
                  </a:lnTo>
                  <a:lnTo>
                    <a:pt x="1468538" y="31173"/>
                  </a:lnTo>
                  <a:lnTo>
                    <a:pt x="1468538" y="31173"/>
                  </a:lnTo>
                  <a:lnTo>
                    <a:pt x="1437365" y="0"/>
                  </a:lnTo>
                  <a:lnTo>
                    <a:pt x="1399265" y="13855"/>
                  </a:lnTo>
                  <a:lnTo>
                    <a:pt x="1368093" y="17319"/>
                  </a:lnTo>
                  <a:lnTo>
                    <a:pt x="1326529" y="10391"/>
                  </a:lnTo>
                  <a:lnTo>
                    <a:pt x="1291893" y="6928"/>
                  </a:lnTo>
                  <a:lnTo>
                    <a:pt x="1243402" y="17319"/>
                  </a:lnTo>
                  <a:lnTo>
                    <a:pt x="1174129" y="3810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" name="해운대구">
              <a:extLst>
                <a:ext uri="{FF2B5EF4-FFF2-40B4-BE49-F238E27FC236}">
                  <a16:creationId xmlns:a16="http://schemas.microsoft.com/office/drawing/2014/main" id="{DFB725E9-A873-4B73-B763-81F92DD8184E}"/>
                </a:ext>
              </a:extLst>
            </p:cNvPr>
            <p:cNvSpPr/>
            <p:nvPr/>
          </p:nvSpPr>
          <p:spPr>
            <a:xfrm>
              <a:off x="5221787" y="3403824"/>
              <a:ext cx="1008089" cy="1076920"/>
            </a:xfrm>
            <a:custGeom>
              <a:avLst/>
              <a:gdLst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37410 w 2678430"/>
                <a:gd name="connsiteY129" fmla="*/ 1516380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3100 w 2678430"/>
                <a:gd name="connsiteY138" fmla="*/ 1638300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37410 w 2678430"/>
                <a:gd name="connsiteY129" fmla="*/ 1516380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602412 w 2678430"/>
                <a:gd name="connsiteY49" fmla="*/ 2768224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602412 w 2678430"/>
                <a:gd name="connsiteY49" fmla="*/ 2768224 h 2861310"/>
                <a:gd name="connsiteX50" fmla="*/ 657875 w 2678430"/>
                <a:gd name="connsiteY50" fmla="*/ 2748309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2678430" h="2861310">
                  <a:moveTo>
                    <a:pt x="514350" y="541020"/>
                  </a:moveTo>
                  <a:lnTo>
                    <a:pt x="449580" y="582930"/>
                  </a:lnTo>
                  <a:lnTo>
                    <a:pt x="396240" y="609600"/>
                  </a:lnTo>
                  <a:lnTo>
                    <a:pt x="358140" y="621030"/>
                  </a:lnTo>
                  <a:lnTo>
                    <a:pt x="339090" y="632460"/>
                  </a:lnTo>
                  <a:cubicBezTo>
                    <a:pt x="331470" y="632460"/>
                    <a:pt x="324485" y="631508"/>
                    <a:pt x="316230" y="632460"/>
                  </a:cubicBezTo>
                  <a:cubicBezTo>
                    <a:pt x="307975" y="633412"/>
                    <a:pt x="298450" y="636270"/>
                    <a:pt x="289560" y="638175"/>
                  </a:cubicBezTo>
                  <a:lnTo>
                    <a:pt x="270510" y="689610"/>
                  </a:lnTo>
                  <a:lnTo>
                    <a:pt x="247650" y="739140"/>
                  </a:lnTo>
                  <a:lnTo>
                    <a:pt x="240030" y="788670"/>
                  </a:lnTo>
                  <a:lnTo>
                    <a:pt x="240030" y="834390"/>
                  </a:lnTo>
                  <a:lnTo>
                    <a:pt x="228600" y="895350"/>
                  </a:lnTo>
                  <a:lnTo>
                    <a:pt x="228600" y="948690"/>
                  </a:lnTo>
                  <a:lnTo>
                    <a:pt x="179070" y="998220"/>
                  </a:lnTo>
                  <a:lnTo>
                    <a:pt x="144780" y="1024890"/>
                  </a:lnTo>
                  <a:lnTo>
                    <a:pt x="106680" y="1043940"/>
                  </a:lnTo>
                  <a:lnTo>
                    <a:pt x="80010" y="1062990"/>
                  </a:lnTo>
                  <a:lnTo>
                    <a:pt x="49530" y="1082040"/>
                  </a:lnTo>
                  <a:lnTo>
                    <a:pt x="34290" y="1104900"/>
                  </a:lnTo>
                  <a:lnTo>
                    <a:pt x="3810" y="1112520"/>
                  </a:lnTo>
                  <a:lnTo>
                    <a:pt x="0" y="1146810"/>
                  </a:lnTo>
                  <a:lnTo>
                    <a:pt x="26670" y="1200150"/>
                  </a:lnTo>
                  <a:lnTo>
                    <a:pt x="26670" y="1276350"/>
                  </a:lnTo>
                  <a:lnTo>
                    <a:pt x="49530" y="1318260"/>
                  </a:lnTo>
                  <a:lnTo>
                    <a:pt x="53340" y="1352550"/>
                  </a:lnTo>
                  <a:lnTo>
                    <a:pt x="49530" y="1383030"/>
                  </a:lnTo>
                  <a:lnTo>
                    <a:pt x="41910" y="1413510"/>
                  </a:lnTo>
                  <a:lnTo>
                    <a:pt x="41910" y="1443990"/>
                  </a:lnTo>
                  <a:lnTo>
                    <a:pt x="45720" y="1508760"/>
                  </a:lnTo>
                  <a:lnTo>
                    <a:pt x="49530" y="1546860"/>
                  </a:lnTo>
                  <a:lnTo>
                    <a:pt x="41910" y="1623060"/>
                  </a:lnTo>
                  <a:lnTo>
                    <a:pt x="49530" y="1661160"/>
                  </a:lnTo>
                  <a:lnTo>
                    <a:pt x="57150" y="1752600"/>
                  </a:lnTo>
                  <a:lnTo>
                    <a:pt x="80010" y="1840230"/>
                  </a:lnTo>
                  <a:lnTo>
                    <a:pt x="121920" y="1935480"/>
                  </a:lnTo>
                  <a:lnTo>
                    <a:pt x="137160" y="1985010"/>
                  </a:lnTo>
                  <a:lnTo>
                    <a:pt x="205740" y="2068830"/>
                  </a:lnTo>
                  <a:lnTo>
                    <a:pt x="281940" y="2141220"/>
                  </a:lnTo>
                  <a:lnTo>
                    <a:pt x="331470" y="2183130"/>
                  </a:lnTo>
                  <a:lnTo>
                    <a:pt x="407670" y="2274570"/>
                  </a:lnTo>
                  <a:lnTo>
                    <a:pt x="434340" y="2327910"/>
                  </a:lnTo>
                  <a:lnTo>
                    <a:pt x="441960" y="2392680"/>
                  </a:lnTo>
                  <a:lnTo>
                    <a:pt x="468630" y="2430780"/>
                  </a:lnTo>
                  <a:lnTo>
                    <a:pt x="483870" y="2457450"/>
                  </a:lnTo>
                  <a:lnTo>
                    <a:pt x="483870" y="2541270"/>
                  </a:lnTo>
                  <a:lnTo>
                    <a:pt x="495300" y="2594610"/>
                  </a:lnTo>
                  <a:lnTo>
                    <a:pt x="506730" y="2644140"/>
                  </a:lnTo>
                  <a:lnTo>
                    <a:pt x="521970" y="2693670"/>
                  </a:lnTo>
                  <a:lnTo>
                    <a:pt x="535521" y="2779654"/>
                  </a:lnTo>
                  <a:cubicBezTo>
                    <a:pt x="553864" y="2756073"/>
                    <a:pt x="582020" y="2773448"/>
                    <a:pt x="602412" y="2768224"/>
                  </a:cubicBezTo>
                  <a:cubicBezTo>
                    <a:pt x="622804" y="2763000"/>
                    <a:pt x="641365" y="2747039"/>
                    <a:pt x="657875" y="2748309"/>
                  </a:cubicBezTo>
                  <a:lnTo>
                    <a:pt x="723900" y="2735580"/>
                  </a:lnTo>
                  <a:lnTo>
                    <a:pt x="758190" y="2743200"/>
                  </a:lnTo>
                  <a:lnTo>
                    <a:pt x="792480" y="2792730"/>
                  </a:lnTo>
                  <a:lnTo>
                    <a:pt x="822960" y="2823210"/>
                  </a:lnTo>
                  <a:lnTo>
                    <a:pt x="891540" y="2853690"/>
                  </a:lnTo>
                  <a:lnTo>
                    <a:pt x="925830" y="2861310"/>
                  </a:lnTo>
                  <a:lnTo>
                    <a:pt x="975360" y="2861310"/>
                  </a:lnTo>
                  <a:lnTo>
                    <a:pt x="1036320" y="2861310"/>
                  </a:lnTo>
                  <a:lnTo>
                    <a:pt x="1082040" y="2849880"/>
                  </a:lnTo>
                  <a:lnTo>
                    <a:pt x="1127760" y="2830830"/>
                  </a:lnTo>
                  <a:lnTo>
                    <a:pt x="1169670" y="2815590"/>
                  </a:lnTo>
                  <a:lnTo>
                    <a:pt x="1188720" y="2796540"/>
                  </a:lnTo>
                  <a:lnTo>
                    <a:pt x="1207770" y="2766060"/>
                  </a:lnTo>
                  <a:lnTo>
                    <a:pt x="1234440" y="2727960"/>
                  </a:lnTo>
                  <a:lnTo>
                    <a:pt x="1234440" y="2727960"/>
                  </a:lnTo>
                  <a:lnTo>
                    <a:pt x="1295400" y="2686050"/>
                  </a:lnTo>
                  <a:lnTo>
                    <a:pt x="1333500" y="2674620"/>
                  </a:lnTo>
                  <a:lnTo>
                    <a:pt x="1424940" y="2670810"/>
                  </a:lnTo>
                  <a:lnTo>
                    <a:pt x="1474470" y="2670810"/>
                  </a:lnTo>
                  <a:lnTo>
                    <a:pt x="1524000" y="2701290"/>
                  </a:lnTo>
                  <a:lnTo>
                    <a:pt x="1569720" y="2727960"/>
                  </a:lnTo>
                  <a:lnTo>
                    <a:pt x="1596390" y="2743200"/>
                  </a:lnTo>
                  <a:lnTo>
                    <a:pt x="1626870" y="2769870"/>
                  </a:lnTo>
                  <a:lnTo>
                    <a:pt x="1649730" y="2792730"/>
                  </a:lnTo>
                  <a:lnTo>
                    <a:pt x="1699260" y="2796540"/>
                  </a:lnTo>
                  <a:lnTo>
                    <a:pt x="1783080" y="2727960"/>
                  </a:lnTo>
                  <a:lnTo>
                    <a:pt x="1817370" y="2716530"/>
                  </a:lnTo>
                  <a:lnTo>
                    <a:pt x="1851660" y="2693670"/>
                  </a:lnTo>
                  <a:lnTo>
                    <a:pt x="1874520" y="2663190"/>
                  </a:lnTo>
                  <a:lnTo>
                    <a:pt x="1901190" y="2640330"/>
                  </a:lnTo>
                  <a:lnTo>
                    <a:pt x="1901190" y="2640330"/>
                  </a:lnTo>
                  <a:lnTo>
                    <a:pt x="1946910" y="2606040"/>
                  </a:lnTo>
                  <a:lnTo>
                    <a:pt x="1965960" y="2594610"/>
                  </a:lnTo>
                  <a:lnTo>
                    <a:pt x="2053590" y="2575560"/>
                  </a:lnTo>
                  <a:lnTo>
                    <a:pt x="2114550" y="2552700"/>
                  </a:lnTo>
                  <a:lnTo>
                    <a:pt x="2141220" y="2533650"/>
                  </a:lnTo>
                  <a:lnTo>
                    <a:pt x="2160270" y="2514600"/>
                  </a:lnTo>
                  <a:lnTo>
                    <a:pt x="2194560" y="2495550"/>
                  </a:lnTo>
                  <a:lnTo>
                    <a:pt x="2221230" y="2476500"/>
                  </a:lnTo>
                  <a:lnTo>
                    <a:pt x="2236470" y="2449830"/>
                  </a:lnTo>
                  <a:lnTo>
                    <a:pt x="2236470" y="2449830"/>
                  </a:lnTo>
                  <a:lnTo>
                    <a:pt x="2240280" y="2388870"/>
                  </a:lnTo>
                  <a:lnTo>
                    <a:pt x="2225040" y="2331720"/>
                  </a:lnTo>
                  <a:lnTo>
                    <a:pt x="2232660" y="2282190"/>
                  </a:lnTo>
                  <a:lnTo>
                    <a:pt x="2232660" y="2232660"/>
                  </a:lnTo>
                  <a:lnTo>
                    <a:pt x="2228850" y="2167890"/>
                  </a:lnTo>
                  <a:lnTo>
                    <a:pt x="2236470" y="2114550"/>
                  </a:lnTo>
                  <a:lnTo>
                    <a:pt x="2270760" y="2084070"/>
                  </a:lnTo>
                  <a:lnTo>
                    <a:pt x="2289810" y="2057400"/>
                  </a:lnTo>
                  <a:lnTo>
                    <a:pt x="2305050" y="2038350"/>
                  </a:lnTo>
                  <a:lnTo>
                    <a:pt x="2381250" y="2026920"/>
                  </a:lnTo>
                  <a:lnTo>
                    <a:pt x="2476500" y="2000250"/>
                  </a:lnTo>
                  <a:lnTo>
                    <a:pt x="2529840" y="2000250"/>
                  </a:lnTo>
                  <a:lnTo>
                    <a:pt x="2556510" y="1977390"/>
                  </a:lnTo>
                  <a:lnTo>
                    <a:pt x="2583180" y="1962150"/>
                  </a:lnTo>
                  <a:lnTo>
                    <a:pt x="2621280" y="1946910"/>
                  </a:lnTo>
                  <a:lnTo>
                    <a:pt x="2655570" y="1931670"/>
                  </a:lnTo>
                  <a:lnTo>
                    <a:pt x="2678430" y="1935480"/>
                  </a:lnTo>
                  <a:lnTo>
                    <a:pt x="2678430" y="1935480"/>
                  </a:lnTo>
                  <a:lnTo>
                    <a:pt x="2667000" y="1897380"/>
                  </a:lnTo>
                  <a:lnTo>
                    <a:pt x="2628900" y="1874520"/>
                  </a:lnTo>
                  <a:lnTo>
                    <a:pt x="2590800" y="1870710"/>
                  </a:lnTo>
                  <a:lnTo>
                    <a:pt x="2571750" y="1847850"/>
                  </a:lnTo>
                  <a:lnTo>
                    <a:pt x="2560320" y="1809750"/>
                  </a:lnTo>
                  <a:lnTo>
                    <a:pt x="2552700" y="1764030"/>
                  </a:lnTo>
                  <a:lnTo>
                    <a:pt x="2545080" y="1703070"/>
                  </a:lnTo>
                  <a:lnTo>
                    <a:pt x="2541270" y="1668780"/>
                  </a:lnTo>
                  <a:lnTo>
                    <a:pt x="2522220" y="1623060"/>
                  </a:lnTo>
                  <a:lnTo>
                    <a:pt x="2506980" y="1596390"/>
                  </a:lnTo>
                  <a:lnTo>
                    <a:pt x="2476500" y="1569720"/>
                  </a:lnTo>
                  <a:lnTo>
                    <a:pt x="2430780" y="1524000"/>
                  </a:lnTo>
                  <a:lnTo>
                    <a:pt x="2392680" y="1504950"/>
                  </a:lnTo>
                  <a:lnTo>
                    <a:pt x="2354580" y="1478280"/>
                  </a:lnTo>
                  <a:lnTo>
                    <a:pt x="2316480" y="1463040"/>
                  </a:lnTo>
                  <a:lnTo>
                    <a:pt x="2316480" y="1463040"/>
                  </a:lnTo>
                  <a:lnTo>
                    <a:pt x="2266950" y="1459230"/>
                  </a:lnTo>
                  <a:lnTo>
                    <a:pt x="2225040" y="1482090"/>
                  </a:lnTo>
                  <a:lnTo>
                    <a:pt x="2190750" y="1497330"/>
                  </a:lnTo>
                  <a:lnTo>
                    <a:pt x="2141220" y="1533525"/>
                  </a:lnTo>
                  <a:lnTo>
                    <a:pt x="2114550" y="1581150"/>
                  </a:lnTo>
                  <a:lnTo>
                    <a:pt x="2091690" y="1607820"/>
                  </a:lnTo>
                  <a:lnTo>
                    <a:pt x="2049780" y="1645920"/>
                  </a:lnTo>
                  <a:lnTo>
                    <a:pt x="2042160" y="1664970"/>
                  </a:lnTo>
                  <a:lnTo>
                    <a:pt x="2026920" y="1687830"/>
                  </a:lnTo>
                  <a:lnTo>
                    <a:pt x="2019300" y="1703070"/>
                  </a:lnTo>
                  <a:lnTo>
                    <a:pt x="1992630" y="1699260"/>
                  </a:lnTo>
                  <a:lnTo>
                    <a:pt x="1973580" y="1672590"/>
                  </a:lnTo>
                  <a:lnTo>
                    <a:pt x="1948815" y="1628775"/>
                  </a:lnTo>
                  <a:lnTo>
                    <a:pt x="1935480" y="1592580"/>
                  </a:lnTo>
                  <a:lnTo>
                    <a:pt x="1920240" y="1524000"/>
                  </a:lnTo>
                  <a:lnTo>
                    <a:pt x="1901190" y="1466850"/>
                  </a:lnTo>
                  <a:lnTo>
                    <a:pt x="1882140" y="1436370"/>
                  </a:lnTo>
                  <a:lnTo>
                    <a:pt x="1866900" y="1379220"/>
                  </a:lnTo>
                  <a:lnTo>
                    <a:pt x="1847850" y="1341120"/>
                  </a:lnTo>
                  <a:lnTo>
                    <a:pt x="1824990" y="1299210"/>
                  </a:lnTo>
                  <a:lnTo>
                    <a:pt x="1805940" y="1268730"/>
                  </a:lnTo>
                  <a:lnTo>
                    <a:pt x="1783080" y="1230630"/>
                  </a:lnTo>
                  <a:lnTo>
                    <a:pt x="1764030" y="1215390"/>
                  </a:lnTo>
                  <a:lnTo>
                    <a:pt x="1744980" y="1215390"/>
                  </a:lnTo>
                  <a:lnTo>
                    <a:pt x="1695450" y="1226820"/>
                  </a:lnTo>
                  <a:lnTo>
                    <a:pt x="1653540" y="1234440"/>
                  </a:lnTo>
                  <a:lnTo>
                    <a:pt x="1611630" y="1245870"/>
                  </a:lnTo>
                  <a:lnTo>
                    <a:pt x="1539240" y="1257300"/>
                  </a:lnTo>
                  <a:lnTo>
                    <a:pt x="1466850" y="1272540"/>
                  </a:lnTo>
                  <a:lnTo>
                    <a:pt x="1421130" y="1261110"/>
                  </a:lnTo>
                  <a:lnTo>
                    <a:pt x="1375410" y="1257300"/>
                  </a:lnTo>
                  <a:lnTo>
                    <a:pt x="1325880" y="1234440"/>
                  </a:lnTo>
                  <a:lnTo>
                    <a:pt x="1276350" y="1181100"/>
                  </a:lnTo>
                  <a:lnTo>
                    <a:pt x="1276350" y="1181100"/>
                  </a:lnTo>
                  <a:lnTo>
                    <a:pt x="1249680" y="1143000"/>
                  </a:lnTo>
                  <a:lnTo>
                    <a:pt x="1261110" y="1108710"/>
                  </a:lnTo>
                  <a:lnTo>
                    <a:pt x="1291590" y="1082040"/>
                  </a:lnTo>
                  <a:lnTo>
                    <a:pt x="1291590" y="1082040"/>
                  </a:lnTo>
                  <a:lnTo>
                    <a:pt x="1337310" y="1047750"/>
                  </a:lnTo>
                  <a:lnTo>
                    <a:pt x="1363980" y="1017270"/>
                  </a:lnTo>
                  <a:lnTo>
                    <a:pt x="1379220" y="952500"/>
                  </a:lnTo>
                  <a:lnTo>
                    <a:pt x="1394460" y="891540"/>
                  </a:lnTo>
                  <a:lnTo>
                    <a:pt x="1413510" y="838200"/>
                  </a:lnTo>
                  <a:lnTo>
                    <a:pt x="1413510" y="788670"/>
                  </a:lnTo>
                  <a:lnTo>
                    <a:pt x="1424940" y="731520"/>
                  </a:lnTo>
                  <a:lnTo>
                    <a:pt x="1424940" y="685800"/>
                  </a:lnTo>
                  <a:lnTo>
                    <a:pt x="1424940" y="613410"/>
                  </a:lnTo>
                  <a:lnTo>
                    <a:pt x="1413510" y="582930"/>
                  </a:lnTo>
                  <a:lnTo>
                    <a:pt x="1402080" y="552450"/>
                  </a:lnTo>
                  <a:lnTo>
                    <a:pt x="1386840" y="518160"/>
                  </a:lnTo>
                  <a:lnTo>
                    <a:pt x="1379220" y="480060"/>
                  </a:lnTo>
                  <a:lnTo>
                    <a:pt x="1360170" y="453390"/>
                  </a:lnTo>
                  <a:lnTo>
                    <a:pt x="1356360" y="426720"/>
                  </a:lnTo>
                  <a:lnTo>
                    <a:pt x="1337310" y="392430"/>
                  </a:lnTo>
                  <a:lnTo>
                    <a:pt x="1322070" y="346710"/>
                  </a:lnTo>
                  <a:lnTo>
                    <a:pt x="1299210" y="312420"/>
                  </a:lnTo>
                  <a:lnTo>
                    <a:pt x="1276350" y="274320"/>
                  </a:lnTo>
                  <a:lnTo>
                    <a:pt x="1245870" y="236220"/>
                  </a:lnTo>
                  <a:lnTo>
                    <a:pt x="1215390" y="190500"/>
                  </a:lnTo>
                  <a:lnTo>
                    <a:pt x="1188720" y="171450"/>
                  </a:lnTo>
                  <a:lnTo>
                    <a:pt x="1165860" y="144780"/>
                  </a:lnTo>
                  <a:lnTo>
                    <a:pt x="1120140" y="114300"/>
                  </a:lnTo>
                  <a:lnTo>
                    <a:pt x="1066800" y="99060"/>
                  </a:lnTo>
                  <a:lnTo>
                    <a:pt x="1017270" y="83820"/>
                  </a:lnTo>
                  <a:lnTo>
                    <a:pt x="975360" y="60960"/>
                  </a:lnTo>
                  <a:lnTo>
                    <a:pt x="906780" y="30480"/>
                  </a:lnTo>
                  <a:lnTo>
                    <a:pt x="883920" y="3810"/>
                  </a:lnTo>
                  <a:lnTo>
                    <a:pt x="876300" y="0"/>
                  </a:lnTo>
                  <a:lnTo>
                    <a:pt x="861060" y="15240"/>
                  </a:lnTo>
                  <a:lnTo>
                    <a:pt x="849630" y="38100"/>
                  </a:lnTo>
                  <a:lnTo>
                    <a:pt x="834390" y="53340"/>
                  </a:lnTo>
                  <a:lnTo>
                    <a:pt x="819150" y="64770"/>
                  </a:lnTo>
                  <a:lnTo>
                    <a:pt x="784860" y="76200"/>
                  </a:lnTo>
                  <a:lnTo>
                    <a:pt x="773430" y="99060"/>
                  </a:lnTo>
                  <a:lnTo>
                    <a:pt x="762000" y="129540"/>
                  </a:lnTo>
                  <a:lnTo>
                    <a:pt x="750570" y="171450"/>
                  </a:lnTo>
                  <a:lnTo>
                    <a:pt x="742950" y="201930"/>
                  </a:lnTo>
                  <a:lnTo>
                    <a:pt x="731520" y="217170"/>
                  </a:lnTo>
                  <a:lnTo>
                    <a:pt x="723900" y="243840"/>
                  </a:lnTo>
                  <a:lnTo>
                    <a:pt x="693420" y="259080"/>
                  </a:lnTo>
                  <a:lnTo>
                    <a:pt x="674370" y="270510"/>
                  </a:lnTo>
                  <a:lnTo>
                    <a:pt x="662940" y="285750"/>
                  </a:lnTo>
                  <a:lnTo>
                    <a:pt x="643890" y="323850"/>
                  </a:lnTo>
                  <a:lnTo>
                    <a:pt x="617220" y="361950"/>
                  </a:lnTo>
                  <a:lnTo>
                    <a:pt x="598170" y="411480"/>
                  </a:lnTo>
                  <a:lnTo>
                    <a:pt x="582930" y="441960"/>
                  </a:lnTo>
                  <a:lnTo>
                    <a:pt x="571500" y="476250"/>
                  </a:lnTo>
                  <a:lnTo>
                    <a:pt x="563880" y="491490"/>
                  </a:lnTo>
                  <a:lnTo>
                    <a:pt x="514350" y="54102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금정구">
              <a:extLst>
                <a:ext uri="{FF2B5EF4-FFF2-40B4-BE49-F238E27FC236}">
                  <a16:creationId xmlns:a16="http://schemas.microsoft.com/office/drawing/2014/main" id="{DAC4FACA-4110-4922-BC60-608F7000801E}"/>
                </a:ext>
              </a:extLst>
            </p:cNvPr>
            <p:cNvSpPr/>
            <p:nvPr/>
          </p:nvSpPr>
          <p:spPr>
            <a:xfrm>
              <a:off x="4498571" y="2721541"/>
              <a:ext cx="1035335" cy="1068316"/>
            </a:xfrm>
            <a:custGeom>
              <a:avLst/>
              <a:gdLst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5730 w 2750820"/>
                <a:gd name="connsiteY49" fmla="*/ 1615440 h 2838450"/>
                <a:gd name="connsiteX50" fmla="*/ 171450 w 2750820"/>
                <a:gd name="connsiteY50" fmla="*/ 1703070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5730 w 2750820"/>
                <a:gd name="connsiteY49" fmla="*/ 1615440 h 2838450"/>
                <a:gd name="connsiteX50" fmla="*/ 163830 w 2750820"/>
                <a:gd name="connsiteY50" fmla="*/ 1697355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45745 w 2750820"/>
                <a:gd name="connsiteY29" fmla="*/ 813435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78130 w 2750820"/>
                <a:gd name="connsiteY28" fmla="*/ 767715 h 2838450"/>
                <a:gd name="connsiteX29" fmla="*/ 245745 w 2750820"/>
                <a:gd name="connsiteY29" fmla="*/ 813435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750820" h="2838450">
                  <a:moveTo>
                    <a:pt x="1752600" y="68580"/>
                  </a:moveTo>
                  <a:lnTo>
                    <a:pt x="1668780" y="110490"/>
                  </a:lnTo>
                  <a:lnTo>
                    <a:pt x="1611630" y="137160"/>
                  </a:lnTo>
                  <a:lnTo>
                    <a:pt x="1520190" y="186690"/>
                  </a:lnTo>
                  <a:lnTo>
                    <a:pt x="1466850" y="213360"/>
                  </a:lnTo>
                  <a:lnTo>
                    <a:pt x="1390650" y="255270"/>
                  </a:lnTo>
                  <a:lnTo>
                    <a:pt x="1325880" y="274320"/>
                  </a:lnTo>
                  <a:lnTo>
                    <a:pt x="1276350" y="308610"/>
                  </a:lnTo>
                  <a:lnTo>
                    <a:pt x="1211580" y="335280"/>
                  </a:lnTo>
                  <a:lnTo>
                    <a:pt x="1165860" y="354330"/>
                  </a:lnTo>
                  <a:lnTo>
                    <a:pt x="1131570" y="373380"/>
                  </a:lnTo>
                  <a:lnTo>
                    <a:pt x="1101090" y="384810"/>
                  </a:lnTo>
                  <a:lnTo>
                    <a:pt x="1051560" y="388620"/>
                  </a:lnTo>
                  <a:lnTo>
                    <a:pt x="1005840" y="388620"/>
                  </a:lnTo>
                  <a:lnTo>
                    <a:pt x="937260" y="403860"/>
                  </a:lnTo>
                  <a:lnTo>
                    <a:pt x="872490" y="407670"/>
                  </a:lnTo>
                  <a:lnTo>
                    <a:pt x="807720" y="407670"/>
                  </a:lnTo>
                  <a:lnTo>
                    <a:pt x="731520" y="403860"/>
                  </a:lnTo>
                  <a:lnTo>
                    <a:pt x="689610" y="415290"/>
                  </a:lnTo>
                  <a:lnTo>
                    <a:pt x="640080" y="415290"/>
                  </a:lnTo>
                  <a:lnTo>
                    <a:pt x="609600" y="415290"/>
                  </a:lnTo>
                  <a:lnTo>
                    <a:pt x="579120" y="426720"/>
                  </a:lnTo>
                  <a:lnTo>
                    <a:pt x="537210" y="461010"/>
                  </a:lnTo>
                  <a:lnTo>
                    <a:pt x="472440" y="514350"/>
                  </a:lnTo>
                  <a:lnTo>
                    <a:pt x="419100" y="571500"/>
                  </a:lnTo>
                  <a:lnTo>
                    <a:pt x="361950" y="632460"/>
                  </a:lnTo>
                  <a:lnTo>
                    <a:pt x="339090" y="681990"/>
                  </a:lnTo>
                  <a:lnTo>
                    <a:pt x="304800" y="727710"/>
                  </a:lnTo>
                  <a:lnTo>
                    <a:pt x="278130" y="767715"/>
                  </a:lnTo>
                  <a:lnTo>
                    <a:pt x="245745" y="813435"/>
                  </a:lnTo>
                  <a:lnTo>
                    <a:pt x="205740" y="830580"/>
                  </a:lnTo>
                  <a:lnTo>
                    <a:pt x="171450" y="842010"/>
                  </a:lnTo>
                  <a:lnTo>
                    <a:pt x="190500" y="872490"/>
                  </a:lnTo>
                  <a:lnTo>
                    <a:pt x="190500" y="872490"/>
                  </a:lnTo>
                  <a:lnTo>
                    <a:pt x="182880" y="941070"/>
                  </a:lnTo>
                  <a:lnTo>
                    <a:pt x="175260" y="971550"/>
                  </a:lnTo>
                  <a:lnTo>
                    <a:pt x="152400" y="1013460"/>
                  </a:lnTo>
                  <a:lnTo>
                    <a:pt x="137160" y="1047750"/>
                  </a:lnTo>
                  <a:lnTo>
                    <a:pt x="102870" y="1070610"/>
                  </a:lnTo>
                  <a:lnTo>
                    <a:pt x="68580" y="1108710"/>
                  </a:lnTo>
                  <a:lnTo>
                    <a:pt x="57150" y="1150620"/>
                  </a:lnTo>
                  <a:lnTo>
                    <a:pt x="30480" y="1200150"/>
                  </a:lnTo>
                  <a:lnTo>
                    <a:pt x="15240" y="1234440"/>
                  </a:lnTo>
                  <a:lnTo>
                    <a:pt x="0" y="1283970"/>
                  </a:lnTo>
                  <a:lnTo>
                    <a:pt x="0" y="1341120"/>
                  </a:lnTo>
                  <a:lnTo>
                    <a:pt x="7620" y="1375410"/>
                  </a:lnTo>
                  <a:lnTo>
                    <a:pt x="26670" y="1432560"/>
                  </a:lnTo>
                  <a:lnTo>
                    <a:pt x="64770" y="1508760"/>
                  </a:lnTo>
                  <a:lnTo>
                    <a:pt x="87630" y="1554480"/>
                  </a:lnTo>
                  <a:lnTo>
                    <a:pt x="121920" y="1609725"/>
                  </a:lnTo>
                  <a:lnTo>
                    <a:pt x="163830" y="1697355"/>
                  </a:lnTo>
                  <a:lnTo>
                    <a:pt x="186690" y="1754505"/>
                  </a:lnTo>
                  <a:lnTo>
                    <a:pt x="213360" y="1813560"/>
                  </a:lnTo>
                  <a:lnTo>
                    <a:pt x="232410" y="1859280"/>
                  </a:lnTo>
                  <a:lnTo>
                    <a:pt x="240030" y="1901190"/>
                  </a:lnTo>
                  <a:lnTo>
                    <a:pt x="255270" y="1931670"/>
                  </a:lnTo>
                  <a:lnTo>
                    <a:pt x="259080" y="1977390"/>
                  </a:lnTo>
                  <a:lnTo>
                    <a:pt x="236220" y="2000250"/>
                  </a:lnTo>
                  <a:lnTo>
                    <a:pt x="205740" y="2057400"/>
                  </a:lnTo>
                  <a:lnTo>
                    <a:pt x="182880" y="2099310"/>
                  </a:lnTo>
                  <a:lnTo>
                    <a:pt x="171450" y="2156460"/>
                  </a:lnTo>
                  <a:lnTo>
                    <a:pt x="163830" y="2190750"/>
                  </a:lnTo>
                  <a:lnTo>
                    <a:pt x="160020" y="2225040"/>
                  </a:lnTo>
                  <a:lnTo>
                    <a:pt x="163830" y="2266950"/>
                  </a:lnTo>
                  <a:lnTo>
                    <a:pt x="194310" y="2312670"/>
                  </a:lnTo>
                  <a:lnTo>
                    <a:pt x="259080" y="2350770"/>
                  </a:lnTo>
                  <a:lnTo>
                    <a:pt x="300990" y="2381250"/>
                  </a:lnTo>
                  <a:lnTo>
                    <a:pt x="342900" y="2400300"/>
                  </a:lnTo>
                  <a:lnTo>
                    <a:pt x="377190" y="2419350"/>
                  </a:lnTo>
                  <a:lnTo>
                    <a:pt x="415290" y="2446020"/>
                  </a:lnTo>
                  <a:lnTo>
                    <a:pt x="445770" y="2465070"/>
                  </a:lnTo>
                  <a:lnTo>
                    <a:pt x="464820" y="2495550"/>
                  </a:lnTo>
                  <a:lnTo>
                    <a:pt x="464820" y="2495550"/>
                  </a:lnTo>
                  <a:lnTo>
                    <a:pt x="510540" y="2522220"/>
                  </a:lnTo>
                  <a:lnTo>
                    <a:pt x="640080" y="2442210"/>
                  </a:lnTo>
                  <a:lnTo>
                    <a:pt x="689610" y="2442210"/>
                  </a:lnTo>
                  <a:lnTo>
                    <a:pt x="739140" y="2423160"/>
                  </a:lnTo>
                  <a:lnTo>
                    <a:pt x="777240" y="2396490"/>
                  </a:lnTo>
                  <a:lnTo>
                    <a:pt x="838200" y="2388870"/>
                  </a:lnTo>
                  <a:lnTo>
                    <a:pt x="868680" y="2377440"/>
                  </a:lnTo>
                  <a:lnTo>
                    <a:pt x="918210" y="2369820"/>
                  </a:lnTo>
                  <a:lnTo>
                    <a:pt x="956310" y="2369820"/>
                  </a:lnTo>
                  <a:lnTo>
                    <a:pt x="1021080" y="2388870"/>
                  </a:lnTo>
                  <a:lnTo>
                    <a:pt x="1066800" y="2419350"/>
                  </a:lnTo>
                  <a:lnTo>
                    <a:pt x="1085850" y="2442210"/>
                  </a:lnTo>
                  <a:lnTo>
                    <a:pt x="1120140" y="2476500"/>
                  </a:lnTo>
                  <a:lnTo>
                    <a:pt x="1181100" y="2495550"/>
                  </a:lnTo>
                  <a:lnTo>
                    <a:pt x="1238250" y="2510790"/>
                  </a:lnTo>
                  <a:lnTo>
                    <a:pt x="1303020" y="2503170"/>
                  </a:lnTo>
                  <a:lnTo>
                    <a:pt x="1428750" y="2491740"/>
                  </a:lnTo>
                  <a:lnTo>
                    <a:pt x="1504950" y="2491740"/>
                  </a:lnTo>
                  <a:lnTo>
                    <a:pt x="1592580" y="2564130"/>
                  </a:lnTo>
                  <a:lnTo>
                    <a:pt x="1630680" y="2621280"/>
                  </a:lnTo>
                  <a:lnTo>
                    <a:pt x="1657350" y="2670810"/>
                  </a:lnTo>
                  <a:lnTo>
                    <a:pt x="1687830" y="2716530"/>
                  </a:lnTo>
                  <a:lnTo>
                    <a:pt x="1722120" y="2766060"/>
                  </a:lnTo>
                  <a:lnTo>
                    <a:pt x="1783080" y="2819400"/>
                  </a:lnTo>
                  <a:lnTo>
                    <a:pt x="1840230" y="2838450"/>
                  </a:lnTo>
                  <a:lnTo>
                    <a:pt x="1878330" y="2838450"/>
                  </a:lnTo>
                  <a:lnTo>
                    <a:pt x="1931670" y="2819400"/>
                  </a:lnTo>
                  <a:lnTo>
                    <a:pt x="1965960" y="2788920"/>
                  </a:lnTo>
                  <a:lnTo>
                    <a:pt x="1992630" y="2762250"/>
                  </a:lnTo>
                  <a:lnTo>
                    <a:pt x="2030730" y="2743200"/>
                  </a:lnTo>
                  <a:lnTo>
                    <a:pt x="2068830" y="2727960"/>
                  </a:lnTo>
                  <a:lnTo>
                    <a:pt x="2095500" y="2697480"/>
                  </a:lnTo>
                  <a:lnTo>
                    <a:pt x="2110740" y="2670810"/>
                  </a:lnTo>
                  <a:lnTo>
                    <a:pt x="2122170" y="2617470"/>
                  </a:lnTo>
                  <a:lnTo>
                    <a:pt x="2122170" y="2575560"/>
                  </a:lnTo>
                  <a:lnTo>
                    <a:pt x="2114550" y="2522220"/>
                  </a:lnTo>
                  <a:lnTo>
                    <a:pt x="2133600" y="2457450"/>
                  </a:lnTo>
                  <a:lnTo>
                    <a:pt x="2148840" y="2415540"/>
                  </a:lnTo>
                  <a:lnTo>
                    <a:pt x="2164080" y="2381250"/>
                  </a:lnTo>
                  <a:lnTo>
                    <a:pt x="2179320" y="2350770"/>
                  </a:lnTo>
                  <a:lnTo>
                    <a:pt x="2255520" y="2346960"/>
                  </a:lnTo>
                  <a:lnTo>
                    <a:pt x="2305050" y="2316480"/>
                  </a:lnTo>
                  <a:lnTo>
                    <a:pt x="2346960" y="2293620"/>
                  </a:lnTo>
                  <a:lnTo>
                    <a:pt x="2381250" y="2274570"/>
                  </a:lnTo>
                  <a:lnTo>
                    <a:pt x="2411730" y="2251710"/>
                  </a:lnTo>
                  <a:lnTo>
                    <a:pt x="2434590" y="2232660"/>
                  </a:lnTo>
                  <a:lnTo>
                    <a:pt x="2446020" y="2194560"/>
                  </a:lnTo>
                  <a:lnTo>
                    <a:pt x="2480310" y="2118360"/>
                  </a:lnTo>
                  <a:lnTo>
                    <a:pt x="2506980" y="2061210"/>
                  </a:lnTo>
                  <a:lnTo>
                    <a:pt x="2548890" y="2007870"/>
                  </a:lnTo>
                  <a:lnTo>
                    <a:pt x="2556510" y="1988820"/>
                  </a:lnTo>
                  <a:lnTo>
                    <a:pt x="2579370" y="1965960"/>
                  </a:lnTo>
                  <a:lnTo>
                    <a:pt x="2579370" y="1965960"/>
                  </a:lnTo>
                  <a:lnTo>
                    <a:pt x="2617470" y="1927860"/>
                  </a:lnTo>
                  <a:lnTo>
                    <a:pt x="2636520" y="1885950"/>
                  </a:lnTo>
                  <a:lnTo>
                    <a:pt x="2644140" y="1847850"/>
                  </a:lnTo>
                  <a:lnTo>
                    <a:pt x="2659380" y="1802130"/>
                  </a:lnTo>
                  <a:lnTo>
                    <a:pt x="2693670" y="1798320"/>
                  </a:lnTo>
                  <a:lnTo>
                    <a:pt x="2724150" y="1771650"/>
                  </a:lnTo>
                  <a:lnTo>
                    <a:pt x="2743200" y="1733550"/>
                  </a:lnTo>
                  <a:lnTo>
                    <a:pt x="2750820" y="1722120"/>
                  </a:lnTo>
                  <a:lnTo>
                    <a:pt x="2727960" y="1695450"/>
                  </a:lnTo>
                  <a:lnTo>
                    <a:pt x="2697480" y="1664970"/>
                  </a:lnTo>
                  <a:lnTo>
                    <a:pt x="2663190" y="1626870"/>
                  </a:lnTo>
                  <a:lnTo>
                    <a:pt x="2644140" y="1584960"/>
                  </a:lnTo>
                  <a:lnTo>
                    <a:pt x="2606040" y="1565910"/>
                  </a:lnTo>
                  <a:lnTo>
                    <a:pt x="2564130" y="1531620"/>
                  </a:lnTo>
                  <a:lnTo>
                    <a:pt x="2545080" y="1482090"/>
                  </a:lnTo>
                  <a:lnTo>
                    <a:pt x="2529840" y="1424940"/>
                  </a:lnTo>
                  <a:lnTo>
                    <a:pt x="2526030" y="1383030"/>
                  </a:lnTo>
                  <a:lnTo>
                    <a:pt x="2495550" y="1356360"/>
                  </a:lnTo>
                  <a:lnTo>
                    <a:pt x="2446020" y="1348740"/>
                  </a:lnTo>
                  <a:lnTo>
                    <a:pt x="2388870" y="1341120"/>
                  </a:lnTo>
                  <a:lnTo>
                    <a:pt x="2312670" y="1337310"/>
                  </a:lnTo>
                  <a:lnTo>
                    <a:pt x="2247900" y="1333500"/>
                  </a:lnTo>
                  <a:lnTo>
                    <a:pt x="2209800" y="1310640"/>
                  </a:lnTo>
                  <a:lnTo>
                    <a:pt x="2175510" y="1291590"/>
                  </a:lnTo>
                  <a:lnTo>
                    <a:pt x="2152650" y="1253490"/>
                  </a:lnTo>
                  <a:lnTo>
                    <a:pt x="2154555" y="1205865"/>
                  </a:lnTo>
                  <a:lnTo>
                    <a:pt x="2156460" y="1123950"/>
                  </a:lnTo>
                  <a:lnTo>
                    <a:pt x="2160270" y="1093470"/>
                  </a:lnTo>
                  <a:lnTo>
                    <a:pt x="2160270" y="1059180"/>
                  </a:lnTo>
                  <a:lnTo>
                    <a:pt x="2156460" y="1017270"/>
                  </a:lnTo>
                  <a:lnTo>
                    <a:pt x="2179320" y="960120"/>
                  </a:lnTo>
                  <a:lnTo>
                    <a:pt x="2221230" y="876300"/>
                  </a:lnTo>
                  <a:lnTo>
                    <a:pt x="2247900" y="822960"/>
                  </a:lnTo>
                  <a:lnTo>
                    <a:pt x="2284095" y="767715"/>
                  </a:lnTo>
                  <a:lnTo>
                    <a:pt x="2305050" y="723900"/>
                  </a:lnTo>
                  <a:lnTo>
                    <a:pt x="2316480" y="666750"/>
                  </a:lnTo>
                  <a:lnTo>
                    <a:pt x="2327910" y="601980"/>
                  </a:lnTo>
                  <a:lnTo>
                    <a:pt x="2339340" y="537210"/>
                  </a:lnTo>
                  <a:lnTo>
                    <a:pt x="2339340" y="461010"/>
                  </a:lnTo>
                  <a:lnTo>
                    <a:pt x="2327910" y="388620"/>
                  </a:lnTo>
                  <a:lnTo>
                    <a:pt x="2316480" y="335280"/>
                  </a:lnTo>
                  <a:lnTo>
                    <a:pt x="2278380" y="289560"/>
                  </a:lnTo>
                  <a:lnTo>
                    <a:pt x="2205990" y="247650"/>
                  </a:lnTo>
                  <a:lnTo>
                    <a:pt x="2156460" y="228600"/>
                  </a:lnTo>
                  <a:lnTo>
                    <a:pt x="2106930" y="205740"/>
                  </a:lnTo>
                  <a:lnTo>
                    <a:pt x="2065020" y="167640"/>
                  </a:lnTo>
                  <a:lnTo>
                    <a:pt x="2028825" y="140970"/>
                  </a:lnTo>
                  <a:lnTo>
                    <a:pt x="1967865" y="97155"/>
                  </a:lnTo>
                  <a:lnTo>
                    <a:pt x="1931670" y="60960"/>
                  </a:lnTo>
                  <a:lnTo>
                    <a:pt x="1901190" y="30480"/>
                  </a:lnTo>
                  <a:lnTo>
                    <a:pt x="1874520" y="3810"/>
                  </a:lnTo>
                  <a:lnTo>
                    <a:pt x="1847850" y="0"/>
                  </a:lnTo>
                  <a:lnTo>
                    <a:pt x="1821180" y="22860"/>
                  </a:lnTo>
                  <a:lnTo>
                    <a:pt x="1752600" y="6858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3" name="기장군">
              <a:extLst>
                <a:ext uri="{FF2B5EF4-FFF2-40B4-BE49-F238E27FC236}">
                  <a16:creationId xmlns:a16="http://schemas.microsoft.com/office/drawing/2014/main" id="{9A454FAF-A6E5-40B6-B3D9-AB524A66435A}"/>
                </a:ext>
              </a:extLst>
            </p:cNvPr>
            <p:cNvSpPr/>
            <p:nvPr/>
          </p:nvSpPr>
          <p:spPr>
            <a:xfrm>
              <a:off x="5214845" y="1852935"/>
              <a:ext cx="1931507" cy="2247863"/>
            </a:xfrm>
            <a:custGeom>
              <a:avLst/>
              <a:gdLst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26180 w 5097780"/>
                <a:gd name="connsiteY125" fmla="*/ 3947160 h 5897880"/>
                <a:gd name="connsiteX126" fmla="*/ 3726180 w 5097780"/>
                <a:gd name="connsiteY126" fmla="*/ 384048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26180 w 5097780"/>
                <a:gd name="connsiteY126" fmla="*/ 384048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69189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64130 w 5097780"/>
                <a:gd name="connsiteY82" fmla="*/ 5774055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64130 w 5097780"/>
                <a:gd name="connsiteY82" fmla="*/ 5774055 h 5897880"/>
                <a:gd name="connsiteX83" fmla="*/ 2592705 w 5097780"/>
                <a:gd name="connsiteY83" fmla="*/ 5850255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34640 w 5097780"/>
                <a:gd name="connsiteY86" fmla="*/ 5859780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34640 w 5097780"/>
                <a:gd name="connsiteY86" fmla="*/ 5859780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0250 w 5097780"/>
                <a:gd name="connsiteY73" fmla="*/ 569595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53490 w 5097780"/>
                <a:gd name="connsiteY61" fmla="*/ 514350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0250 w 5097780"/>
                <a:gd name="connsiteY73" fmla="*/ 569595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253490 w 5097780"/>
                <a:gd name="connsiteY60" fmla="*/ 5143500 h 5913120"/>
                <a:gd name="connsiteX61" fmla="*/ 1356360 w 5097780"/>
                <a:gd name="connsiteY61" fmla="*/ 5257800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6360 w 5097780"/>
                <a:gd name="connsiteY61" fmla="*/ 5257800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33010 w 5097780"/>
                <a:gd name="connsiteY179" fmla="*/ 2025015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33010 w 5097780"/>
                <a:gd name="connsiteY179" fmla="*/ 2025015 h 5913120"/>
                <a:gd name="connsiteX180" fmla="*/ 5097780 w 5097780"/>
                <a:gd name="connsiteY180" fmla="*/ 1958340 h 5913120"/>
                <a:gd name="connsiteX181" fmla="*/ 5044440 w 5097780"/>
                <a:gd name="connsiteY181" fmla="*/ 1935480 h 5913120"/>
                <a:gd name="connsiteX182" fmla="*/ 5013960 w 5097780"/>
                <a:gd name="connsiteY182" fmla="*/ 1912620 h 5913120"/>
                <a:gd name="connsiteX183" fmla="*/ 5006340 w 5097780"/>
                <a:gd name="connsiteY183" fmla="*/ 1874520 h 5913120"/>
                <a:gd name="connsiteX184" fmla="*/ 5013960 w 5097780"/>
                <a:gd name="connsiteY184" fmla="*/ 1805940 h 5913120"/>
                <a:gd name="connsiteX185" fmla="*/ 5021580 w 5097780"/>
                <a:gd name="connsiteY185" fmla="*/ 1767840 h 5913120"/>
                <a:gd name="connsiteX186" fmla="*/ 5021580 w 5097780"/>
                <a:gd name="connsiteY186" fmla="*/ 1767840 h 5913120"/>
                <a:gd name="connsiteX187" fmla="*/ 5013960 w 5097780"/>
                <a:gd name="connsiteY187" fmla="*/ 1691640 h 5913120"/>
                <a:gd name="connsiteX188" fmla="*/ 4945380 w 5097780"/>
                <a:gd name="connsiteY188" fmla="*/ 1638300 h 5913120"/>
                <a:gd name="connsiteX189" fmla="*/ 4892040 w 5097780"/>
                <a:gd name="connsiteY189" fmla="*/ 1600200 h 5913120"/>
                <a:gd name="connsiteX190" fmla="*/ 4815840 w 5097780"/>
                <a:gd name="connsiteY190" fmla="*/ 1562100 h 5913120"/>
                <a:gd name="connsiteX191" fmla="*/ 4754880 w 5097780"/>
                <a:gd name="connsiteY191" fmla="*/ 1546860 h 5913120"/>
                <a:gd name="connsiteX192" fmla="*/ 4678680 w 5097780"/>
                <a:gd name="connsiteY192" fmla="*/ 1516380 h 5913120"/>
                <a:gd name="connsiteX193" fmla="*/ 4625340 w 5097780"/>
                <a:gd name="connsiteY193" fmla="*/ 1478280 h 5913120"/>
                <a:gd name="connsiteX194" fmla="*/ 4579620 w 5097780"/>
                <a:gd name="connsiteY194" fmla="*/ 1417320 h 5913120"/>
                <a:gd name="connsiteX195" fmla="*/ 4503420 w 5097780"/>
                <a:gd name="connsiteY195" fmla="*/ 1310640 h 5913120"/>
                <a:gd name="connsiteX196" fmla="*/ 4480560 w 5097780"/>
                <a:gd name="connsiteY196" fmla="*/ 1257300 h 5913120"/>
                <a:gd name="connsiteX197" fmla="*/ 4495800 w 5097780"/>
                <a:gd name="connsiteY197" fmla="*/ 1203960 h 5913120"/>
                <a:gd name="connsiteX198" fmla="*/ 4526280 w 5097780"/>
                <a:gd name="connsiteY198" fmla="*/ 1127760 h 5913120"/>
                <a:gd name="connsiteX199" fmla="*/ 4549140 w 5097780"/>
                <a:gd name="connsiteY199" fmla="*/ 1066800 h 5913120"/>
                <a:gd name="connsiteX200" fmla="*/ 4533900 w 5097780"/>
                <a:gd name="connsiteY200" fmla="*/ 1013460 h 5913120"/>
                <a:gd name="connsiteX201" fmla="*/ 4495800 w 5097780"/>
                <a:gd name="connsiteY201" fmla="*/ 914400 h 5913120"/>
                <a:gd name="connsiteX202" fmla="*/ 4465320 w 5097780"/>
                <a:gd name="connsiteY202" fmla="*/ 853440 h 5913120"/>
                <a:gd name="connsiteX203" fmla="*/ 4457700 w 5097780"/>
                <a:gd name="connsiteY203" fmla="*/ 807720 h 5913120"/>
                <a:gd name="connsiteX204" fmla="*/ 4457700 w 5097780"/>
                <a:gd name="connsiteY204" fmla="*/ 807720 h 5913120"/>
                <a:gd name="connsiteX205" fmla="*/ 4480560 w 5097780"/>
                <a:gd name="connsiteY205" fmla="*/ 723900 h 5913120"/>
                <a:gd name="connsiteX206" fmla="*/ 4480560 w 5097780"/>
                <a:gd name="connsiteY206" fmla="*/ 723900 h 5913120"/>
                <a:gd name="connsiteX207" fmla="*/ 4488180 w 5097780"/>
                <a:gd name="connsiteY207" fmla="*/ 662940 h 5913120"/>
                <a:gd name="connsiteX208" fmla="*/ 4488180 w 5097780"/>
                <a:gd name="connsiteY208" fmla="*/ 662940 h 5913120"/>
                <a:gd name="connsiteX209" fmla="*/ 4396740 w 5097780"/>
                <a:gd name="connsiteY209" fmla="*/ 541020 h 5913120"/>
                <a:gd name="connsiteX210" fmla="*/ 4358640 w 5097780"/>
                <a:gd name="connsiteY210" fmla="*/ 510540 h 5913120"/>
                <a:gd name="connsiteX211" fmla="*/ 4290060 w 5097780"/>
                <a:gd name="connsiteY211" fmla="*/ 464820 h 5913120"/>
                <a:gd name="connsiteX212" fmla="*/ 4183380 w 5097780"/>
                <a:gd name="connsiteY212" fmla="*/ 373380 h 5913120"/>
                <a:gd name="connsiteX213" fmla="*/ 4145280 w 5097780"/>
                <a:gd name="connsiteY213" fmla="*/ 236220 h 5913120"/>
                <a:gd name="connsiteX214" fmla="*/ 4130040 w 5097780"/>
                <a:gd name="connsiteY214" fmla="*/ 175260 h 5913120"/>
                <a:gd name="connsiteX215" fmla="*/ 4107180 w 5097780"/>
                <a:gd name="connsiteY215" fmla="*/ 106680 h 5913120"/>
                <a:gd name="connsiteX216" fmla="*/ 4038600 w 5097780"/>
                <a:gd name="connsiteY216" fmla="*/ 76200 h 5913120"/>
                <a:gd name="connsiteX217" fmla="*/ 3992880 w 5097780"/>
                <a:gd name="connsiteY217" fmla="*/ 38100 h 5913120"/>
                <a:gd name="connsiteX218" fmla="*/ 3886200 w 5097780"/>
                <a:gd name="connsiteY218" fmla="*/ 38100 h 5913120"/>
                <a:gd name="connsiteX219" fmla="*/ 3810000 w 5097780"/>
                <a:gd name="connsiteY219" fmla="*/ 45720 h 5913120"/>
                <a:gd name="connsiteX220" fmla="*/ 3718560 w 5097780"/>
                <a:gd name="connsiteY220" fmla="*/ 76200 h 5913120"/>
                <a:gd name="connsiteX221" fmla="*/ 3619500 w 5097780"/>
                <a:gd name="connsiteY221" fmla="*/ 99060 h 5913120"/>
                <a:gd name="connsiteX222" fmla="*/ 3550920 w 5097780"/>
                <a:gd name="connsiteY222" fmla="*/ 121920 h 5913120"/>
                <a:gd name="connsiteX223" fmla="*/ 3451860 w 5097780"/>
                <a:gd name="connsiteY223" fmla="*/ 152400 h 5913120"/>
                <a:gd name="connsiteX224" fmla="*/ 3329940 w 5097780"/>
                <a:gd name="connsiteY224" fmla="*/ 167640 h 5913120"/>
                <a:gd name="connsiteX225" fmla="*/ 3223260 w 5097780"/>
                <a:gd name="connsiteY225" fmla="*/ 175260 h 5913120"/>
                <a:gd name="connsiteX226" fmla="*/ 3108960 w 5097780"/>
                <a:gd name="connsiteY226" fmla="*/ 213360 h 5913120"/>
                <a:gd name="connsiteX227" fmla="*/ 2933700 w 5097780"/>
                <a:gd name="connsiteY227" fmla="*/ 266700 h 5913120"/>
                <a:gd name="connsiteX228" fmla="*/ 2857500 w 5097780"/>
                <a:gd name="connsiteY228" fmla="*/ 274320 h 5913120"/>
                <a:gd name="connsiteX229" fmla="*/ 2804160 w 5097780"/>
                <a:gd name="connsiteY229" fmla="*/ 297180 h 5913120"/>
                <a:gd name="connsiteX230" fmla="*/ 2743200 w 5097780"/>
                <a:gd name="connsiteY230" fmla="*/ 281940 h 5913120"/>
                <a:gd name="connsiteX231" fmla="*/ 2651760 w 5097780"/>
                <a:gd name="connsiteY231" fmla="*/ 259080 h 5913120"/>
                <a:gd name="connsiteX232" fmla="*/ 2621280 w 5097780"/>
                <a:gd name="connsiteY232" fmla="*/ 228600 h 5913120"/>
                <a:gd name="connsiteX233" fmla="*/ 2567940 w 5097780"/>
                <a:gd name="connsiteY233" fmla="*/ 182880 h 5913120"/>
                <a:gd name="connsiteX234" fmla="*/ 2522220 w 5097780"/>
                <a:gd name="connsiteY234" fmla="*/ 129540 h 5913120"/>
                <a:gd name="connsiteX235" fmla="*/ 2484120 w 5097780"/>
                <a:gd name="connsiteY235" fmla="*/ 68580 h 5913120"/>
                <a:gd name="connsiteX236" fmla="*/ 2369820 w 5097780"/>
                <a:gd name="connsiteY236" fmla="*/ 15240 h 5913120"/>
                <a:gd name="connsiteX237" fmla="*/ 2270760 w 5097780"/>
                <a:gd name="connsiteY237" fmla="*/ 0 h 5913120"/>
                <a:gd name="connsiteX238" fmla="*/ 2217420 w 5097780"/>
                <a:gd name="connsiteY238" fmla="*/ 0 h 5913120"/>
                <a:gd name="connsiteX239" fmla="*/ 2164080 w 5097780"/>
                <a:gd name="connsiteY239" fmla="*/ 15240 h 5913120"/>
                <a:gd name="connsiteX240" fmla="*/ 2133600 w 5097780"/>
                <a:gd name="connsiteY240" fmla="*/ 60960 h 5913120"/>
                <a:gd name="connsiteX241" fmla="*/ 2110740 w 5097780"/>
                <a:gd name="connsiteY241" fmla="*/ 137160 h 5913120"/>
                <a:gd name="connsiteX242" fmla="*/ 2141220 w 5097780"/>
                <a:gd name="connsiteY242" fmla="*/ 198120 h 5913120"/>
                <a:gd name="connsiteX243" fmla="*/ 2186940 w 5097780"/>
                <a:gd name="connsiteY243" fmla="*/ 236220 h 5913120"/>
                <a:gd name="connsiteX244" fmla="*/ 2247900 w 5097780"/>
                <a:gd name="connsiteY244" fmla="*/ 297180 h 5913120"/>
                <a:gd name="connsiteX245" fmla="*/ 2247900 w 5097780"/>
                <a:gd name="connsiteY245" fmla="*/ 297180 h 5913120"/>
                <a:gd name="connsiteX246" fmla="*/ 2316480 w 5097780"/>
                <a:gd name="connsiteY246" fmla="*/ 365760 h 5913120"/>
                <a:gd name="connsiteX247" fmla="*/ 2316480 w 5097780"/>
                <a:gd name="connsiteY247" fmla="*/ 411480 h 5913120"/>
                <a:gd name="connsiteX248" fmla="*/ 2301240 w 5097780"/>
                <a:gd name="connsiteY248" fmla="*/ 441960 h 5913120"/>
                <a:gd name="connsiteX249" fmla="*/ 2255520 w 5097780"/>
                <a:gd name="connsiteY249" fmla="*/ 464820 h 5913120"/>
                <a:gd name="connsiteX250" fmla="*/ 2255520 w 5097780"/>
                <a:gd name="connsiteY250" fmla="*/ 464820 h 5913120"/>
                <a:gd name="connsiteX251" fmla="*/ 2225040 w 5097780"/>
                <a:gd name="connsiteY251" fmla="*/ 579120 h 5913120"/>
                <a:gd name="connsiteX252" fmla="*/ 2202180 w 5097780"/>
                <a:gd name="connsiteY252" fmla="*/ 716280 h 5913120"/>
                <a:gd name="connsiteX253" fmla="*/ 2164080 w 5097780"/>
                <a:gd name="connsiteY253" fmla="*/ 777240 h 5913120"/>
                <a:gd name="connsiteX254" fmla="*/ 2118360 w 5097780"/>
                <a:gd name="connsiteY254" fmla="*/ 800100 h 5913120"/>
                <a:gd name="connsiteX255" fmla="*/ 2057400 w 5097780"/>
                <a:gd name="connsiteY255" fmla="*/ 807720 h 5913120"/>
                <a:gd name="connsiteX256" fmla="*/ 1996440 w 5097780"/>
                <a:gd name="connsiteY256" fmla="*/ 830580 h 5913120"/>
                <a:gd name="connsiteX257" fmla="*/ 1965960 w 5097780"/>
                <a:gd name="connsiteY257" fmla="*/ 861060 h 5913120"/>
                <a:gd name="connsiteX258" fmla="*/ 1920240 w 5097780"/>
                <a:gd name="connsiteY258" fmla="*/ 922020 h 5913120"/>
                <a:gd name="connsiteX259" fmla="*/ 1859280 w 5097780"/>
                <a:gd name="connsiteY259" fmla="*/ 937260 h 5913120"/>
                <a:gd name="connsiteX260" fmla="*/ 1790700 w 5097780"/>
                <a:gd name="connsiteY260" fmla="*/ 960120 h 5913120"/>
                <a:gd name="connsiteX261" fmla="*/ 1684020 w 5097780"/>
                <a:gd name="connsiteY261" fmla="*/ 975360 h 5913120"/>
                <a:gd name="connsiteX262" fmla="*/ 1623060 w 5097780"/>
                <a:gd name="connsiteY262" fmla="*/ 975360 h 5913120"/>
                <a:gd name="connsiteX263" fmla="*/ 1516380 w 5097780"/>
                <a:gd name="connsiteY263" fmla="*/ 944880 h 5913120"/>
                <a:gd name="connsiteX264" fmla="*/ 1386840 w 5097780"/>
                <a:gd name="connsiteY264" fmla="*/ 906780 h 5913120"/>
                <a:gd name="connsiteX265" fmla="*/ 1310640 w 5097780"/>
                <a:gd name="connsiteY265" fmla="*/ 868680 h 5913120"/>
                <a:gd name="connsiteX266" fmla="*/ 1211580 w 5097780"/>
                <a:gd name="connsiteY266" fmla="*/ 822960 h 5913120"/>
                <a:gd name="connsiteX267" fmla="*/ 1127760 w 5097780"/>
                <a:gd name="connsiteY267" fmla="*/ 754380 h 5913120"/>
                <a:gd name="connsiteX268" fmla="*/ 1074420 w 5097780"/>
                <a:gd name="connsiteY268" fmla="*/ 640080 h 5913120"/>
                <a:gd name="connsiteX269" fmla="*/ 1005840 w 5097780"/>
                <a:gd name="connsiteY269" fmla="*/ 632460 h 5913120"/>
                <a:gd name="connsiteX270" fmla="*/ 899160 w 5097780"/>
                <a:gd name="connsiteY270" fmla="*/ 632460 h 5913120"/>
                <a:gd name="connsiteX271" fmla="*/ 822960 w 5097780"/>
                <a:gd name="connsiteY271" fmla="*/ 640080 h 5913120"/>
                <a:gd name="connsiteX272" fmla="*/ 685800 w 5097780"/>
                <a:gd name="connsiteY272" fmla="*/ 655320 h 5913120"/>
                <a:gd name="connsiteX273" fmla="*/ 594360 w 5097780"/>
                <a:gd name="connsiteY273" fmla="*/ 655320 h 5913120"/>
                <a:gd name="connsiteX274" fmla="*/ 518160 w 5097780"/>
                <a:gd name="connsiteY274" fmla="*/ 693420 h 5913120"/>
                <a:gd name="connsiteX275" fmla="*/ 472440 w 5097780"/>
                <a:gd name="connsiteY275" fmla="*/ 708660 h 5913120"/>
                <a:gd name="connsiteX276" fmla="*/ 449580 w 5097780"/>
                <a:gd name="connsiteY276" fmla="*/ 746760 h 5913120"/>
                <a:gd name="connsiteX277" fmla="*/ 472440 w 5097780"/>
                <a:gd name="connsiteY277" fmla="*/ 822960 h 5913120"/>
                <a:gd name="connsiteX278" fmla="*/ 518160 w 5097780"/>
                <a:gd name="connsiteY278" fmla="*/ 861060 h 5913120"/>
                <a:gd name="connsiteX279" fmla="*/ 563880 w 5097780"/>
                <a:gd name="connsiteY279" fmla="*/ 899160 h 5913120"/>
                <a:gd name="connsiteX280" fmla="*/ 594360 w 5097780"/>
                <a:gd name="connsiteY280" fmla="*/ 952500 h 5913120"/>
                <a:gd name="connsiteX281" fmla="*/ 594360 w 5097780"/>
                <a:gd name="connsiteY281" fmla="*/ 967740 h 5913120"/>
                <a:gd name="connsiteX282" fmla="*/ 548640 w 5097780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2040 w 5084445"/>
                <a:gd name="connsiteY189" fmla="*/ 1600200 h 5913120"/>
                <a:gd name="connsiteX190" fmla="*/ 4815840 w 5084445"/>
                <a:gd name="connsiteY190" fmla="*/ 1562100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2040 w 5084445"/>
                <a:gd name="connsiteY189" fmla="*/ 160020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200025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489585 w 5084445"/>
                <a:gd name="connsiteY1" fmla="*/ 112776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07645 w 5084445"/>
                <a:gd name="connsiteY12" fmla="*/ 182880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45745 w 5084445"/>
                <a:gd name="connsiteY11" fmla="*/ 1773555 h 5913120"/>
                <a:gd name="connsiteX12" fmla="*/ 207645 w 5084445"/>
                <a:gd name="connsiteY12" fmla="*/ 182880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108412 w 5131897"/>
                <a:gd name="connsiteY20" fmla="*/ 2316480 h 5913120"/>
                <a:gd name="connsiteX21" fmla="*/ 161752 w 5131897"/>
                <a:gd name="connsiteY21" fmla="*/ 2377440 h 5913120"/>
                <a:gd name="connsiteX22" fmla="*/ 207472 w 5131897"/>
                <a:gd name="connsiteY22" fmla="*/ 2407920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61752 w 5131897"/>
                <a:gd name="connsiteY21" fmla="*/ 2377440 h 5913120"/>
                <a:gd name="connsiteX22" fmla="*/ 207472 w 5131897"/>
                <a:gd name="connsiteY22" fmla="*/ 2407920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61752 w 5131897"/>
                <a:gd name="connsiteY21" fmla="*/ 2377440 h 5913120"/>
                <a:gd name="connsiteX22" fmla="*/ 201541 w 5131897"/>
                <a:gd name="connsiteY22" fmla="*/ 2431647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37112 w 5131897"/>
                <a:gd name="connsiteY50" fmla="*/ 4099560 h 5913120"/>
                <a:gd name="connsiteX51" fmla="*/ 1186210 w 5131897"/>
                <a:gd name="connsiteY51" fmla="*/ 4195288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300942 w 5131897"/>
                <a:gd name="connsiteY51" fmla="*/ 4221480 h 5913120"/>
                <a:gd name="connsiteX52" fmla="*/ 1419052 w 5131897"/>
                <a:gd name="connsiteY52" fmla="*/ 4442460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419052 w 5131897"/>
                <a:gd name="connsiteY52" fmla="*/ 4442460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19844 w 5131897"/>
                <a:gd name="connsiteY55" fmla="*/ 4900528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19844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39092 w 5131897"/>
                <a:gd name="connsiteY63" fmla="*/ 5212080 h 5913120"/>
                <a:gd name="connsiteX64" fmla="*/ 1819102 w 5131897"/>
                <a:gd name="connsiteY64" fmla="*/ 5212080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9102 w 5131897"/>
                <a:gd name="connsiteY64" fmla="*/ 5212080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83417 w 5131897"/>
                <a:gd name="connsiteY76" fmla="*/ 5510991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83417 w 5131897"/>
                <a:gd name="connsiteY76" fmla="*/ 5510991 h 5913120"/>
                <a:gd name="connsiteX77" fmla="*/ 2508063 w 5131897"/>
                <a:gd name="connsiteY77" fmla="*/ 5608579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7485 w 5131897"/>
                <a:gd name="connsiteY76" fmla="*/ 5534717 h 5913120"/>
                <a:gd name="connsiteX77" fmla="*/ 2508063 w 5131897"/>
                <a:gd name="connsiteY77" fmla="*/ 5608579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7485 w 5131897"/>
                <a:gd name="connsiteY76" fmla="*/ 5534717 h 5913120"/>
                <a:gd name="connsiteX77" fmla="*/ 2508063 w 5131897"/>
                <a:gd name="connsiteY77" fmla="*/ 5608579 h 5913120"/>
                <a:gd name="connsiteX78" fmla="*/ 2568807 w 5131897"/>
                <a:gd name="connsiteY78" fmla="*/ 5670146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5502"/>
                <a:gd name="connsiteX1" fmla="*/ 537037 w 5131897"/>
                <a:gd name="connsiteY1" fmla="*/ 1127760 h 5915502"/>
                <a:gd name="connsiteX2" fmla="*/ 504652 w 5131897"/>
                <a:gd name="connsiteY2" fmla="*/ 1175385 h 5915502"/>
                <a:gd name="connsiteX3" fmla="*/ 489412 w 5131897"/>
                <a:gd name="connsiteY3" fmla="*/ 1249680 h 5915502"/>
                <a:gd name="connsiteX4" fmla="*/ 466552 w 5131897"/>
                <a:gd name="connsiteY4" fmla="*/ 1325880 h 5915502"/>
                <a:gd name="connsiteX5" fmla="*/ 458932 w 5131897"/>
                <a:gd name="connsiteY5" fmla="*/ 1386840 h 5915502"/>
                <a:gd name="connsiteX6" fmla="*/ 443692 w 5131897"/>
                <a:gd name="connsiteY6" fmla="*/ 1463040 h 5915502"/>
                <a:gd name="connsiteX7" fmla="*/ 436072 w 5131897"/>
                <a:gd name="connsiteY7" fmla="*/ 1516380 h 5915502"/>
                <a:gd name="connsiteX8" fmla="*/ 405592 w 5131897"/>
                <a:gd name="connsiteY8" fmla="*/ 1584960 h 5915502"/>
                <a:gd name="connsiteX9" fmla="*/ 359872 w 5131897"/>
                <a:gd name="connsiteY9" fmla="*/ 1684020 h 5915502"/>
                <a:gd name="connsiteX10" fmla="*/ 321772 w 5131897"/>
                <a:gd name="connsiteY10" fmla="*/ 1729740 h 5915502"/>
                <a:gd name="connsiteX11" fmla="*/ 293197 w 5131897"/>
                <a:gd name="connsiteY11" fmla="*/ 1773555 h 5915502"/>
                <a:gd name="connsiteX12" fmla="*/ 255097 w 5131897"/>
                <a:gd name="connsiteY12" fmla="*/ 1828800 h 5915502"/>
                <a:gd name="connsiteX13" fmla="*/ 205567 w 5131897"/>
                <a:gd name="connsiteY13" fmla="*/ 1884045 h 5915502"/>
                <a:gd name="connsiteX14" fmla="*/ 154132 w 5131897"/>
                <a:gd name="connsiteY14" fmla="*/ 1927860 h 5915502"/>
                <a:gd name="connsiteX15" fmla="*/ 123652 w 5131897"/>
                <a:gd name="connsiteY15" fmla="*/ 2011680 h 5915502"/>
                <a:gd name="connsiteX16" fmla="*/ 108412 w 5131897"/>
                <a:gd name="connsiteY16" fmla="*/ 2080260 h 5915502"/>
                <a:gd name="connsiteX17" fmla="*/ 85552 w 5131897"/>
                <a:gd name="connsiteY17" fmla="*/ 2156460 h 5915502"/>
                <a:gd name="connsiteX18" fmla="*/ 77932 w 5131897"/>
                <a:gd name="connsiteY18" fmla="*/ 2202180 h 5915502"/>
                <a:gd name="connsiteX19" fmla="*/ 0 w 5131897"/>
                <a:gd name="connsiteY19" fmla="*/ 2286865 h 5915502"/>
                <a:gd name="connsiteX20" fmla="*/ 96548 w 5131897"/>
                <a:gd name="connsiteY20" fmla="*/ 2346137 h 5915502"/>
                <a:gd name="connsiteX21" fmla="*/ 143957 w 5131897"/>
                <a:gd name="connsiteY21" fmla="*/ 2377439 h 5915502"/>
                <a:gd name="connsiteX22" fmla="*/ 201541 w 5131897"/>
                <a:gd name="connsiteY22" fmla="*/ 2431647 h 5915502"/>
                <a:gd name="connsiteX23" fmla="*/ 259125 w 5131897"/>
                <a:gd name="connsiteY23" fmla="*/ 2475678 h 5915502"/>
                <a:gd name="connsiteX24" fmla="*/ 314152 w 5131897"/>
                <a:gd name="connsiteY24" fmla="*/ 2499360 h 5915502"/>
                <a:gd name="connsiteX25" fmla="*/ 413213 w 5131897"/>
                <a:gd name="connsiteY25" fmla="*/ 2529840 h 5915502"/>
                <a:gd name="connsiteX26" fmla="*/ 474172 w 5131897"/>
                <a:gd name="connsiteY26" fmla="*/ 2590800 h 5915502"/>
                <a:gd name="connsiteX27" fmla="*/ 504652 w 5131897"/>
                <a:gd name="connsiteY27" fmla="*/ 2682240 h 5915502"/>
                <a:gd name="connsiteX28" fmla="*/ 504652 w 5131897"/>
                <a:gd name="connsiteY28" fmla="*/ 2842260 h 5915502"/>
                <a:gd name="connsiteX29" fmla="*/ 481792 w 5131897"/>
                <a:gd name="connsiteY29" fmla="*/ 2918460 h 5915502"/>
                <a:gd name="connsiteX30" fmla="*/ 481792 w 5131897"/>
                <a:gd name="connsiteY30" fmla="*/ 2918460 h 5915502"/>
                <a:gd name="connsiteX31" fmla="*/ 428452 w 5131897"/>
                <a:gd name="connsiteY31" fmla="*/ 3078480 h 5915502"/>
                <a:gd name="connsiteX32" fmla="*/ 397972 w 5131897"/>
                <a:gd name="connsiteY32" fmla="*/ 3139440 h 5915502"/>
                <a:gd name="connsiteX33" fmla="*/ 359872 w 5131897"/>
                <a:gd name="connsiteY33" fmla="*/ 3208020 h 5915502"/>
                <a:gd name="connsiteX34" fmla="*/ 337012 w 5131897"/>
                <a:gd name="connsiteY34" fmla="*/ 3291840 h 5915502"/>
                <a:gd name="connsiteX35" fmla="*/ 314152 w 5131897"/>
                <a:gd name="connsiteY35" fmla="*/ 3307080 h 5915502"/>
                <a:gd name="connsiteX36" fmla="*/ 329392 w 5131897"/>
                <a:gd name="connsiteY36" fmla="*/ 3360420 h 5915502"/>
                <a:gd name="connsiteX37" fmla="*/ 321772 w 5131897"/>
                <a:gd name="connsiteY37" fmla="*/ 3436620 h 5915502"/>
                <a:gd name="connsiteX38" fmla="*/ 321772 w 5131897"/>
                <a:gd name="connsiteY38" fmla="*/ 3512820 h 5915502"/>
                <a:gd name="connsiteX39" fmla="*/ 344632 w 5131897"/>
                <a:gd name="connsiteY39" fmla="*/ 3566160 h 5915502"/>
                <a:gd name="connsiteX40" fmla="*/ 397972 w 5131897"/>
                <a:gd name="connsiteY40" fmla="*/ 3604260 h 5915502"/>
                <a:gd name="connsiteX41" fmla="*/ 512272 w 5131897"/>
                <a:gd name="connsiteY41" fmla="*/ 3611880 h 5915502"/>
                <a:gd name="connsiteX42" fmla="*/ 588472 w 5131897"/>
                <a:gd name="connsiteY42" fmla="*/ 3611880 h 5915502"/>
                <a:gd name="connsiteX43" fmla="*/ 679912 w 5131897"/>
                <a:gd name="connsiteY43" fmla="*/ 3619500 h 5915502"/>
                <a:gd name="connsiteX44" fmla="*/ 718012 w 5131897"/>
                <a:gd name="connsiteY44" fmla="*/ 3749040 h 5915502"/>
                <a:gd name="connsiteX45" fmla="*/ 748492 w 5131897"/>
                <a:gd name="connsiteY45" fmla="*/ 3817620 h 5915502"/>
                <a:gd name="connsiteX46" fmla="*/ 794212 w 5131897"/>
                <a:gd name="connsiteY46" fmla="*/ 3863340 h 5915502"/>
                <a:gd name="connsiteX47" fmla="*/ 878032 w 5131897"/>
                <a:gd name="connsiteY47" fmla="*/ 3924300 h 5915502"/>
                <a:gd name="connsiteX48" fmla="*/ 921197 w 5131897"/>
                <a:gd name="connsiteY48" fmla="*/ 4020848 h 5915502"/>
                <a:gd name="connsiteX49" fmla="*/ 1054981 w 5131897"/>
                <a:gd name="connsiteY49" fmla="*/ 4140257 h 5915502"/>
                <a:gd name="connsiteX50" fmla="*/ 1186210 w 5131897"/>
                <a:gd name="connsiteY50" fmla="*/ 4195288 h 5915502"/>
                <a:gd name="connsiteX51" fmla="*/ 1277216 w 5131897"/>
                <a:gd name="connsiteY51" fmla="*/ 4245206 h 5915502"/>
                <a:gd name="connsiteX52" fmla="*/ 1377531 w 5131897"/>
                <a:gd name="connsiteY52" fmla="*/ 4436528 h 5915502"/>
                <a:gd name="connsiteX53" fmla="*/ 1436803 w 5131897"/>
                <a:gd name="connsiteY53" fmla="*/ 4568624 h 5915502"/>
                <a:gd name="connsiteX54" fmla="*/ 1487632 w 5131897"/>
                <a:gd name="connsiteY54" fmla="*/ 4663440 h 5915502"/>
                <a:gd name="connsiteX55" fmla="*/ 1490187 w 5131897"/>
                <a:gd name="connsiteY55" fmla="*/ 4864939 h 5915502"/>
                <a:gd name="connsiteX56" fmla="*/ 1465638 w 5131897"/>
                <a:gd name="connsiteY56" fmla="*/ 5031800 h 5915502"/>
                <a:gd name="connsiteX57" fmla="*/ 1453819 w 5131897"/>
                <a:gd name="connsiteY57" fmla="*/ 5119860 h 5915502"/>
                <a:gd name="connsiteX58" fmla="*/ 1382466 w 5131897"/>
                <a:gd name="connsiteY58" fmla="*/ 5210695 h 5915502"/>
                <a:gd name="connsiteX59" fmla="*/ 1324668 w 5131897"/>
                <a:gd name="connsiteY59" fmla="*/ 5256198 h 5915502"/>
                <a:gd name="connsiteX60" fmla="*/ 1398097 w 5131897"/>
                <a:gd name="connsiteY60" fmla="*/ 5313523 h 5915502"/>
                <a:gd name="connsiteX61" fmla="*/ 1502050 w 5131897"/>
                <a:gd name="connsiteY61" fmla="*/ 5334911 h 5915502"/>
                <a:gd name="connsiteX62" fmla="*/ 1662892 w 5131897"/>
                <a:gd name="connsiteY62" fmla="*/ 5290878 h 5915502"/>
                <a:gd name="connsiteX63" fmla="*/ 1745024 w 5131897"/>
                <a:gd name="connsiteY63" fmla="*/ 5277327 h 5915502"/>
                <a:gd name="connsiteX64" fmla="*/ 1813169 w 5131897"/>
                <a:gd name="connsiteY64" fmla="*/ 5295121 h 5915502"/>
                <a:gd name="connsiteX65" fmla="*/ 1869455 w 5131897"/>
                <a:gd name="connsiteY65" fmla="*/ 5354349 h 5915502"/>
                <a:gd name="connsiteX66" fmla="*/ 1930414 w 5131897"/>
                <a:gd name="connsiteY66" fmla="*/ 5449989 h 5915502"/>
                <a:gd name="connsiteX67" fmla="*/ 1959206 w 5131897"/>
                <a:gd name="connsiteY67" fmla="*/ 5553290 h 5915502"/>
                <a:gd name="connsiteX68" fmla="*/ 2005792 w 5131897"/>
                <a:gd name="connsiteY68" fmla="*/ 5608320 h 5915502"/>
                <a:gd name="connsiteX69" fmla="*/ 2005792 w 5131897"/>
                <a:gd name="connsiteY69" fmla="*/ 5608321 h 5915502"/>
                <a:gd name="connsiteX70" fmla="*/ 2012113 w 5131897"/>
                <a:gd name="connsiteY70" fmla="*/ 5701880 h 5915502"/>
                <a:gd name="connsiteX71" fmla="*/ 2089612 w 5131897"/>
                <a:gd name="connsiteY71" fmla="*/ 5631180 h 5915502"/>
                <a:gd name="connsiteX72" fmla="*/ 2142952 w 5131897"/>
                <a:gd name="connsiteY72" fmla="*/ 5593080 h 5915502"/>
                <a:gd name="connsiteX73" fmla="*/ 2173432 w 5131897"/>
                <a:gd name="connsiteY73" fmla="*/ 5539740 h 5915502"/>
                <a:gd name="connsiteX74" fmla="*/ 2229328 w 5131897"/>
                <a:gd name="connsiteY74" fmla="*/ 5521989 h 5915502"/>
                <a:gd name="connsiteX75" fmla="*/ 2302972 w 5131897"/>
                <a:gd name="connsiteY75" fmla="*/ 5517788 h 5915502"/>
                <a:gd name="connsiteX76" fmla="*/ 2377485 w 5131897"/>
                <a:gd name="connsiteY76" fmla="*/ 5534717 h 5915502"/>
                <a:gd name="connsiteX77" fmla="*/ 2508063 w 5131897"/>
                <a:gd name="connsiteY77" fmla="*/ 5608579 h 5915502"/>
                <a:gd name="connsiteX78" fmla="*/ 2568807 w 5131897"/>
                <a:gd name="connsiteY78" fmla="*/ 5670146 h 5915502"/>
                <a:gd name="connsiteX79" fmla="*/ 2611582 w 5131897"/>
                <a:gd name="connsiteY79" fmla="*/ 5774055 h 5915502"/>
                <a:gd name="connsiteX80" fmla="*/ 2622362 w 5131897"/>
                <a:gd name="connsiteY80" fmla="*/ 5915502 h 5915502"/>
                <a:gd name="connsiteX81" fmla="*/ 2735407 w 5131897"/>
                <a:gd name="connsiteY81" fmla="*/ 5913120 h 5915502"/>
                <a:gd name="connsiteX82" fmla="*/ 2790652 w 5131897"/>
                <a:gd name="connsiteY82" fmla="*/ 5897880 h 5915502"/>
                <a:gd name="connsiteX83" fmla="*/ 2872567 w 5131897"/>
                <a:gd name="connsiteY83" fmla="*/ 5842635 h 5915502"/>
                <a:gd name="connsiteX84" fmla="*/ 2958292 w 5131897"/>
                <a:gd name="connsiteY84" fmla="*/ 5699760 h 5915502"/>
                <a:gd name="connsiteX85" fmla="*/ 2996392 w 5131897"/>
                <a:gd name="connsiteY85" fmla="*/ 5638800 h 5915502"/>
                <a:gd name="connsiteX86" fmla="*/ 3019252 w 5131897"/>
                <a:gd name="connsiteY86" fmla="*/ 5585460 h 5915502"/>
                <a:gd name="connsiteX87" fmla="*/ 3049732 w 5131897"/>
                <a:gd name="connsiteY87" fmla="*/ 5562600 h 5915502"/>
                <a:gd name="connsiteX88" fmla="*/ 3118312 w 5131897"/>
                <a:gd name="connsiteY88" fmla="*/ 5547360 h 5915502"/>
                <a:gd name="connsiteX89" fmla="*/ 3171652 w 5131897"/>
                <a:gd name="connsiteY89" fmla="*/ 5554980 h 5915502"/>
                <a:gd name="connsiteX90" fmla="*/ 3217372 w 5131897"/>
                <a:gd name="connsiteY90" fmla="*/ 5547360 h 5915502"/>
                <a:gd name="connsiteX91" fmla="*/ 3240232 w 5131897"/>
                <a:gd name="connsiteY91" fmla="*/ 5513070 h 5915502"/>
                <a:gd name="connsiteX92" fmla="*/ 3247852 w 5131897"/>
                <a:gd name="connsiteY92" fmla="*/ 5379720 h 5915502"/>
                <a:gd name="connsiteX93" fmla="*/ 3232612 w 5131897"/>
                <a:gd name="connsiteY93" fmla="*/ 5318760 h 5915502"/>
                <a:gd name="connsiteX94" fmla="*/ 3202132 w 5131897"/>
                <a:gd name="connsiteY94" fmla="*/ 5234940 h 5915502"/>
                <a:gd name="connsiteX95" fmla="*/ 3186892 w 5131897"/>
                <a:gd name="connsiteY95" fmla="*/ 5204460 h 5915502"/>
                <a:gd name="connsiteX96" fmla="*/ 3133552 w 5131897"/>
                <a:gd name="connsiteY96" fmla="*/ 5189220 h 5915502"/>
                <a:gd name="connsiteX97" fmla="*/ 3095452 w 5131897"/>
                <a:gd name="connsiteY97" fmla="*/ 5204460 h 5915502"/>
                <a:gd name="connsiteX98" fmla="*/ 3072592 w 5131897"/>
                <a:gd name="connsiteY98" fmla="*/ 5173980 h 5915502"/>
                <a:gd name="connsiteX99" fmla="*/ 3103072 w 5131897"/>
                <a:gd name="connsiteY99" fmla="*/ 5097780 h 5915502"/>
                <a:gd name="connsiteX100" fmla="*/ 3154507 w 5131897"/>
                <a:gd name="connsiteY100" fmla="*/ 5015865 h 5915502"/>
                <a:gd name="connsiteX101" fmla="*/ 3198322 w 5131897"/>
                <a:gd name="connsiteY101" fmla="*/ 4958715 h 5915502"/>
                <a:gd name="connsiteX102" fmla="*/ 3232612 w 5131897"/>
                <a:gd name="connsiteY102" fmla="*/ 4930140 h 5915502"/>
                <a:gd name="connsiteX103" fmla="*/ 3245947 w 5131897"/>
                <a:gd name="connsiteY103" fmla="*/ 4884420 h 5915502"/>
                <a:gd name="connsiteX104" fmla="*/ 3240232 w 5131897"/>
                <a:gd name="connsiteY104" fmla="*/ 4823460 h 5915502"/>
                <a:gd name="connsiteX105" fmla="*/ 3263092 w 5131897"/>
                <a:gd name="connsiteY105" fmla="*/ 4808220 h 5915502"/>
                <a:gd name="connsiteX106" fmla="*/ 3316432 w 5131897"/>
                <a:gd name="connsiteY106" fmla="*/ 4831080 h 5915502"/>
                <a:gd name="connsiteX107" fmla="*/ 3415492 w 5131897"/>
                <a:gd name="connsiteY107" fmla="*/ 4892040 h 5915502"/>
                <a:gd name="connsiteX108" fmla="*/ 3461212 w 5131897"/>
                <a:gd name="connsiteY108" fmla="*/ 4922520 h 5915502"/>
                <a:gd name="connsiteX109" fmla="*/ 3506932 w 5131897"/>
                <a:gd name="connsiteY109" fmla="*/ 4922520 h 5915502"/>
                <a:gd name="connsiteX110" fmla="*/ 3537412 w 5131897"/>
                <a:gd name="connsiteY110" fmla="*/ 4907280 h 5915502"/>
                <a:gd name="connsiteX111" fmla="*/ 3522172 w 5131897"/>
                <a:gd name="connsiteY111" fmla="*/ 4853940 h 5915502"/>
                <a:gd name="connsiteX112" fmla="*/ 3514552 w 5131897"/>
                <a:gd name="connsiteY112" fmla="*/ 4792980 h 5915502"/>
                <a:gd name="connsiteX113" fmla="*/ 3501217 w 5131897"/>
                <a:gd name="connsiteY113" fmla="*/ 4606290 h 5915502"/>
                <a:gd name="connsiteX114" fmla="*/ 3522172 w 5131897"/>
                <a:gd name="connsiteY114" fmla="*/ 4518660 h 5915502"/>
                <a:gd name="connsiteX115" fmla="*/ 3552652 w 5131897"/>
                <a:gd name="connsiteY115" fmla="*/ 4465320 h 5915502"/>
                <a:gd name="connsiteX116" fmla="*/ 3619327 w 5131897"/>
                <a:gd name="connsiteY116" fmla="*/ 4419600 h 5915502"/>
                <a:gd name="connsiteX117" fmla="*/ 3695527 w 5131897"/>
                <a:gd name="connsiteY117" fmla="*/ 4339590 h 5915502"/>
                <a:gd name="connsiteX118" fmla="*/ 3739342 w 5131897"/>
                <a:gd name="connsiteY118" fmla="*/ 4274820 h 5915502"/>
                <a:gd name="connsiteX119" fmla="*/ 3750772 w 5131897"/>
                <a:gd name="connsiteY119" fmla="*/ 4213860 h 5915502"/>
                <a:gd name="connsiteX120" fmla="*/ 3743152 w 5131897"/>
                <a:gd name="connsiteY120" fmla="*/ 4130040 h 5915502"/>
                <a:gd name="connsiteX121" fmla="*/ 3750772 w 5131897"/>
                <a:gd name="connsiteY121" fmla="*/ 4044315 h 5915502"/>
                <a:gd name="connsiteX122" fmla="*/ 3756487 w 5131897"/>
                <a:gd name="connsiteY122" fmla="*/ 3947160 h 5915502"/>
                <a:gd name="connsiteX123" fmla="*/ 3760297 w 5131897"/>
                <a:gd name="connsiteY123" fmla="*/ 3830955 h 5915502"/>
                <a:gd name="connsiteX124" fmla="*/ 3743152 w 5131897"/>
                <a:gd name="connsiteY124" fmla="*/ 3764280 h 5915502"/>
                <a:gd name="connsiteX125" fmla="*/ 3720292 w 5131897"/>
                <a:gd name="connsiteY125" fmla="*/ 3726180 h 5915502"/>
                <a:gd name="connsiteX126" fmla="*/ 3712672 w 5131897"/>
                <a:gd name="connsiteY126" fmla="*/ 3665220 h 5915502"/>
                <a:gd name="connsiteX127" fmla="*/ 3697432 w 5131897"/>
                <a:gd name="connsiteY127" fmla="*/ 3642360 h 5915502"/>
                <a:gd name="connsiteX128" fmla="*/ 3651712 w 5131897"/>
                <a:gd name="connsiteY128" fmla="*/ 3669030 h 5915502"/>
                <a:gd name="connsiteX129" fmla="*/ 3598372 w 5131897"/>
                <a:gd name="connsiteY129" fmla="*/ 3709035 h 5915502"/>
                <a:gd name="connsiteX130" fmla="*/ 3552652 w 5131897"/>
                <a:gd name="connsiteY130" fmla="*/ 3764280 h 5915502"/>
                <a:gd name="connsiteX131" fmla="*/ 3529792 w 5131897"/>
                <a:gd name="connsiteY131" fmla="*/ 3787140 h 5915502"/>
                <a:gd name="connsiteX132" fmla="*/ 3529792 w 5131897"/>
                <a:gd name="connsiteY132" fmla="*/ 3787140 h 5915502"/>
                <a:gd name="connsiteX133" fmla="*/ 3415492 w 5131897"/>
                <a:gd name="connsiteY133" fmla="*/ 3749040 h 5915502"/>
                <a:gd name="connsiteX134" fmla="*/ 3392632 w 5131897"/>
                <a:gd name="connsiteY134" fmla="*/ 3680460 h 5915502"/>
                <a:gd name="connsiteX135" fmla="*/ 3430732 w 5131897"/>
                <a:gd name="connsiteY135" fmla="*/ 3589020 h 5915502"/>
                <a:gd name="connsiteX136" fmla="*/ 3487882 w 5131897"/>
                <a:gd name="connsiteY136" fmla="*/ 3528060 h 5915502"/>
                <a:gd name="connsiteX137" fmla="*/ 3545032 w 5131897"/>
                <a:gd name="connsiteY137" fmla="*/ 3482340 h 5915502"/>
                <a:gd name="connsiteX138" fmla="*/ 3613612 w 5131897"/>
                <a:gd name="connsiteY138" fmla="*/ 3457575 h 5915502"/>
                <a:gd name="connsiteX139" fmla="*/ 3720292 w 5131897"/>
                <a:gd name="connsiteY139" fmla="*/ 3451860 h 5915502"/>
                <a:gd name="connsiteX140" fmla="*/ 3804112 w 5131897"/>
                <a:gd name="connsiteY140" fmla="*/ 3421380 h 5915502"/>
                <a:gd name="connsiteX141" fmla="*/ 3863167 w 5131897"/>
                <a:gd name="connsiteY141" fmla="*/ 3366135 h 5915502"/>
                <a:gd name="connsiteX142" fmla="*/ 3903172 w 5131897"/>
                <a:gd name="connsiteY142" fmla="*/ 3276600 h 5915502"/>
                <a:gd name="connsiteX143" fmla="*/ 3964132 w 5131897"/>
                <a:gd name="connsiteY143" fmla="*/ 3200400 h 5915502"/>
                <a:gd name="connsiteX144" fmla="*/ 3985087 w 5131897"/>
                <a:gd name="connsiteY144" fmla="*/ 3164205 h 5915502"/>
                <a:gd name="connsiteX145" fmla="*/ 3996517 w 5131897"/>
                <a:gd name="connsiteY145" fmla="*/ 3093720 h 5915502"/>
                <a:gd name="connsiteX146" fmla="*/ 3994612 w 5131897"/>
                <a:gd name="connsiteY146" fmla="*/ 2994660 h 5915502"/>
                <a:gd name="connsiteX147" fmla="*/ 3966037 w 5131897"/>
                <a:gd name="connsiteY147" fmla="*/ 2962275 h 5915502"/>
                <a:gd name="connsiteX148" fmla="*/ 3924127 w 5131897"/>
                <a:gd name="connsiteY148" fmla="*/ 2941320 h 5915502"/>
                <a:gd name="connsiteX149" fmla="*/ 3880312 w 5131897"/>
                <a:gd name="connsiteY149" fmla="*/ 2935605 h 5915502"/>
                <a:gd name="connsiteX150" fmla="*/ 3880312 w 5131897"/>
                <a:gd name="connsiteY150" fmla="*/ 2895600 h 5915502"/>
                <a:gd name="connsiteX151" fmla="*/ 3922222 w 5131897"/>
                <a:gd name="connsiteY151" fmla="*/ 2870835 h 5915502"/>
                <a:gd name="connsiteX152" fmla="*/ 3969847 w 5131897"/>
                <a:gd name="connsiteY152" fmla="*/ 2832735 h 5915502"/>
                <a:gd name="connsiteX153" fmla="*/ 4032712 w 5131897"/>
                <a:gd name="connsiteY153" fmla="*/ 2781300 h 5915502"/>
                <a:gd name="connsiteX154" fmla="*/ 4032712 w 5131897"/>
                <a:gd name="connsiteY154" fmla="*/ 2727960 h 5915502"/>
                <a:gd name="connsiteX155" fmla="*/ 4025092 w 5131897"/>
                <a:gd name="connsiteY155" fmla="*/ 2644140 h 5915502"/>
                <a:gd name="connsiteX156" fmla="*/ 4032712 w 5131897"/>
                <a:gd name="connsiteY156" fmla="*/ 2446020 h 5915502"/>
                <a:gd name="connsiteX157" fmla="*/ 4025092 w 5131897"/>
                <a:gd name="connsiteY157" fmla="*/ 2308860 h 5915502"/>
                <a:gd name="connsiteX158" fmla="*/ 4032712 w 5131897"/>
                <a:gd name="connsiteY158" fmla="*/ 2200275 h 5915502"/>
                <a:gd name="connsiteX159" fmla="*/ 4040332 w 5131897"/>
                <a:gd name="connsiteY159" fmla="*/ 2110740 h 5915502"/>
                <a:gd name="connsiteX160" fmla="*/ 4049857 w 5131897"/>
                <a:gd name="connsiteY160" fmla="*/ 2074545 h 5915502"/>
                <a:gd name="connsiteX161" fmla="*/ 4070812 w 5131897"/>
                <a:gd name="connsiteY161" fmla="*/ 2005965 h 5915502"/>
                <a:gd name="connsiteX162" fmla="*/ 4156537 w 5131897"/>
                <a:gd name="connsiteY162" fmla="*/ 1996440 h 5915502"/>
                <a:gd name="connsiteX163" fmla="*/ 4246072 w 5131897"/>
                <a:gd name="connsiteY163" fmla="*/ 1990725 h 5915502"/>
                <a:gd name="connsiteX164" fmla="*/ 4314652 w 5131897"/>
                <a:gd name="connsiteY164" fmla="*/ 1985010 h 5915502"/>
                <a:gd name="connsiteX165" fmla="*/ 4347037 w 5131897"/>
                <a:gd name="connsiteY165" fmla="*/ 1973580 h 5915502"/>
                <a:gd name="connsiteX166" fmla="*/ 4388947 w 5131897"/>
                <a:gd name="connsiteY166" fmla="*/ 1954530 h 5915502"/>
                <a:gd name="connsiteX167" fmla="*/ 4413712 w 5131897"/>
                <a:gd name="connsiteY167" fmla="*/ 1920240 h 5915502"/>
                <a:gd name="connsiteX168" fmla="*/ 4434667 w 5131897"/>
                <a:gd name="connsiteY168" fmla="*/ 1866900 h 5915502"/>
                <a:gd name="connsiteX169" fmla="*/ 4451812 w 5131897"/>
                <a:gd name="connsiteY169" fmla="*/ 1828800 h 5915502"/>
                <a:gd name="connsiteX170" fmla="*/ 4467052 w 5131897"/>
                <a:gd name="connsiteY170" fmla="*/ 1821180 h 5915502"/>
                <a:gd name="connsiteX171" fmla="*/ 4566112 w 5131897"/>
                <a:gd name="connsiteY171" fmla="*/ 1925955 h 5915502"/>
                <a:gd name="connsiteX172" fmla="*/ 4634692 w 5131897"/>
                <a:gd name="connsiteY172" fmla="*/ 1988820 h 5915502"/>
                <a:gd name="connsiteX173" fmla="*/ 4710892 w 5131897"/>
                <a:gd name="connsiteY173" fmla="*/ 2034540 h 5915502"/>
                <a:gd name="connsiteX174" fmla="*/ 4901392 w 5131897"/>
                <a:gd name="connsiteY174" fmla="*/ 2057400 h 5915502"/>
                <a:gd name="connsiteX175" fmla="*/ 4992832 w 5131897"/>
                <a:gd name="connsiteY175" fmla="*/ 2065020 h 5915502"/>
                <a:gd name="connsiteX176" fmla="*/ 5038552 w 5131897"/>
                <a:gd name="connsiteY176" fmla="*/ 2057400 h 5915502"/>
                <a:gd name="connsiteX177" fmla="*/ 5080462 w 5131897"/>
                <a:gd name="connsiteY177" fmla="*/ 2025015 h 5915502"/>
                <a:gd name="connsiteX178" fmla="*/ 5131897 w 5131897"/>
                <a:gd name="connsiteY178" fmla="*/ 1958340 h 5915502"/>
                <a:gd name="connsiteX179" fmla="*/ 5091892 w 5131897"/>
                <a:gd name="connsiteY179" fmla="*/ 1935480 h 5915502"/>
                <a:gd name="connsiteX180" fmla="*/ 5049982 w 5131897"/>
                <a:gd name="connsiteY180" fmla="*/ 1924050 h 5915502"/>
                <a:gd name="connsiteX181" fmla="*/ 5053792 w 5131897"/>
                <a:gd name="connsiteY181" fmla="*/ 1874520 h 5915502"/>
                <a:gd name="connsiteX182" fmla="*/ 5061412 w 5131897"/>
                <a:gd name="connsiteY182" fmla="*/ 1805940 h 5915502"/>
                <a:gd name="connsiteX183" fmla="*/ 5069032 w 5131897"/>
                <a:gd name="connsiteY183" fmla="*/ 1767840 h 5915502"/>
                <a:gd name="connsiteX184" fmla="*/ 5069032 w 5131897"/>
                <a:gd name="connsiteY184" fmla="*/ 1767840 h 5915502"/>
                <a:gd name="connsiteX185" fmla="*/ 5061412 w 5131897"/>
                <a:gd name="connsiteY185" fmla="*/ 1691640 h 5915502"/>
                <a:gd name="connsiteX186" fmla="*/ 4992832 w 5131897"/>
                <a:gd name="connsiteY186" fmla="*/ 1638300 h 5915502"/>
                <a:gd name="connsiteX187" fmla="*/ 4937587 w 5131897"/>
                <a:gd name="connsiteY187" fmla="*/ 1615440 h 5915502"/>
                <a:gd name="connsiteX188" fmla="*/ 4861387 w 5131897"/>
                <a:gd name="connsiteY188" fmla="*/ 1571625 h 5915502"/>
                <a:gd name="connsiteX189" fmla="*/ 4802332 w 5131897"/>
                <a:gd name="connsiteY189" fmla="*/ 1546860 h 5915502"/>
                <a:gd name="connsiteX190" fmla="*/ 4726132 w 5131897"/>
                <a:gd name="connsiteY190" fmla="*/ 1516380 h 5915502"/>
                <a:gd name="connsiteX191" fmla="*/ 4672792 w 5131897"/>
                <a:gd name="connsiteY191" fmla="*/ 1478280 h 5915502"/>
                <a:gd name="connsiteX192" fmla="*/ 4627072 w 5131897"/>
                <a:gd name="connsiteY192" fmla="*/ 1417320 h 5915502"/>
                <a:gd name="connsiteX193" fmla="*/ 4550872 w 5131897"/>
                <a:gd name="connsiteY193" fmla="*/ 1310640 h 5915502"/>
                <a:gd name="connsiteX194" fmla="*/ 4528012 w 5131897"/>
                <a:gd name="connsiteY194" fmla="*/ 1257300 h 5915502"/>
                <a:gd name="connsiteX195" fmla="*/ 4543252 w 5131897"/>
                <a:gd name="connsiteY195" fmla="*/ 1203960 h 5915502"/>
                <a:gd name="connsiteX196" fmla="*/ 4573732 w 5131897"/>
                <a:gd name="connsiteY196" fmla="*/ 1127760 h 5915502"/>
                <a:gd name="connsiteX197" fmla="*/ 4596592 w 5131897"/>
                <a:gd name="connsiteY197" fmla="*/ 1066800 h 5915502"/>
                <a:gd name="connsiteX198" fmla="*/ 4581352 w 5131897"/>
                <a:gd name="connsiteY198" fmla="*/ 1013460 h 5915502"/>
                <a:gd name="connsiteX199" fmla="*/ 4543252 w 5131897"/>
                <a:gd name="connsiteY199" fmla="*/ 914400 h 5915502"/>
                <a:gd name="connsiteX200" fmla="*/ 4512772 w 5131897"/>
                <a:gd name="connsiteY200" fmla="*/ 853440 h 5915502"/>
                <a:gd name="connsiteX201" fmla="*/ 4505152 w 5131897"/>
                <a:gd name="connsiteY201" fmla="*/ 807720 h 5915502"/>
                <a:gd name="connsiteX202" fmla="*/ 4505152 w 5131897"/>
                <a:gd name="connsiteY202" fmla="*/ 807720 h 5915502"/>
                <a:gd name="connsiteX203" fmla="*/ 4528012 w 5131897"/>
                <a:gd name="connsiteY203" fmla="*/ 723900 h 5915502"/>
                <a:gd name="connsiteX204" fmla="*/ 4528012 w 5131897"/>
                <a:gd name="connsiteY204" fmla="*/ 723900 h 5915502"/>
                <a:gd name="connsiteX205" fmla="*/ 4535632 w 5131897"/>
                <a:gd name="connsiteY205" fmla="*/ 662940 h 5915502"/>
                <a:gd name="connsiteX206" fmla="*/ 4537537 w 5131897"/>
                <a:gd name="connsiteY206" fmla="*/ 640080 h 5915502"/>
                <a:gd name="connsiteX207" fmla="*/ 4444192 w 5131897"/>
                <a:gd name="connsiteY207" fmla="*/ 541020 h 5915502"/>
                <a:gd name="connsiteX208" fmla="*/ 4406092 w 5131897"/>
                <a:gd name="connsiteY208" fmla="*/ 510540 h 5915502"/>
                <a:gd name="connsiteX209" fmla="*/ 4339417 w 5131897"/>
                <a:gd name="connsiteY209" fmla="*/ 445770 h 5915502"/>
                <a:gd name="connsiteX210" fmla="*/ 4251787 w 5131897"/>
                <a:gd name="connsiteY210" fmla="*/ 356235 h 5915502"/>
                <a:gd name="connsiteX211" fmla="*/ 4192732 w 5131897"/>
                <a:gd name="connsiteY211" fmla="*/ 236220 h 5915502"/>
                <a:gd name="connsiteX212" fmla="*/ 4177492 w 5131897"/>
                <a:gd name="connsiteY212" fmla="*/ 175260 h 5915502"/>
                <a:gd name="connsiteX213" fmla="*/ 4154632 w 5131897"/>
                <a:gd name="connsiteY213" fmla="*/ 106680 h 5915502"/>
                <a:gd name="connsiteX214" fmla="*/ 4086052 w 5131897"/>
                <a:gd name="connsiteY214" fmla="*/ 76200 h 5915502"/>
                <a:gd name="connsiteX215" fmla="*/ 4030807 w 5131897"/>
                <a:gd name="connsiteY215" fmla="*/ 51435 h 5915502"/>
                <a:gd name="connsiteX216" fmla="*/ 3933652 w 5131897"/>
                <a:gd name="connsiteY216" fmla="*/ 38100 h 5915502"/>
                <a:gd name="connsiteX217" fmla="*/ 3857452 w 5131897"/>
                <a:gd name="connsiteY217" fmla="*/ 45720 h 5915502"/>
                <a:gd name="connsiteX218" fmla="*/ 3766012 w 5131897"/>
                <a:gd name="connsiteY218" fmla="*/ 76200 h 5915502"/>
                <a:gd name="connsiteX219" fmla="*/ 3666952 w 5131897"/>
                <a:gd name="connsiteY219" fmla="*/ 99060 h 5915502"/>
                <a:gd name="connsiteX220" fmla="*/ 3598372 w 5131897"/>
                <a:gd name="connsiteY220" fmla="*/ 121920 h 5915502"/>
                <a:gd name="connsiteX221" fmla="*/ 3499312 w 5131897"/>
                <a:gd name="connsiteY221" fmla="*/ 152400 h 5915502"/>
                <a:gd name="connsiteX222" fmla="*/ 3377392 w 5131897"/>
                <a:gd name="connsiteY222" fmla="*/ 167640 h 5915502"/>
                <a:gd name="connsiteX223" fmla="*/ 3268807 w 5131897"/>
                <a:gd name="connsiteY223" fmla="*/ 184785 h 5915502"/>
                <a:gd name="connsiteX224" fmla="*/ 3156412 w 5131897"/>
                <a:gd name="connsiteY224" fmla="*/ 213360 h 5915502"/>
                <a:gd name="connsiteX225" fmla="*/ 2981152 w 5131897"/>
                <a:gd name="connsiteY225" fmla="*/ 266700 h 5915502"/>
                <a:gd name="connsiteX226" fmla="*/ 2904952 w 5131897"/>
                <a:gd name="connsiteY226" fmla="*/ 274320 h 5915502"/>
                <a:gd name="connsiteX227" fmla="*/ 2840182 w 5131897"/>
                <a:gd name="connsiteY227" fmla="*/ 285750 h 5915502"/>
                <a:gd name="connsiteX228" fmla="*/ 2790652 w 5131897"/>
                <a:gd name="connsiteY228" fmla="*/ 281940 h 5915502"/>
                <a:gd name="connsiteX229" fmla="*/ 2706832 w 5131897"/>
                <a:gd name="connsiteY229" fmla="*/ 249555 h 5915502"/>
                <a:gd name="connsiteX230" fmla="*/ 2668732 w 5131897"/>
                <a:gd name="connsiteY230" fmla="*/ 217170 h 5915502"/>
                <a:gd name="connsiteX231" fmla="*/ 2623012 w 5131897"/>
                <a:gd name="connsiteY231" fmla="*/ 161925 h 5915502"/>
                <a:gd name="connsiteX232" fmla="*/ 2575387 w 5131897"/>
                <a:gd name="connsiteY232" fmla="*/ 100965 h 5915502"/>
                <a:gd name="connsiteX233" fmla="*/ 2531572 w 5131897"/>
                <a:gd name="connsiteY233" fmla="*/ 68580 h 5915502"/>
                <a:gd name="connsiteX234" fmla="*/ 2417272 w 5131897"/>
                <a:gd name="connsiteY234" fmla="*/ 15240 h 5915502"/>
                <a:gd name="connsiteX235" fmla="*/ 2318212 w 5131897"/>
                <a:gd name="connsiteY235" fmla="*/ 0 h 5915502"/>
                <a:gd name="connsiteX236" fmla="*/ 2264872 w 5131897"/>
                <a:gd name="connsiteY236" fmla="*/ 0 h 5915502"/>
                <a:gd name="connsiteX237" fmla="*/ 2211532 w 5131897"/>
                <a:gd name="connsiteY237" fmla="*/ 15240 h 5915502"/>
                <a:gd name="connsiteX238" fmla="*/ 2181052 w 5131897"/>
                <a:gd name="connsiteY238" fmla="*/ 60960 h 5915502"/>
                <a:gd name="connsiteX239" fmla="*/ 2158192 w 5131897"/>
                <a:gd name="connsiteY239" fmla="*/ 137160 h 5915502"/>
                <a:gd name="connsiteX240" fmla="*/ 2175337 w 5131897"/>
                <a:gd name="connsiteY240" fmla="*/ 203835 h 5915502"/>
                <a:gd name="connsiteX241" fmla="*/ 2232487 w 5131897"/>
                <a:gd name="connsiteY241" fmla="*/ 253365 h 5915502"/>
                <a:gd name="connsiteX242" fmla="*/ 2295352 w 5131897"/>
                <a:gd name="connsiteY242" fmla="*/ 297180 h 5915502"/>
                <a:gd name="connsiteX243" fmla="*/ 2295352 w 5131897"/>
                <a:gd name="connsiteY243" fmla="*/ 297180 h 5915502"/>
                <a:gd name="connsiteX244" fmla="*/ 2363932 w 5131897"/>
                <a:gd name="connsiteY244" fmla="*/ 365760 h 5915502"/>
                <a:gd name="connsiteX245" fmla="*/ 2363932 w 5131897"/>
                <a:gd name="connsiteY245" fmla="*/ 411480 h 5915502"/>
                <a:gd name="connsiteX246" fmla="*/ 2348692 w 5131897"/>
                <a:gd name="connsiteY246" fmla="*/ 441960 h 5915502"/>
                <a:gd name="connsiteX247" fmla="*/ 2302972 w 5131897"/>
                <a:gd name="connsiteY247" fmla="*/ 464820 h 5915502"/>
                <a:gd name="connsiteX248" fmla="*/ 2302972 w 5131897"/>
                <a:gd name="connsiteY248" fmla="*/ 464820 h 5915502"/>
                <a:gd name="connsiteX249" fmla="*/ 2272492 w 5131897"/>
                <a:gd name="connsiteY249" fmla="*/ 579120 h 5915502"/>
                <a:gd name="connsiteX250" fmla="*/ 2249632 w 5131897"/>
                <a:gd name="connsiteY250" fmla="*/ 716280 h 5915502"/>
                <a:gd name="connsiteX251" fmla="*/ 2211532 w 5131897"/>
                <a:gd name="connsiteY251" fmla="*/ 777240 h 5915502"/>
                <a:gd name="connsiteX252" fmla="*/ 2165812 w 5131897"/>
                <a:gd name="connsiteY252" fmla="*/ 800100 h 5915502"/>
                <a:gd name="connsiteX253" fmla="*/ 2104852 w 5131897"/>
                <a:gd name="connsiteY253" fmla="*/ 807720 h 5915502"/>
                <a:gd name="connsiteX254" fmla="*/ 2043892 w 5131897"/>
                <a:gd name="connsiteY254" fmla="*/ 830580 h 5915502"/>
                <a:gd name="connsiteX255" fmla="*/ 2013412 w 5131897"/>
                <a:gd name="connsiteY255" fmla="*/ 861060 h 5915502"/>
                <a:gd name="connsiteX256" fmla="*/ 1967692 w 5131897"/>
                <a:gd name="connsiteY256" fmla="*/ 922020 h 5915502"/>
                <a:gd name="connsiteX257" fmla="*/ 1906732 w 5131897"/>
                <a:gd name="connsiteY257" fmla="*/ 937260 h 5915502"/>
                <a:gd name="connsiteX258" fmla="*/ 1838152 w 5131897"/>
                <a:gd name="connsiteY258" fmla="*/ 960120 h 5915502"/>
                <a:gd name="connsiteX259" fmla="*/ 1731472 w 5131897"/>
                <a:gd name="connsiteY259" fmla="*/ 975360 h 5915502"/>
                <a:gd name="connsiteX260" fmla="*/ 1670512 w 5131897"/>
                <a:gd name="connsiteY260" fmla="*/ 975360 h 5915502"/>
                <a:gd name="connsiteX261" fmla="*/ 1563832 w 5131897"/>
                <a:gd name="connsiteY261" fmla="*/ 944880 h 5915502"/>
                <a:gd name="connsiteX262" fmla="*/ 1434292 w 5131897"/>
                <a:gd name="connsiteY262" fmla="*/ 906780 h 5915502"/>
                <a:gd name="connsiteX263" fmla="*/ 1358092 w 5131897"/>
                <a:gd name="connsiteY263" fmla="*/ 868680 h 5915502"/>
                <a:gd name="connsiteX264" fmla="*/ 1259032 w 5131897"/>
                <a:gd name="connsiteY264" fmla="*/ 809625 h 5915502"/>
                <a:gd name="connsiteX265" fmla="*/ 1192357 w 5131897"/>
                <a:gd name="connsiteY265" fmla="*/ 739140 h 5915502"/>
                <a:gd name="connsiteX266" fmla="*/ 1121872 w 5131897"/>
                <a:gd name="connsiteY266" fmla="*/ 640080 h 5915502"/>
                <a:gd name="connsiteX267" fmla="*/ 1053292 w 5131897"/>
                <a:gd name="connsiteY267" fmla="*/ 632460 h 5915502"/>
                <a:gd name="connsiteX268" fmla="*/ 946612 w 5131897"/>
                <a:gd name="connsiteY268" fmla="*/ 632460 h 5915502"/>
                <a:gd name="connsiteX269" fmla="*/ 870412 w 5131897"/>
                <a:gd name="connsiteY269" fmla="*/ 640080 h 5915502"/>
                <a:gd name="connsiteX270" fmla="*/ 733252 w 5131897"/>
                <a:gd name="connsiteY270" fmla="*/ 655320 h 5915502"/>
                <a:gd name="connsiteX271" fmla="*/ 643717 w 5131897"/>
                <a:gd name="connsiteY271" fmla="*/ 668655 h 5915502"/>
                <a:gd name="connsiteX272" fmla="*/ 565612 w 5131897"/>
                <a:gd name="connsiteY272" fmla="*/ 693420 h 5915502"/>
                <a:gd name="connsiteX273" fmla="*/ 519892 w 5131897"/>
                <a:gd name="connsiteY273" fmla="*/ 708660 h 5915502"/>
                <a:gd name="connsiteX274" fmla="*/ 489412 w 5131897"/>
                <a:gd name="connsiteY274" fmla="*/ 771525 h 5915502"/>
                <a:gd name="connsiteX275" fmla="*/ 519892 w 5131897"/>
                <a:gd name="connsiteY275" fmla="*/ 822960 h 5915502"/>
                <a:gd name="connsiteX276" fmla="*/ 565612 w 5131897"/>
                <a:gd name="connsiteY276" fmla="*/ 861060 h 5915502"/>
                <a:gd name="connsiteX277" fmla="*/ 611332 w 5131897"/>
                <a:gd name="connsiteY277" fmla="*/ 899160 h 5915502"/>
                <a:gd name="connsiteX278" fmla="*/ 641812 w 5131897"/>
                <a:gd name="connsiteY278" fmla="*/ 952500 h 5915502"/>
                <a:gd name="connsiteX279" fmla="*/ 639907 w 5131897"/>
                <a:gd name="connsiteY279" fmla="*/ 994410 h 5915502"/>
                <a:gd name="connsiteX280" fmla="*/ 605617 w 5131897"/>
                <a:gd name="connsiteY280" fmla="*/ 1057275 h 5915502"/>
                <a:gd name="connsiteX0" fmla="*/ 605617 w 5131897"/>
                <a:gd name="connsiteY0" fmla="*/ 1057275 h 5972435"/>
                <a:gd name="connsiteX1" fmla="*/ 537037 w 5131897"/>
                <a:gd name="connsiteY1" fmla="*/ 1127760 h 5972435"/>
                <a:gd name="connsiteX2" fmla="*/ 504652 w 5131897"/>
                <a:gd name="connsiteY2" fmla="*/ 1175385 h 5972435"/>
                <a:gd name="connsiteX3" fmla="*/ 489412 w 5131897"/>
                <a:gd name="connsiteY3" fmla="*/ 1249680 h 5972435"/>
                <a:gd name="connsiteX4" fmla="*/ 466552 w 5131897"/>
                <a:gd name="connsiteY4" fmla="*/ 1325880 h 5972435"/>
                <a:gd name="connsiteX5" fmla="*/ 458932 w 5131897"/>
                <a:gd name="connsiteY5" fmla="*/ 1386840 h 5972435"/>
                <a:gd name="connsiteX6" fmla="*/ 443692 w 5131897"/>
                <a:gd name="connsiteY6" fmla="*/ 1463040 h 5972435"/>
                <a:gd name="connsiteX7" fmla="*/ 436072 w 5131897"/>
                <a:gd name="connsiteY7" fmla="*/ 1516380 h 5972435"/>
                <a:gd name="connsiteX8" fmla="*/ 405592 w 5131897"/>
                <a:gd name="connsiteY8" fmla="*/ 1584960 h 5972435"/>
                <a:gd name="connsiteX9" fmla="*/ 359872 w 5131897"/>
                <a:gd name="connsiteY9" fmla="*/ 1684020 h 5972435"/>
                <a:gd name="connsiteX10" fmla="*/ 321772 w 5131897"/>
                <a:gd name="connsiteY10" fmla="*/ 1729740 h 5972435"/>
                <a:gd name="connsiteX11" fmla="*/ 293197 w 5131897"/>
                <a:gd name="connsiteY11" fmla="*/ 1773555 h 5972435"/>
                <a:gd name="connsiteX12" fmla="*/ 255097 w 5131897"/>
                <a:gd name="connsiteY12" fmla="*/ 1828800 h 5972435"/>
                <a:gd name="connsiteX13" fmla="*/ 205567 w 5131897"/>
                <a:gd name="connsiteY13" fmla="*/ 1884045 h 5972435"/>
                <a:gd name="connsiteX14" fmla="*/ 154132 w 5131897"/>
                <a:gd name="connsiteY14" fmla="*/ 1927860 h 5972435"/>
                <a:gd name="connsiteX15" fmla="*/ 123652 w 5131897"/>
                <a:gd name="connsiteY15" fmla="*/ 2011680 h 5972435"/>
                <a:gd name="connsiteX16" fmla="*/ 108412 w 5131897"/>
                <a:gd name="connsiteY16" fmla="*/ 2080260 h 5972435"/>
                <a:gd name="connsiteX17" fmla="*/ 85552 w 5131897"/>
                <a:gd name="connsiteY17" fmla="*/ 2156460 h 5972435"/>
                <a:gd name="connsiteX18" fmla="*/ 77932 w 5131897"/>
                <a:gd name="connsiteY18" fmla="*/ 2202180 h 5972435"/>
                <a:gd name="connsiteX19" fmla="*/ 0 w 5131897"/>
                <a:gd name="connsiteY19" fmla="*/ 2286865 h 5972435"/>
                <a:gd name="connsiteX20" fmla="*/ 96548 w 5131897"/>
                <a:gd name="connsiteY20" fmla="*/ 2346137 h 5972435"/>
                <a:gd name="connsiteX21" fmla="*/ 143957 w 5131897"/>
                <a:gd name="connsiteY21" fmla="*/ 2377439 h 5972435"/>
                <a:gd name="connsiteX22" fmla="*/ 201541 w 5131897"/>
                <a:gd name="connsiteY22" fmla="*/ 2431647 h 5972435"/>
                <a:gd name="connsiteX23" fmla="*/ 259125 w 5131897"/>
                <a:gd name="connsiteY23" fmla="*/ 2475678 h 5972435"/>
                <a:gd name="connsiteX24" fmla="*/ 314152 w 5131897"/>
                <a:gd name="connsiteY24" fmla="*/ 2499360 h 5972435"/>
                <a:gd name="connsiteX25" fmla="*/ 413213 w 5131897"/>
                <a:gd name="connsiteY25" fmla="*/ 2529840 h 5972435"/>
                <a:gd name="connsiteX26" fmla="*/ 474172 w 5131897"/>
                <a:gd name="connsiteY26" fmla="*/ 2590800 h 5972435"/>
                <a:gd name="connsiteX27" fmla="*/ 504652 w 5131897"/>
                <a:gd name="connsiteY27" fmla="*/ 2682240 h 5972435"/>
                <a:gd name="connsiteX28" fmla="*/ 504652 w 5131897"/>
                <a:gd name="connsiteY28" fmla="*/ 2842260 h 5972435"/>
                <a:gd name="connsiteX29" fmla="*/ 481792 w 5131897"/>
                <a:gd name="connsiteY29" fmla="*/ 2918460 h 5972435"/>
                <a:gd name="connsiteX30" fmla="*/ 481792 w 5131897"/>
                <a:gd name="connsiteY30" fmla="*/ 2918460 h 5972435"/>
                <a:gd name="connsiteX31" fmla="*/ 428452 w 5131897"/>
                <a:gd name="connsiteY31" fmla="*/ 3078480 h 5972435"/>
                <a:gd name="connsiteX32" fmla="*/ 397972 w 5131897"/>
                <a:gd name="connsiteY32" fmla="*/ 3139440 h 5972435"/>
                <a:gd name="connsiteX33" fmla="*/ 359872 w 5131897"/>
                <a:gd name="connsiteY33" fmla="*/ 3208020 h 5972435"/>
                <a:gd name="connsiteX34" fmla="*/ 337012 w 5131897"/>
                <a:gd name="connsiteY34" fmla="*/ 3291840 h 5972435"/>
                <a:gd name="connsiteX35" fmla="*/ 314152 w 5131897"/>
                <a:gd name="connsiteY35" fmla="*/ 3307080 h 5972435"/>
                <a:gd name="connsiteX36" fmla="*/ 329392 w 5131897"/>
                <a:gd name="connsiteY36" fmla="*/ 3360420 h 5972435"/>
                <a:gd name="connsiteX37" fmla="*/ 321772 w 5131897"/>
                <a:gd name="connsiteY37" fmla="*/ 3436620 h 5972435"/>
                <a:gd name="connsiteX38" fmla="*/ 321772 w 5131897"/>
                <a:gd name="connsiteY38" fmla="*/ 3512820 h 5972435"/>
                <a:gd name="connsiteX39" fmla="*/ 344632 w 5131897"/>
                <a:gd name="connsiteY39" fmla="*/ 3566160 h 5972435"/>
                <a:gd name="connsiteX40" fmla="*/ 397972 w 5131897"/>
                <a:gd name="connsiteY40" fmla="*/ 3604260 h 5972435"/>
                <a:gd name="connsiteX41" fmla="*/ 512272 w 5131897"/>
                <a:gd name="connsiteY41" fmla="*/ 3611880 h 5972435"/>
                <a:gd name="connsiteX42" fmla="*/ 588472 w 5131897"/>
                <a:gd name="connsiteY42" fmla="*/ 3611880 h 5972435"/>
                <a:gd name="connsiteX43" fmla="*/ 679912 w 5131897"/>
                <a:gd name="connsiteY43" fmla="*/ 3619500 h 5972435"/>
                <a:gd name="connsiteX44" fmla="*/ 718012 w 5131897"/>
                <a:gd name="connsiteY44" fmla="*/ 3749040 h 5972435"/>
                <a:gd name="connsiteX45" fmla="*/ 748492 w 5131897"/>
                <a:gd name="connsiteY45" fmla="*/ 3817620 h 5972435"/>
                <a:gd name="connsiteX46" fmla="*/ 794212 w 5131897"/>
                <a:gd name="connsiteY46" fmla="*/ 3863340 h 5972435"/>
                <a:gd name="connsiteX47" fmla="*/ 878032 w 5131897"/>
                <a:gd name="connsiteY47" fmla="*/ 3924300 h 5972435"/>
                <a:gd name="connsiteX48" fmla="*/ 921197 w 5131897"/>
                <a:gd name="connsiteY48" fmla="*/ 4020848 h 5972435"/>
                <a:gd name="connsiteX49" fmla="*/ 1054981 w 5131897"/>
                <a:gd name="connsiteY49" fmla="*/ 4140257 h 5972435"/>
                <a:gd name="connsiteX50" fmla="*/ 1186210 w 5131897"/>
                <a:gd name="connsiteY50" fmla="*/ 4195288 h 5972435"/>
                <a:gd name="connsiteX51" fmla="*/ 1277216 w 5131897"/>
                <a:gd name="connsiteY51" fmla="*/ 4245206 h 5972435"/>
                <a:gd name="connsiteX52" fmla="*/ 1377531 w 5131897"/>
                <a:gd name="connsiteY52" fmla="*/ 4436528 h 5972435"/>
                <a:gd name="connsiteX53" fmla="*/ 1436803 w 5131897"/>
                <a:gd name="connsiteY53" fmla="*/ 4568624 h 5972435"/>
                <a:gd name="connsiteX54" fmla="*/ 1487632 w 5131897"/>
                <a:gd name="connsiteY54" fmla="*/ 4663440 h 5972435"/>
                <a:gd name="connsiteX55" fmla="*/ 1490187 w 5131897"/>
                <a:gd name="connsiteY55" fmla="*/ 4864939 h 5972435"/>
                <a:gd name="connsiteX56" fmla="*/ 1465638 w 5131897"/>
                <a:gd name="connsiteY56" fmla="*/ 5031800 h 5972435"/>
                <a:gd name="connsiteX57" fmla="*/ 1453819 w 5131897"/>
                <a:gd name="connsiteY57" fmla="*/ 5119860 h 5972435"/>
                <a:gd name="connsiteX58" fmla="*/ 1382466 w 5131897"/>
                <a:gd name="connsiteY58" fmla="*/ 5210695 h 5972435"/>
                <a:gd name="connsiteX59" fmla="*/ 1324668 w 5131897"/>
                <a:gd name="connsiteY59" fmla="*/ 5256198 h 5972435"/>
                <a:gd name="connsiteX60" fmla="*/ 1398097 w 5131897"/>
                <a:gd name="connsiteY60" fmla="*/ 5313523 h 5972435"/>
                <a:gd name="connsiteX61" fmla="*/ 1502050 w 5131897"/>
                <a:gd name="connsiteY61" fmla="*/ 5334911 h 5972435"/>
                <a:gd name="connsiteX62" fmla="*/ 1662892 w 5131897"/>
                <a:gd name="connsiteY62" fmla="*/ 5290878 h 5972435"/>
                <a:gd name="connsiteX63" fmla="*/ 1745024 w 5131897"/>
                <a:gd name="connsiteY63" fmla="*/ 5277327 h 5972435"/>
                <a:gd name="connsiteX64" fmla="*/ 1813169 w 5131897"/>
                <a:gd name="connsiteY64" fmla="*/ 5295121 h 5972435"/>
                <a:gd name="connsiteX65" fmla="*/ 1869455 w 5131897"/>
                <a:gd name="connsiteY65" fmla="*/ 5354349 h 5972435"/>
                <a:gd name="connsiteX66" fmla="*/ 1930414 w 5131897"/>
                <a:gd name="connsiteY66" fmla="*/ 5449989 h 5972435"/>
                <a:gd name="connsiteX67" fmla="*/ 1959206 w 5131897"/>
                <a:gd name="connsiteY67" fmla="*/ 5553290 h 5972435"/>
                <a:gd name="connsiteX68" fmla="*/ 2005792 w 5131897"/>
                <a:gd name="connsiteY68" fmla="*/ 5608320 h 5972435"/>
                <a:gd name="connsiteX69" fmla="*/ 2005792 w 5131897"/>
                <a:gd name="connsiteY69" fmla="*/ 5608321 h 5972435"/>
                <a:gd name="connsiteX70" fmla="*/ 2012113 w 5131897"/>
                <a:gd name="connsiteY70" fmla="*/ 5701880 h 5972435"/>
                <a:gd name="connsiteX71" fmla="*/ 2089612 w 5131897"/>
                <a:gd name="connsiteY71" fmla="*/ 5631180 h 5972435"/>
                <a:gd name="connsiteX72" fmla="*/ 2142952 w 5131897"/>
                <a:gd name="connsiteY72" fmla="*/ 5593080 h 5972435"/>
                <a:gd name="connsiteX73" fmla="*/ 2173432 w 5131897"/>
                <a:gd name="connsiteY73" fmla="*/ 5539740 h 5972435"/>
                <a:gd name="connsiteX74" fmla="*/ 2229328 w 5131897"/>
                <a:gd name="connsiteY74" fmla="*/ 5521989 h 5972435"/>
                <a:gd name="connsiteX75" fmla="*/ 2302972 w 5131897"/>
                <a:gd name="connsiteY75" fmla="*/ 5517788 h 5972435"/>
                <a:gd name="connsiteX76" fmla="*/ 2377485 w 5131897"/>
                <a:gd name="connsiteY76" fmla="*/ 5534717 h 5972435"/>
                <a:gd name="connsiteX77" fmla="*/ 2508063 w 5131897"/>
                <a:gd name="connsiteY77" fmla="*/ 5608579 h 5972435"/>
                <a:gd name="connsiteX78" fmla="*/ 2568807 w 5131897"/>
                <a:gd name="connsiteY78" fmla="*/ 5670146 h 5972435"/>
                <a:gd name="connsiteX79" fmla="*/ 2611582 w 5131897"/>
                <a:gd name="connsiteY79" fmla="*/ 5774055 h 5972435"/>
                <a:gd name="connsiteX80" fmla="*/ 2622362 w 5131897"/>
                <a:gd name="connsiteY80" fmla="*/ 5915502 h 5972435"/>
                <a:gd name="connsiteX81" fmla="*/ 2735406 w 5131897"/>
                <a:gd name="connsiteY81" fmla="*/ 5972435 h 5972435"/>
                <a:gd name="connsiteX82" fmla="*/ 2790652 w 5131897"/>
                <a:gd name="connsiteY82" fmla="*/ 5897880 h 5972435"/>
                <a:gd name="connsiteX83" fmla="*/ 2872567 w 5131897"/>
                <a:gd name="connsiteY83" fmla="*/ 5842635 h 5972435"/>
                <a:gd name="connsiteX84" fmla="*/ 2958292 w 5131897"/>
                <a:gd name="connsiteY84" fmla="*/ 5699760 h 5972435"/>
                <a:gd name="connsiteX85" fmla="*/ 2996392 w 5131897"/>
                <a:gd name="connsiteY85" fmla="*/ 5638800 h 5972435"/>
                <a:gd name="connsiteX86" fmla="*/ 3019252 w 5131897"/>
                <a:gd name="connsiteY86" fmla="*/ 5585460 h 5972435"/>
                <a:gd name="connsiteX87" fmla="*/ 3049732 w 5131897"/>
                <a:gd name="connsiteY87" fmla="*/ 5562600 h 5972435"/>
                <a:gd name="connsiteX88" fmla="*/ 3118312 w 5131897"/>
                <a:gd name="connsiteY88" fmla="*/ 5547360 h 5972435"/>
                <a:gd name="connsiteX89" fmla="*/ 3171652 w 5131897"/>
                <a:gd name="connsiteY89" fmla="*/ 5554980 h 5972435"/>
                <a:gd name="connsiteX90" fmla="*/ 3217372 w 5131897"/>
                <a:gd name="connsiteY90" fmla="*/ 5547360 h 5972435"/>
                <a:gd name="connsiteX91" fmla="*/ 3240232 w 5131897"/>
                <a:gd name="connsiteY91" fmla="*/ 5513070 h 5972435"/>
                <a:gd name="connsiteX92" fmla="*/ 3247852 w 5131897"/>
                <a:gd name="connsiteY92" fmla="*/ 5379720 h 5972435"/>
                <a:gd name="connsiteX93" fmla="*/ 3232612 w 5131897"/>
                <a:gd name="connsiteY93" fmla="*/ 5318760 h 5972435"/>
                <a:gd name="connsiteX94" fmla="*/ 3202132 w 5131897"/>
                <a:gd name="connsiteY94" fmla="*/ 5234940 h 5972435"/>
                <a:gd name="connsiteX95" fmla="*/ 3186892 w 5131897"/>
                <a:gd name="connsiteY95" fmla="*/ 5204460 h 5972435"/>
                <a:gd name="connsiteX96" fmla="*/ 3133552 w 5131897"/>
                <a:gd name="connsiteY96" fmla="*/ 5189220 h 5972435"/>
                <a:gd name="connsiteX97" fmla="*/ 3095452 w 5131897"/>
                <a:gd name="connsiteY97" fmla="*/ 5204460 h 5972435"/>
                <a:gd name="connsiteX98" fmla="*/ 3072592 w 5131897"/>
                <a:gd name="connsiteY98" fmla="*/ 5173980 h 5972435"/>
                <a:gd name="connsiteX99" fmla="*/ 3103072 w 5131897"/>
                <a:gd name="connsiteY99" fmla="*/ 5097780 h 5972435"/>
                <a:gd name="connsiteX100" fmla="*/ 3154507 w 5131897"/>
                <a:gd name="connsiteY100" fmla="*/ 5015865 h 5972435"/>
                <a:gd name="connsiteX101" fmla="*/ 3198322 w 5131897"/>
                <a:gd name="connsiteY101" fmla="*/ 4958715 h 5972435"/>
                <a:gd name="connsiteX102" fmla="*/ 3232612 w 5131897"/>
                <a:gd name="connsiteY102" fmla="*/ 4930140 h 5972435"/>
                <a:gd name="connsiteX103" fmla="*/ 3245947 w 5131897"/>
                <a:gd name="connsiteY103" fmla="*/ 4884420 h 5972435"/>
                <a:gd name="connsiteX104" fmla="*/ 3240232 w 5131897"/>
                <a:gd name="connsiteY104" fmla="*/ 4823460 h 5972435"/>
                <a:gd name="connsiteX105" fmla="*/ 3263092 w 5131897"/>
                <a:gd name="connsiteY105" fmla="*/ 4808220 h 5972435"/>
                <a:gd name="connsiteX106" fmla="*/ 3316432 w 5131897"/>
                <a:gd name="connsiteY106" fmla="*/ 4831080 h 5972435"/>
                <a:gd name="connsiteX107" fmla="*/ 3415492 w 5131897"/>
                <a:gd name="connsiteY107" fmla="*/ 4892040 h 5972435"/>
                <a:gd name="connsiteX108" fmla="*/ 3461212 w 5131897"/>
                <a:gd name="connsiteY108" fmla="*/ 4922520 h 5972435"/>
                <a:gd name="connsiteX109" fmla="*/ 3506932 w 5131897"/>
                <a:gd name="connsiteY109" fmla="*/ 4922520 h 5972435"/>
                <a:gd name="connsiteX110" fmla="*/ 3537412 w 5131897"/>
                <a:gd name="connsiteY110" fmla="*/ 4907280 h 5972435"/>
                <a:gd name="connsiteX111" fmla="*/ 3522172 w 5131897"/>
                <a:gd name="connsiteY111" fmla="*/ 4853940 h 5972435"/>
                <a:gd name="connsiteX112" fmla="*/ 3514552 w 5131897"/>
                <a:gd name="connsiteY112" fmla="*/ 4792980 h 5972435"/>
                <a:gd name="connsiteX113" fmla="*/ 3501217 w 5131897"/>
                <a:gd name="connsiteY113" fmla="*/ 4606290 h 5972435"/>
                <a:gd name="connsiteX114" fmla="*/ 3522172 w 5131897"/>
                <a:gd name="connsiteY114" fmla="*/ 4518660 h 5972435"/>
                <a:gd name="connsiteX115" fmla="*/ 3552652 w 5131897"/>
                <a:gd name="connsiteY115" fmla="*/ 4465320 h 5972435"/>
                <a:gd name="connsiteX116" fmla="*/ 3619327 w 5131897"/>
                <a:gd name="connsiteY116" fmla="*/ 4419600 h 5972435"/>
                <a:gd name="connsiteX117" fmla="*/ 3695527 w 5131897"/>
                <a:gd name="connsiteY117" fmla="*/ 4339590 h 5972435"/>
                <a:gd name="connsiteX118" fmla="*/ 3739342 w 5131897"/>
                <a:gd name="connsiteY118" fmla="*/ 4274820 h 5972435"/>
                <a:gd name="connsiteX119" fmla="*/ 3750772 w 5131897"/>
                <a:gd name="connsiteY119" fmla="*/ 4213860 h 5972435"/>
                <a:gd name="connsiteX120" fmla="*/ 3743152 w 5131897"/>
                <a:gd name="connsiteY120" fmla="*/ 4130040 h 5972435"/>
                <a:gd name="connsiteX121" fmla="*/ 3750772 w 5131897"/>
                <a:gd name="connsiteY121" fmla="*/ 4044315 h 5972435"/>
                <a:gd name="connsiteX122" fmla="*/ 3756487 w 5131897"/>
                <a:gd name="connsiteY122" fmla="*/ 3947160 h 5972435"/>
                <a:gd name="connsiteX123" fmla="*/ 3760297 w 5131897"/>
                <a:gd name="connsiteY123" fmla="*/ 3830955 h 5972435"/>
                <a:gd name="connsiteX124" fmla="*/ 3743152 w 5131897"/>
                <a:gd name="connsiteY124" fmla="*/ 3764280 h 5972435"/>
                <a:gd name="connsiteX125" fmla="*/ 3720292 w 5131897"/>
                <a:gd name="connsiteY125" fmla="*/ 3726180 h 5972435"/>
                <a:gd name="connsiteX126" fmla="*/ 3712672 w 5131897"/>
                <a:gd name="connsiteY126" fmla="*/ 3665220 h 5972435"/>
                <a:gd name="connsiteX127" fmla="*/ 3697432 w 5131897"/>
                <a:gd name="connsiteY127" fmla="*/ 3642360 h 5972435"/>
                <a:gd name="connsiteX128" fmla="*/ 3651712 w 5131897"/>
                <a:gd name="connsiteY128" fmla="*/ 3669030 h 5972435"/>
                <a:gd name="connsiteX129" fmla="*/ 3598372 w 5131897"/>
                <a:gd name="connsiteY129" fmla="*/ 3709035 h 5972435"/>
                <a:gd name="connsiteX130" fmla="*/ 3552652 w 5131897"/>
                <a:gd name="connsiteY130" fmla="*/ 3764280 h 5972435"/>
                <a:gd name="connsiteX131" fmla="*/ 3529792 w 5131897"/>
                <a:gd name="connsiteY131" fmla="*/ 3787140 h 5972435"/>
                <a:gd name="connsiteX132" fmla="*/ 3529792 w 5131897"/>
                <a:gd name="connsiteY132" fmla="*/ 3787140 h 5972435"/>
                <a:gd name="connsiteX133" fmla="*/ 3415492 w 5131897"/>
                <a:gd name="connsiteY133" fmla="*/ 3749040 h 5972435"/>
                <a:gd name="connsiteX134" fmla="*/ 3392632 w 5131897"/>
                <a:gd name="connsiteY134" fmla="*/ 3680460 h 5972435"/>
                <a:gd name="connsiteX135" fmla="*/ 3430732 w 5131897"/>
                <a:gd name="connsiteY135" fmla="*/ 3589020 h 5972435"/>
                <a:gd name="connsiteX136" fmla="*/ 3487882 w 5131897"/>
                <a:gd name="connsiteY136" fmla="*/ 3528060 h 5972435"/>
                <a:gd name="connsiteX137" fmla="*/ 3545032 w 5131897"/>
                <a:gd name="connsiteY137" fmla="*/ 3482340 h 5972435"/>
                <a:gd name="connsiteX138" fmla="*/ 3613612 w 5131897"/>
                <a:gd name="connsiteY138" fmla="*/ 3457575 h 5972435"/>
                <a:gd name="connsiteX139" fmla="*/ 3720292 w 5131897"/>
                <a:gd name="connsiteY139" fmla="*/ 3451860 h 5972435"/>
                <a:gd name="connsiteX140" fmla="*/ 3804112 w 5131897"/>
                <a:gd name="connsiteY140" fmla="*/ 3421380 h 5972435"/>
                <a:gd name="connsiteX141" fmla="*/ 3863167 w 5131897"/>
                <a:gd name="connsiteY141" fmla="*/ 3366135 h 5972435"/>
                <a:gd name="connsiteX142" fmla="*/ 3903172 w 5131897"/>
                <a:gd name="connsiteY142" fmla="*/ 3276600 h 5972435"/>
                <a:gd name="connsiteX143" fmla="*/ 3964132 w 5131897"/>
                <a:gd name="connsiteY143" fmla="*/ 3200400 h 5972435"/>
                <a:gd name="connsiteX144" fmla="*/ 3985087 w 5131897"/>
                <a:gd name="connsiteY144" fmla="*/ 3164205 h 5972435"/>
                <a:gd name="connsiteX145" fmla="*/ 3996517 w 5131897"/>
                <a:gd name="connsiteY145" fmla="*/ 3093720 h 5972435"/>
                <a:gd name="connsiteX146" fmla="*/ 3994612 w 5131897"/>
                <a:gd name="connsiteY146" fmla="*/ 2994660 h 5972435"/>
                <a:gd name="connsiteX147" fmla="*/ 3966037 w 5131897"/>
                <a:gd name="connsiteY147" fmla="*/ 2962275 h 5972435"/>
                <a:gd name="connsiteX148" fmla="*/ 3924127 w 5131897"/>
                <a:gd name="connsiteY148" fmla="*/ 2941320 h 5972435"/>
                <a:gd name="connsiteX149" fmla="*/ 3880312 w 5131897"/>
                <a:gd name="connsiteY149" fmla="*/ 2935605 h 5972435"/>
                <a:gd name="connsiteX150" fmla="*/ 3880312 w 5131897"/>
                <a:gd name="connsiteY150" fmla="*/ 2895600 h 5972435"/>
                <a:gd name="connsiteX151" fmla="*/ 3922222 w 5131897"/>
                <a:gd name="connsiteY151" fmla="*/ 2870835 h 5972435"/>
                <a:gd name="connsiteX152" fmla="*/ 3969847 w 5131897"/>
                <a:gd name="connsiteY152" fmla="*/ 2832735 h 5972435"/>
                <a:gd name="connsiteX153" fmla="*/ 4032712 w 5131897"/>
                <a:gd name="connsiteY153" fmla="*/ 2781300 h 5972435"/>
                <a:gd name="connsiteX154" fmla="*/ 4032712 w 5131897"/>
                <a:gd name="connsiteY154" fmla="*/ 2727960 h 5972435"/>
                <a:gd name="connsiteX155" fmla="*/ 4025092 w 5131897"/>
                <a:gd name="connsiteY155" fmla="*/ 2644140 h 5972435"/>
                <a:gd name="connsiteX156" fmla="*/ 4032712 w 5131897"/>
                <a:gd name="connsiteY156" fmla="*/ 2446020 h 5972435"/>
                <a:gd name="connsiteX157" fmla="*/ 4025092 w 5131897"/>
                <a:gd name="connsiteY157" fmla="*/ 2308860 h 5972435"/>
                <a:gd name="connsiteX158" fmla="*/ 4032712 w 5131897"/>
                <a:gd name="connsiteY158" fmla="*/ 2200275 h 5972435"/>
                <a:gd name="connsiteX159" fmla="*/ 4040332 w 5131897"/>
                <a:gd name="connsiteY159" fmla="*/ 2110740 h 5972435"/>
                <a:gd name="connsiteX160" fmla="*/ 4049857 w 5131897"/>
                <a:gd name="connsiteY160" fmla="*/ 2074545 h 5972435"/>
                <a:gd name="connsiteX161" fmla="*/ 4070812 w 5131897"/>
                <a:gd name="connsiteY161" fmla="*/ 2005965 h 5972435"/>
                <a:gd name="connsiteX162" fmla="*/ 4156537 w 5131897"/>
                <a:gd name="connsiteY162" fmla="*/ 1996440 h 5972435"/>
                <a:gd name="connsiteX163" fmla="*/ 4246072 w 5131897"/>
                <a:gd name="connsiteY163" fmla="*/ 1990725 h 5972435"/>
                <a:gd name="connsiteX164" fmla="*/ 4314652 w 5131897"/>
                <a:gd name="connsiteY164" fmla="*/ 1985010 h 5972435"/>
                <a:gd name="connsiteX165" fmla="*/ 4347037 w 5131897"/>
                <a:gd name="connsiteY165" fmla="*/ 1973580 h 5972435"/>
                <a:gd name="connsiteX166" fmla="*/ 4388947 w 5131897"/>
                <a:gd name="connsiteY166" fmla="*/ 1954530 h 5972435"/>
                <a:gd name="connsiteX167" fmla="*/ 4413712 w 5131897"/>
                <a:gd name="connsiteY167" fmla="*/ 1920240 h 5972435"/>
                <a:gd name="connsiteX168" fmla="*/ 4434667 w 5131897"/>
                <a:gd name="connsiteY168" fmla="*/ 1866900 h 5972435"/>
                <a:gd name="connsiteX169" fmla="*/ 4451812 w 5131897"/>
                <a:gd name="connsiteY169" fmla="*/ 1828800 h 5972435"/>
                <a:gd name="connsiteX170" fmla="*/ 4467052 w 5131897"/>
                <a:gd name="connsiteY170" fmla="*/ 1821180 h 5972435"/>
                <a:gd name="connsiteX171" fmla="*/ 4566112 w 5131897"/>
                <a:gd name="connsiteY171" fmla="*/ 1925955 h 5972435"/>
                <a:gd name="connsiteX172" fmla="*/ 4634692 w 5131897"/>
                <a:gd name="connsiteY172" fmla="*/ 1988820 h 5972435"/>
                <a:gd name="connsiteX173" fmla="*/ 4710892 w 5131897"/>
                <a:gd name="connsiteY173" fmla="*/ 2034540 h 5972435"/>
                <a:gd name="connsiteX174" fmla="*/ 4901392 w 5131897"/>
                <a:gd name="connsiteY174" fmla="*/ 2057400 h 5972435"/>
                <a:gd name="connsiteX175" fmla="*/ 4992832 w 5131897"/>
                <a:gd name="connsiteY175" fmla="*/ 2065020 h 5972435"/>
                <a:gd name="connsiteX176" fmla="*/ 5038552 w 5131897"/>
                <a:gd name="connsiteY176" fmla="*/ 2057400 h 5972435"/>
                <a:gd name="connsiteX177" fmla="*/ 5080462 w 5131897"/>
                <a:gd name="connsiteY177" fmla="*/ 2025015 h 5972435"/>
                <a:gd name="connsiteX178" fmla="*/ 5131897 w 5131897"/>
                <a:gd name="connsiteY178" fmla="*/ 1958340 h 5972435"/>
                <a:gd name="connsiteX179" fmla="*/ 5091892 w 5131897"/>
                <a:gd name="connsiteY179" fmla="*/ 1935480 h 5972435"/>
                <a:gd name="connsiteX180" fmla="*/ 5049982 w 5131897"/>
                <a:gd name="connsiteY180" fmla="*/ 1924050 h 5972435"/>
                <a:gd name="connsiteX181" fmla="*/ 5053792 w 5131897"/>
                <a:gd name="connsiteY181" fmla="*/ 1874520 h 5972435"/>
                <a:gd name="connsiteX182" fmla="*/ 5061412 w 5131897"/>
                <a:gd name="connsiteY182" fmla="*/ 1805940 h 5972435"/>
                <a:gd name="connsiteX183" fmla="*/ 5069032 w 5131897"/>
                <a:gd name="connsiteY183" fmla="*/ 1767840 h 5972435"/>
                <a:gd name="connsiteX184" fmla="*/ 5069032 w 5131897"/>
                <a:gd name="connsiteY184" fmla="*/ 1767840 h 5972435"/>
                <a:gd name="connsiteX185" fmla="*/ 5061412 w 5131897"/>
                <a:gd name="connsiteY185" fmla="*/ 1691640 h 5972435"/>
                <a:gd name="connsiteX186" fmla="*/ 4992832 w 5131897"/>
                <a:gd name="connsiteY186" fmla="*/ 1638300 h 5972435"/>
                <a:gd name="connsiteX187" fmla="*/ 4937587 w 5131897"/>
                <a:gd name="connsiteY187" fmla="*/ 1615440 h 5972435"/>
                <a:gd name="connsiteX188" fmla="*/ 4861387 w 5131897"/>
                <a:gd name="connsiteY188" fmla="*/ 1571625 h 5972435"/>
                <a:gd name="connsiteX189" fmla="*/ 4802332 w 5131897"/>
                <a:gd name="connsiteY189" fmla="*/ 1546860 h 5972435"/>
                <a:gd name="connsiteX190" fmla="*/ 4726132 w 5131897"/>
                <a:gd name="connsiteY190" fmla="*/ 1516380 h 5972435"/>
                <a:gd name="connsiteX191" fmla="*/ 4672792 w 5131897"/>
                <a:gd name="connsiteY191" fmla="*/ 1478280 h 5972435"/>
                <a:gd name="connsiteX192" fmla="*/ 4627072 w 5131897"/>
                <a:gd name="connsiteY192" fmla="*/ 1417320 h 5972435"/>
                <a:gd name="connsiteX193" fmla="*/ 4550872 w 5131897"/>
                <a:gd name="connsiteY193" fmla="*/ 1310640 h 5972435"/>
                <a:gd name="connsiteX194" fmla="*/ 4528012 w 5131897"/>
                <a:gd name="connsiteY194" fmla="*/ 1257300 h 5972435"/>
                <a:gd name="connsiteX195" fmla="*/ 4543252 w 5131897"/>
                <a:gd name="connsiteY195" fmla="*/ 1203960 h 5972435"/>
                <a:gd name="connsiteX196" fmla="*/ 4573732 w 5131897"/>
                <a:gd name="connsiteY196" fmla="*/ 1127760 h 5972435"/>
                <a:gd name="connsiteX197" fmla="*/ 4596592 w 5131897"/>
                <a:gd name="connsiteY197" fmla="*/ 1066800 h 5972435"/>
                <a:gd name="connsiteX198" fmla="*/ 4581352 w 5131897"/>
                <a:gd name="connsiteY198" fmla="*/ 1013460 h 5972435"/>
                <a:gd name="connsiteX199" fmla="*/ 4543252 w 5131897"/>
                <a:gd name="connsiteY199" fmla="*/ 914400 h 5972435"/>
                <a:gd name="connsiteX200" fmla="*/ 4512772 w 5131897"/>
                <a:gd name="connsiteY200" fmla="*/ 853440 h 5972435"/>
                <a:gd name="connsiteX201" fmla="*/ 4505152 w 5131897"/>
                <a:gd name="connsiteY201" fmla="*/ 807720 h 5972435"/>
                <a:gd name="connsiteX202" fmla="*/ 4505152 w 5131897"/>
                <a:gd name="connsiteY202" fmla="*/ 807720 h 5972435"/>
                <a:gd name="connsiteX203" fmla="*/ 4528012 w 5131897"/>
                <a:gd name="connsiteY203" fmla="*/ 723900 h 5972435"/>
                <a:gd name="connsiteX204" fmla="*/ 4528012 w 5131897"/>
                <a:gd name="connsiteY204" fmla="*/ 723900 h 5972435"/>
                <a:gd name="connsiteX205" fmla="*/ 4535632 w 5131897"/>
                <a:gd name="connsiteY205" fmla="*/ 662940 h 5972435"/>
                <a:gd name="connsiteX206" fmla="*/ 4537537 w 5131897"/>
                <a:gd name="connsiteY206" fmla="*/ 640080 h 5972435"/>
                <a:gd name="connsiteX207" fmla="*/ 4444192 w 5131897"/>
                <a:gd name="connsiteY207" fmla="*/ 541020 h 5972435"/>
                <a:gd name="connsiteX208" fmla="*/ 4406092 w 5131897"/>
                <a:gd name="connsiteY208" fmla="*/ 510540 h 5972435"/>
                <a:gd name="connsiteX209" fmla="*/ 4339417 w 5131897"/>
                <a:gd name="connsiteY209" fmla="*/ 445770 h 5972435"/>
                <a:gd name="connsiteX210" fmla="*/ 4251787 w 5131897"/>
                <a:gd name="connsiteY210" fmla="*/ 356235 h 5972435"/>
                <a:gd name="connsiteX211" fmla="*/ 4192732 w 5131897"/>
                <a:gd name="connsiteY211" fmla="*/ 236220 h 5972435"/>
                <a:gd name="connsiteX212" fmla="*/ 4177492 w 5131897"/>
                <a:gd name="connsiteY212" fmla="*/ 175260 h 5972435"/>
                <a:gd name="connsiteX213" fmla="*/ 4154632 w 5131897"/>
                <a:gd name="connsiteY213" fmla="*/ 106680 h 5972435"/>
                <a:gd name="connsiteX214" fmla="*/ 4086052 w 5131897"/>
                <a:gd name="connsiteY214" fmla="*/ 76200 h 5972435"/>
                <a:gd name="connsiteX215" fmla="*/ 4030807 w 5131897"/>
                <a:gd name="connsiteY215" fmla="*/ 51435 h 5972435"/>
                <a:gd name="connsiteX216" fmla="*/ 3933652 w 5131897"/>
                <a:gd name="connsiteY216" fmla="*/ 38100 h 5972435"/>
                <a:gd name="connsiteX217" fmla="*/ 3857452 w 5131897"/>
                <a:gd name="connsiteY217" fmla="*/ 45720 h 5972435"/>
                <a:gd name="connsiteX218" fmla="*/ 3766012 w 5131897"/>
                <a:gd name="connsiteY218" fmla="*/ 76200 h 5972435"/>
                <a:gd name="connsiteX219" fmla="*/ 3666952 w 5131897"/>
                <a:gd name="connsiteY219" fmla="*/ 99060 h 5972435"/>
                <a:gd name="connsiteX220" fmla="*/ 3598372 w 5131897"/>
                <a:gd name="connsiteY220" fmla="*/ 121920 h 5972435"/>
                <a:gd name="connsiteX221" fmla="*/ 3499312 w 5131897"/>
                <a:gd name="connsiteY221" fmla="*/ 152400 h 5972435"/>
                <a:gd name="connsiteX222" fmla="*/ 3377392 w 5131897"/>
                <a:gd name="connsiteY222" fmla="*/ 167640 h 5972435"/>
                <a:gd name="connsiteX223" fmla="*/ 3268807 w 5131897"/>
                <a:gd name="connsiteY223" fmla="*/ 184785 h 5972435"/>
                <a:gd name="connsiteX224" fmla="*/ 3156412 w 5131897"/>
                <a:gd name="connsiteY224" fmla="*/ 213360 h 5972435"/>
                <a:gd name="connsiteX225" fmla="*/ 2981152 w 5131897"/>
                <a:gd name="connsiteY225" fmla="*/ 266700 h 5972435"/>
                <a:gd name="connsiteX226" fmla="*/ 2904952 w 5131897"/>
                <a:gd name="connsiteY226" fmla="*/ 274320 h 5972435"/>
                <a:gd name="connsiteX227" fmla="*/ 2840182 w 5131897"/>
                <a:gd name="connsiteY227" fmla="*/ 285750 h 5972435"/>
                <a:gd name="connsiteX228" fmla="*/ 2790652 w 5131897"/>
                <a:gd name="connsiteY228" fmla="*/ 281940 h 5972435"/>
                <a:gd name="connsiteX229" fmla="*/ 2706832 w 5131897"/>
                <a:gd name="connsiteY229" fmla="*/ 249555 h 5972435"/>
                <a:gd name="connsiteX230" fmla="*/ 2668732 w 5131897"/>
                <a:gd name="connsiteY230" fmla="*/ 217170 h 5972435"/>
                <a:gd name="connsiteX231" fmla="*/ 2623012 w 5131897"/>
                <a:gd name="connsiteY231" fmla="*/ 161925 h 5972435"/>
                <a:gd name="connsiteX232" fmla="*/ 2575387 w 5131897"/>
                <a:gd name="connsiteY232" fmla="*/ 100965 h 5972435"/>
                <a:gd name="connsiteX233" fmla="*/ 2531572 w 5131897"/>
                <a:gd name="connsiteY233" fmla="*/ 68580 h 5972435"/>
                <a:gd name="connsiteX234" fmla="*/ 2417272 w 5131897"/>
                <a:gd name="connsiteY234" fmla="*/ 15240 h 5972435"/>
                <a:gd name="connsiteX235" fmla="*/ 2318212 w 5131897"/>
                <a:gd name="connsiteY235" fmla="*/ 0 h 5972435"/>
                <a:gd name="connsiteX236" fmla="*/ 2264872 w 5131897"/>
                <a:gd name="connsiteY236" fmla="*/ 0 h 5972435"/>
                <a:gd name="connsiteX237" fmla="*/ 2211532 w 5131897"/>
                <a:gd name="connsiteY237" fmla="*/ 15240 h 5972435"/>
                <a:gd name="connsiteX238" fmla="*/ 2181052 w 5131897"/>
                <a:gd name="connsiteY238" fmla="*/ 60960 h 5972435"/>
                <a:gd name="connsiteX239" fmla="*/ 2158192 w 5131897"/>
                <a:gd name="connsiteY239" fmla="*/ 137160 h 5972435"/>
                <a:gd name="connsiteX240" fmla="*/ 2175337 w 5131897"/>
                <a:gd name="connsiteY240" fmla="*/ 203835 h 5972435"/>
                <a:gd name="connsiteX241" fmla="*/ 2232487 w 5131897"/>
                <a:gd name="connsiteY241" fmla="*/ 253365 h 5972435"/>
                <a:gd name="connsiteX242" fmla="*/ 2295352 w 5131897"/>
                <a:gd name="connsiteY242" fmla="*/ 297180 h 5972435"/>
                <a:gd name="connsiteX243" fmla="*/ 2295352 w 5131897"/>
                <a:gd name="connsiteY243" fmla="*/ 297180 h 5972435"/>
                <a:gd name="connsiteX244" fmla="*/ 2363932 w 5131897"/>
                <a:gd name="connsiteY244" fmla="*/ 365760 h 5972435"/>
                <a:gd name="connsiteX245" fmla="*/ 2363932 w 5131897"/>
                <a:gd name="connsiteY245" fmla="*/ 411480 h 5972435"/>
                <a:gd name="connsiteX246" fmla="*/ 2348692 w 5131897"/>
                <a:gd name="connsiteY246" fmla="*/ 441960 h 5972435"/>
                <a:gd name="connsiteX247" fmla="*/ 2302972 w 5131897"/>
                <a:gd name="connsiteY247" fmla="*/ 464820 h 5972435"/>
                <a:gd name="connsiteX248" fmla="*/ 2302972 w 5131897"/>
                <a:gd name="connsiteY248" fmla="*/ 464820 h 5972435"/>
                <a:gd name="connsiteX249" fmla="*/ 2272492 w 5131897"/>
                <a:gd name="connsiteY249" fmla="*/ 579120 h 5972435"/>
                <a:gd name="connsiteX250" fmla="*/ 2249632 w 5131897"/>
                <a:gd name="connsiteY250" fmla="*/ 716280 h 5972435"/>
                <a:gd name="connsiteX251" fmla="*/ 2211532 w 5131897"/>
                <a:gd name="connsiteY251" fmla="*/ 777240 h 5972435"/>
                <a:gd name="connsiteX252" fmla="*/ 2165812 w 5131897"/>
                <a:gd name="connsiteY252" fmla="*/ 800100 h 5972435"/>
                <a:gd name="connsiteX253" fmla="*/ 2104852 w 5131897"/>
                <a:gd name="connsiteY253" fmla="*/ 807720 h 5972435"/>
                <a:gd name="connsiteX254" fmla="*/ 2043892 w 5131897"/>
                <a:gd name="connsiteY254" fmla="*/ 830580 h 5972435"/>
                <a:gd name="connsiteX255" fmla="*/ 2013412 w 5131897"/>
                <a:gd name="connsiteY255" fmla="*/ 861060 h 5972435"/>
                <a:gd name="connsiteX256" fmla="*/ 1967692 w 5131897"/>
                <a:gd name="connsiteY256" fmla="*/ 922020 h 5972435"/>
                <a:gd name="connsiteX257" fmla="*/ 1906732 w 5131897"/>
                <a:gd name="connsiteY257" fmla="*/ 937260 h 5972435"/>
                <a:gd name="connsiteX258" fmla="*/ 1838152 w 5131897"/>
                <a:gd name="connsiteY258" fmla="*/ 960120 h 5972435"/>
                <a:gd name="connsiteX259" fmla="*/ 1731472 w 5131897"/>
                <a:gd name="connsiteY259" fmla="*/ 975360 h 5972435"/>
                <a:gd name="connsiteX260" fmla="*/ 1670512 w 5131897"/>
                <a:gd name="connsiteY260" fmla="*/ 975360 h 5972435"/>
                <a:gd name="connsiteX261" fmla="*/ 1563832 w 5131897"/>
                <a:gd name="connsiteY261" fmla="*/ 944880 h 5972435"/>
                <a:gd name="connsiteX262" fmla="*/ 1434292 w 5131897"/>
                <a:gd name="connsiteY262" fmla="*/ 906780 h 5972435"/>
                <a:gd name="connsiteX263" fmla="*/ 1358092 w 5131897"/>
                <a:gd name="connsiteY263" fmla="*/ 868680 h 5972435"/>
                <a:gd name="connsiteX264" fmla="*/ 1259032 w 5131897"/>
                <a:gd name="connsiteY264" fmla="*/ 809625 h 5972435"/>
                <a:gd name="connsiteX265" fmla="*/ 1192357 w 5131897"/>
                <a:gd name="connsiteY265" fmla="*/ 739140 h 5972435"/>
                <a:gd name="connsiteX266" fmla="*/ 1121872 w 5131897"/>
                <a:gd name="connsiteY266" fmla="*/ 640080 h 5972435"/>
                <a:gd name="connsiteX267" fmla="*/ 1053292 w 5131897"/>
                <a:gd name="connsiteY267" fmla="*/ 632460 h 5972435"/>
                <a:gd name="connsiteX268" fmla="*/ 946612 w 5131897"/>
                <a:gd name="connsiteY268" fmla="*/ 632460 h 5972435"/>
                <a:gd name="connsiteX269" fmla="*/ 870412 w 5131897"/>
                <a:gd name="connsiteY269" fmla="*/ 640080 h 5972435"/>
                <a:gd name="connsiteX270" fmla="*/ 733252 w 5131897"/>
                <a:gd name="connsiteY270" fmla="*/ 655320 h 5972435"/>
                <a:gd name="connsiteX271" fmla="*/ 643717 w 5131897"/>
                <a:gd name="connsiteY271" fmla="*/ 668655 h 5972435"/>
                <a:gd name="connsiteX272" fmla="*/ 565612 w 5131897"/>
                <a:gd name="connsiteY272" fmla="*/ 693420 h 5972435"/>
                <a:gd name="connsiteX273" fmla="*/ 519892 w 5131897"/>
                <a:gd name="connsiteY273" fmla="*/ 708660 h 5972435"/>
                <a:gd name="connsiteX274" fmla="*/ 489412 w 5131897"/>
                <a:gd name="connsiteY274" fmla="*/ 771525 h 5972435"/>
                <a:gd name="connsiteX275" fmla="*/ 519892 w 5131897"/>
                <a:gd name="connsiteY275" fmla="*/ 822960 h 5972435"/>
                <a:gd name="connsiteX276" fmla="*/ 565612 w 5131897"/>
                <a:gd name="connsiteY276" fmla="*/ 861060 h 5972435"/>
                <a:gd name="connsiteX277" fmla="*/ 611332 w 5131897"/>
                <a:gd name="connsiteY277" fmla="*/ 899160 h 5972435"/>
                <a:gd name="connsiteX278" fmla="*/ 641812 w 5131897"/>
                <a:gd name="connsiteY278" fmla="*/ 952500 h 5972435"/>
                <a:gd name="connsiteX279" fmla="*/ 639907 w 5131897"/>
                <a:gd name="connsiteY279" fmla="*/ 994410 h 5972435"/>
                <a:gd name="connsiteX280" fmla="*/ 605617 w 5131897"/>
                <a:gd name="connsiteY280" fmla="*/ 1057275 h 5972435"/>
                <a:gd name="connsiteX0" fmla="*/ 605617 w 5131897"/>
                <a:gd name="connsiteY0" fmla="*/ 1057275 h 5972435"/>
                <a:gd name="connsiteX1" fmla="*/ 537037 w 5131897"/>
                <a:gd name="connsiteY1" fmla="*/ 1127760 h 5972435"/>
                <a:gd name="connsiteX2" fmla="*/ 504652 w 5131897"/>
                <a:gd name="connsiteY2" fmla="*/ 1175385 h 5972435"/>
                <a:gd name="connsiteX3" fmla="*/ 489412 w 5131897"/>
                <a:gd name="connsiteY3" fmla="*/ 1249680 h 5972435"/>
                <a:gd name="connsiteX4" fmla="*/ 466552 w 5131897"/>
                <a:gd name="connsiteY4" fmla="*/ 1325880 h 5972435"/>
                <a:gd name="connsiteX5" fmla="*/ 458932 w 5131897"/>
                <a:gd name="connsiteY5" fmla="*/ 1386840 h 5972435"/>
                <a:gd name="connsiteX6" fmla="*/ 443692 w 5131897"/>
                <a:gd name="connsiteY6" fmla="*/ 1463040 h 5972435"/>
                <a:gd name="connsiteX7" fmla="*/ 436072 w 5131897"/>
                <a:gd name="connsiteY7" fmla="*/ 1516380 h 5972435"/>
                <a:gd name="connsiteX8" fmla="*/ 405592 w 5131897"/>
                <a:gd name="connsiteY8" fmla="*/ 1584960 h 5972435"/>
                <a:gd name="connsiteX9" fmla="*/ 359872 w 5131897"/>
                <a:gd name="connsiteY9" fmla="*/ 1684020 h 5972435"/>
                <a:gd name="connsiteX10" fmla="*/ 321772 w 5131897"/>
                <a:gd name="connsiteY10" fmla="*/ 1729740 h 5972435"/>
                <a:gd name="connsiteX11" fmla="*/ 293197 w 5131897"/>
                <a:gd name="connsiteY11" fmla="*/ 1773555 h 5972435"/>
                <a:gd name="connsiteX12" fmla="*/ 255097 w 5131897"/>
                <a:gd name="connsiteY12" fmla="*/ 1828800 h 5972435"/>
                <a:gd name="connsiteX13" fmla="*/ 205567 w 5131897"/>
                <a:gd name="connsiteY13" fmla="*/ 1884045 h 5972435"/>
                <a:gd name="connsiteX14" fmla="*/ 154132 w 5131897"/>
                <a:gd name="connsiteY14" fmla="*/ 1927860 h 5972435"/>
                <a:gd name="connsiteX15" fmla="*/ 123652 w 5131897"/>
                <a:gd name="connsiteY15" fmla="*/ 2011680 h 5972435"/>
                <a:gd name="connsiteX16" fmla="*/ 108412 w 5131897"/>
                <a:gd name="connsiteY16" fmla="*/ 2080260 h 5972435"/>
                <a:gd name="connsiteX17" fmla="*/ 85552 w 5131897"/>
                <a:gd name="connsiteY17" fmla="*/ 2156460 h 5972435"/>
                <a:gd name="connsiteX18" fmla="*/ 77932 w 5131897"/>
                <a:gd name="connsiteY18" fmla="*/ 2202180 h 5972435"/>
                <a:gd name="connsiteX19" fmla="*/ 0 w 5131897"/>
                <a:gd name="connsiteY19" fmla="*/ 2286865 h 5972435"/>
                <a:gd name="connsiteX20" fmla="*/ 96548 w 5131897"/>
                <a:gd name="connsiteY20" fmla="*/ 2346137 h 5972435"/>
                <a:gd name="connsiteX21" fmla="*/ 143957 w 5131897"/>
                <a:gd name="connsiteY21" fmla="*/ 2377439 h 5972435"/>
                <a:gd name="connsiteX22" fmla="*/ 201541 w 5131897"/>
                <a:gd name="connsiteY22" fmla="*/ 2431647 h 5972435"/>
                <a:gd name="connsiteX23" fmla="*/ 259125 w 5131897"/>
                <a:gd name="connsiteY23" fmla="*/ 2475678 h 5972435"/>
                <a:gd name="connsiteX24" fmla="*/ 314152 w 5131897"/>
                <a:gd name="connsiteY24" fmla="*/ 2499360 h 5972435"/>
                <a:gd name="connsiteX25" fmla="*/ 413213 w 5131897"/>
                <a:gd name="connsiteY25" fmla="*/ 2529840 h 5972435"/>
                <a:gd name="connsiteX26" fmla="*/ 474172 w 5131897"/>
                <a:gd name="connsiteY26" fmla="*/ 2590800 h 5972435"/>
                <a:gd name="connsiteX27" fmla="*/ 504652 w 5131897"/>
                <a:gd name="connsiteY27" fmla="*/ 2682240 h 5972435"/>
                <a:gd name="connsiteX28" fmla="*/ 504652 w 5131897"/>
                <a:gd name="connsiteY28" fmla="*/ 2842260 h 5972435"/>
                <a:gd name="connsiteX29" fmla="*/ 481792 w 5131897"/>
                <a:gd name="connsiteY29" fmla="*/ 2918460 h 5972435"/>
                <a:gd name="connsiteX30" fmla="*/ 481792 w 5131897"/>
                <a:gd name="connsiteY30" fmla="*/ 2918460 h 5972435"/>
                <a:gd name="connsiteX31" fmla="*/ 428452 w 5131897"/>
                <a:gd name="connsiteY31" fmla="*/ 3078480 h 5972435"/>
                <a:gd name="connsiteX32" fmla="*/ 397972 w 5131897"/>
                <a:gd name="connsiteY32" fmla="*/ 3139440 h 5972435"/>
                <a:gd name="connsiteX33" fmla="*/ 359872 w 5131897"/>
                <a:gd name="connsiteY33" fmla="*/ 3208020 h 5972435"/>
                <a:gd name="connsiteX34" fmla="*/ 337012 w 5131897"/>
                <a:gd name="connsiteY34" fmla="*/ 3291840 h 5972435"/>
                <a:gd name="connsiteX35" fmla="*/ 314152 w 5131897"/>
                <a:gd name="connsiteY35" fmla="*/ 3307080 h 5972435"/>
                <a:gd name="connsiteX36" fmla="*/ 329392 w 5131897"/>
                <a:gd name="connsiteY36" fmla="*/ 3360420 h 5972435"/>
                <a:gd name="connsiteX37" fmla="*/ 321772 w 5131897"/>
                <a:gd name="connsiteY37" fmla="*/ 3436620 h 5972435"/>
                <a:gd name="connsiteX38" fmla="*/ 321772 w 5131897"/>
                <a:gd name="connsiteY38" fmla="*/ 3512820 h 5972435"/>
                <a:gd name="connsiteX39" fmla="*/ 344632 w 5131897"/>
                <a:gd name="connsiteY39" fmla="*/ 3566160 h 5972435"/>
                <a:gd name="connsiteX40" fmla="*/ 397972 w 5131897"/>
                <a:gd name="connsiteY40" fmla="*/ 3604260 h 5972435"/>
                <a:gd name="connsiteX41" fmla="*/ 512272 w 5131897"/>
                <a:gd name="connsiteY41" fmla="*/ 3611880 h 5972435"/>
                <a:gd name="connsiteX42" fmla="*/ 588472 w 5131897"/>
                <a:gd name="connsiteY42" fmla="*/ 3611880 h 5972435"/>
                <a:gd name="connsiteX43" fmla="*/ 679912 w 5131897"/>
                <a:gd name="connsiteY43" fmla="*/ 3619500 h 5972435"/>
                <a:gd name="connsiteX44" fmla="*/ 718012 w 5131897"/>
                <a:gd name="connsiteY44" fmla="*/ 3749040 h 5972435"/>
                <a:gd name="connsiteX45" fmla="*/ 748492 w 5131897"/>
                <a:gd name="connsiteY45" fmla="*/ 3817620 h 5972435"/>
                <a:gd name="connsiteX46" fmla="*/ 794212 w 5131897"/>
                <a:gd name="connsiteY46" fmla="*/ 3863340 h 5972435"/>
                <a:gd name="connsiteX47" fmla="*/ 878032 w 5131897"/>
                <a:gd name="connsiteY47" fmla="*/ 3924300 h 5972435"/>
                <a:gd name="connsiteX48" fmla="*/ 921197 w 5131897"/>
                <a:gd name="connsiteY48" fmla="*/ 4020848 h 5972435"/>
                <a:gd name="connsiteX49" fmla="*/ 1054981 w 5131897"/>
                <a:gd name="connsiteY49" fmla="*/ 4140257 h 5972435"/>
                <a:gd name="connsiteX50" fmla="*/ 1186210 w 5131897"/>
                <a:gd name="connsiteY50" fmla="*/ 4195288 h 5972435"/>
                <a:gd name="connsiteX51" fmla="*/ 1277216 w 5131897"/>
                <a:gd name="connsiteY51" fmla="*/ 4245206 h 5972435"/>
                <a:gd name="connsiteX52" fmla="*/ 1377531 w 5131897"/>
                <a:gd name="connsiteY52" fmla="*/ 4436528 h 5972435"/>
                <a:gd name="connsiteX53" fmla="*/ 1436803 w 5131897"/>
                <a:gd name="connsiteY53" fmla="*/ 4568624 h 5972435"/>
                <a:gd name="connsiteX54" fmla="*/ 1487632 w 5131897"/>
                <a:gd name="connsiteY54" fmla="*/ 4663440 h 5972435"/>
                <a:gd name="connsiteX55" fmla="*/ 1490187 w 5131897"/>
                <a:gd name="connsiteY55" fmla="*/ 4864939 h 5972435"/>
                <a:gd name="connsiteX56" fmla="*/ 1465638 w 5131897"/>
                <a:gd name="connsiteY56" fmla="*/ 5031800 h 5972435"/>
                <a:gd name="connsiteX57" fmla="*/ 1453819 w 5131897"/>
                <a:gd name="connsiteY57" fmla="*/ 5119860 h 5972435"/>
                <a:gd name="connsiteX58" fmla="*/ 1382466 w 5131897"/>
                <a:gd name="connsiteY58" fmla="*/ 5210695 h 5972435"/>
                <a:gd name="connsiteX59" fmla="*/ 1324668 w 5131897"/>
                <a:gd name="connsiteY59" fmla="*/ 5256198 h 5972435"/>
                <a:gd name="connsiteX60" fmla="*/ 1398097 w 5131897"/>
                <a:gd name="connsiteY60" fmla="*/ 5313523 h 5972435"/>
                <a:gd name="connsiteX61" fmla="*/ 1502050 w 5131897"/>
                <a:gd name="connsiteY61" fmla="*/ 5334911 h 5972435"/>
                <a:gd name="connsiteX62" fmla="*/ 1662892 w 5131897"/>
                <a:gd name="connsiteY62" fmla="*/ 5290878 h 5972435"/>
                <a:gd name="connsiteX63" fmla="*/ 1745024 w 5131897"/>
                <a:gd name="connsiteY63" fmla="*/ 5277327 h 5972435"/>
                <a:gd name="connsiteX64" fmla="*/ 1813169 w 5131897"/>
                <a:gd name="connsiteY64" fmla="*/ 5295121 h 5972435"/>
                <a:gd name="connsiteX65" fmla="*/ 1869455 w 5131897"/>
                <a:gd name="connsiteY65" fmla="*/ 5354349 h 5972435"/>
                <a:gd name="connsiteX66" fmla="*/ 1930414 w 5131897"/>
                <a:gd name="connsiteY66" fmla="*/ 5449989 h 5972435"/>
                <a:gd name="connsiteX67" fmla="*/ 1959206 w 5131897"/>
                <a:gd name="connsiteY67" fmla="*/ 5553290 h 5972435"/>
                <a:gd name="connsiteX68" fmla="*/ 2005792 w 5131897"/>
                <a:gd name="connsiteY68" fmla="*/ 5608320 h 5972435"/>
                <a:gd name="connsiteX69" fmla="*/ 2005792 w 5131897"/>
                <a:gd name="connsiteY69" fmla="*/ 5608321 h 5972435"/>
                <a:gd name="connsiteX70" fmla="*/ 2012113 w 5131897"/>
                <a:gd name="connsiteY70" fmla="*/ 5701880 h 5972435"/>
                <a:gd name="connsiteX71" fmla="*/ 2089612 w 5131897"/>
                <a:gd name="connsiteY71" fmla="*/ 5631180 h 5972435"/>
                <a:gd name="connsiteX72" fmla="*/ 2142952 w 5131897"/>
                <a:gd name="connsiteY72" fmla="*/ 5593080 h 5972435"/>
                <a:gd name="connsiteX73" fmla="*/ 2173432 w 5131897"/>
                <a:gd name="connsiteY73" fmla="*/ 5539740 h 5972435"/>
                <a:gd name="connsiteX74" fmla="*/ 2229328 w 5131897"/>
                <a:gd name="connsiteY74" fmla="*/ 5521989 h 5972435"/>
                <a:gd name="connsiteX75" fmla="*/ 2302972 w 5131897"/>
                <a:gd name="connsiteY75" fmla="*/ 5517788 h 5972435"/>
                <a:gd name="connsiteX76" fmla="*/ 2377485 w 5131897"/>
                <a:gd name="connsiteY76" fmla="*/ 5534717 h 5972435"/>
                <a:gd name="connsiteX77" fmla="*/ 2508063 w 5131897"/>
                <a:gd name="connsiteY77" fmla="*/ 5608579 h 5972435"/>
                <a:gd name="connsiteX78" fmla="*/ 2568807 w 5131897"/>
                <a:gd name="connsiteY78" fmla="*/ 5670146 h 5972435"/>
                <a:gd name="connsiteX79" fmla="*/ 2611582 w 5131897"/>
                <a:gd name="connsiteY79" fmla="*/ 5774055 h 5972435"/>
                <a:gd name="connsiteX80" fmla="*/ 2622362 w 5131897"/>
                <a:gd name="connsiteY80" fmla="*/ 5915502 h 5972435"/>
                <a:gd name="connsiteX81" fmla="*/ 2735406 w 5131897"/>
                <a:gd name="connsiteY81" fmla="*/ 5972435 h 5972435"/>
                <a:gd name="connsiteX82" fmla="*/ 2802515 w 5131897"/>
                <a:gd name="connsiteY82" fmla="*/ 5909745 h 5972435"/>
                <a:gd name="connsiteX83" fmla="*/ 2872567 w 5131897"/>
                <a:gd name="connsiteY83" fmla="*/ 5842635 h 5972435"/>
                <a:gd name="connsiteX84" fmla="*/ 2958292 w 5131897"/>
                <a:gd name="connsiteY84" fmla="*/ 5699760 h 5972435"/>
                <a:gd name="connsiteX85" fmla="*/ 2996392 w 5131897"/>
                <a:gd name="connsiteY85" fmla="*/ 5638800 h 5972435"/>
                <a:gd name="connsiteX86" fmla="*/ 3019252 w 5131897"/>
                <a:gd name="connsiteY86" fmla="*/ 5585460 h 5972435"/>
                <a:gd name="connsiteX87" fmla="*/ 3049732 w 5131897"/>
                <a:gd name="connsiteY87" fmla="*/ 5562600 h 5972435"/>
                <a:gd name="connsiteX88" fmla="*/ 3118312 w 5131897"/>
                <a:gd name="connsiteY88" fmla="*/ 5547360 h 5972435"/>
                <a:gd name="connsiteX89" fmla="*/ 3171652 w 5131897"/>
                <a:gd name="connsiteY89" fmla="*/ 5554980 h 5972435"/>
                <a:gd name="connsiteX90" fmla="*/ 3217372 w 5131897"/>
                <a:gd name="connsiteY90" fmla="*/ 5547360 h 5972435"/>
                <a:gd name="connsiteX91" fmla="*/ 3240232 w 5131897"/>
                <a:gd name="connsiteY91" fmla="*/ 5513070 h 5972435"/>
                <a:gd name="connsiteX92" fmla="*/ 3247852 w 5131897"/>
                <a:gd name="connsiteY92" fmla="*/ 5379720 h 5972435"/>
                <a:gd name="connsiteX93" fmla="*/ 3232612 w 5131897"/>
                <a:gd name="connsiteY93" fmla="*/ 5318760 h 5972435"/>
                <a:gd name="connsiteX94" fmla="*/ 3202132 w 5131897"/>
                <a:gd name="connsiteY94" fmla="*/ 5234940 h 5972435"/>
                <a:gd name="connsiteX95" fmla="*/ 3186892 w 5131897"/>
                <a:gd name="connsiteY95" fmla="*/ 5204460 h 5972435"/>
                <a:gd name="connsiteX96" fmla="*/ 3133552 w 5131897"/>
                <a:gd name="connsiteY96" fmla="*/ 5189220 h 5972435"/>
                <a:gd name="connsiteX97" fmla="*/ 3095452 w 5131897"/>
                <a:gd name="connsiteY97" fmla="*/ 5204460 h 5972435"/>
                <a:gd name="connsiteX98" fmla="*/ 3072592 w 5131897"/>
                <a:gd name="connsiteY98" fmla="*/ 5173980 h 5972435"/>
                <a:gd name="connsiteX99" fmla="*/ 3103072 w 5131897"/>
                <a:gd name="connsiteY99" fmla="*/ 5097780 h 5972435"/>
                <a:gd name="connsiteX100" fmla="*/ 3154507 w 5131897"/>
                <a:gd name="connsiteY100" fmla="*/ 5015865 h 5972435"/>
                <a:gd name="connsiteX101" fmla="*/ 3198322 w 5131897"/>
                <a:gd name="connsiteY101" fmla="*/ 4958715 h 5972435"/>
                <a:gd name="connsiteX102" fmla="*/ 3232612 w 5131897"/>
                <a:gd name="connsiteY102" fmla="*/ 4930140 h 5972435"/>
                <a:gd name="connsiteX103" fmla="*/ 3245947 w 5131897"/>
                <a:gd name="connsiteY103" fmla="*/ 4884420 h 5972435"/>
                <a:gd name="connsiteX104" fmla="*/ 3240232 w 5131897"/>
                <a:gd name="connsiteY104" fmla="*/ 4823460 h 5972435"/>
                <a:gd name="connsiteX105" fmla="*/ 3263092 w 5131897"/>
                <a:gd name="connsiteY105" fmla="*/ 4808220 h 5972435"/>
                <a:gd name="connsiteX106" fmla="*/ 3316432 w 5131897"/>
                <a:gd name="connsiteY106" fmla="*/ 4831080 h 5972435"/>
                <a:gd name="connsiteX107" fmla="*/ 3415492 w 5131897"/>
                <a:gd name="connsiteY107" fmla="*/ 4892040 h 5972435"/>
                <a:gd name="connsiteX108" fmla="*/ 3461212 w 5131897"/>
                <a:gd name="connsiteY108" fmla="*/ 4922520 h 5972435"/>
                <a:gd name="connsiteX109" fmla="*/ 3506932 w 5131897"/>
                <a:gd name="connsiteY109" fmla="*/ 4922520 h 5972435"/>
                <a:gd name="connsiteX110" fmla="*/ 3537412 w 5131897"/>
                <a:gd name="connsiteY110" fmla="*/ 4907280 h 5972435"/>
                <a:gd name="connsiteX111" fmla="*/ 3522172 w 5131897"/>
                <a:gd name="connsiteY111" fmla="*/ 4853940 h 5972435"/>
                <a:gd name="connsiteX112" fmla="*/ 3514552 w 5131897"/>
                <a:gd name="connsiteY112" fmla="*/ 4792980 h 5972435"/>
                <a:gd name="connsiteX113" fmla="*/ 3501217 w 5131897"/>
                <a:gd name="connsiteY113" fmla="*/ 4606290 h 5972435"/>
                <a:gd name="connsiteX114" fmla="*/ 3522172 w 5131897"/>
                <a:gd name="connsiteY114" fmla="*/ 4518660 h 5972435"/>
                <a:gd name="connsiteX115" fmla="*/ 3552652 w 5131897"/>
                <a:gd name="connsiteY115" fmla="*/ 4465320 h 5972435"/>
                <a:gd name="connsiteX116" fmla="*/ 3619327 w 5131897"/>
                <a:gd name="connsiteY116" fmla="*/ 4419600 h 5972435"/>
                <a:gd name="connsiteX117" fmla="*/ 3695527 w 5131897"/>
                <a:gd name="connsiteY117" fmla="*/ 4339590 h 5972435"/>
                <a:gd name="connsiteX118" fmla="*/ 3739342 w 5131897"/>
                <a:gd name="connsiteY118" fmla="*/ 4274820 h 5972435"/>
                <a:gd name="connsiteX119" fmla="*/ 3750772 w 5131897"/>
                <a:gd name="connsiteY119" fmla="*/ 4213860 h 5972435"/>
                <a:gd name="connsiteX120" fmla="*/ 3743152 w 5131897"/>
                <a:gd name="connsiteY120" fmla="*/ 4130040 h 5972435"/>
                <a:gd name="connsiteX121" fmla="*/ 3750772 w 5131897"/>
                <a:gd name="connsiteY121" fmla="*/ 4044315 h 5972435"/>
                <a:gd name="connsiteX122" fmla="*/ 3756487 w 5131897"/>
                <a:gd name="connsiteY122" fmla="*/ 3947160 h 5972435"/>
                <a:gd name="connsiteX123" fmla="*/ 3760297 w 5131897"/>
                <a:gd name="connsiteY123" fmla="*/ 3830955 h 5972435"/>
                <a:gd name="connsiteX124" fmla="*/ 3743152 w 5131897"/>
                <a:gd name="connsiteY124" fmla="*/ 3764280 h 5972435"/>
                <a:gd name="connsiteX125" fmla="*/ 3720292 w 5131897"/>
                <a:gd name="connsiteY125" fmla="*/ 3726180 h 5972435"/>
                <a:gd name="connsiteX126" fmla="*/ 3712672 w 5131897"/>
                <a:gd name="connsiteY126" fmla="*/ 3665220 h 5972435"/>
                <a:gd name="connsiteX127" fmla="*/ 3697432 w 5131897"/>
                <a:gd name="connsiteY127" fmla="*/ 3642360 h 5972435"/>
                <a:gd name="connsiteX128" fmla="*/ 3651712 w 5131897"/>
                <a:gd name="connsiteY128" fmla="*/ 3669030 h 5972435"/>
                <a:gd name="connsiteX129" fmla="*/ 3598372 w 5131897"/>
                <a:gd name="connsiteY129" fmla="*/ 3709035 h 5972435"/>
                <a:gd name="connsiteX130" fmla="*/ 3552652 w 5131897"/>
                <a:gd name="connsiteY130" fmla="*/ 3764280 h 5972435"/>
                <a:gd name="connsiteX131" fmla="*/ 3529792 w 5131897"/>
                <a:gd name="connsiteY131" fmla="*/ 3787140 h 5972435"/>
                <a:gd name="connsiteX132" fmla="*/ 3529792 w 5131897"/>
                <a:gd name="connsiteY132" fmla="*/ 3787140 h 5972435"/>
                <a:gd name="connsiteX133" fmla="*/ 3415492 w 5131897"/>
                <a:gd name="connsiteY133" fmla="*/ 3749040 h 5972435"/>
                <a:gd name="connsiteX134" fmla="*/ 3392632 w 5131897"/>
                <a:gd name="connsiteY134" fmla="*/ 3680460 h 5972435"/>
                <a:gd name="connsiteX135" fmla="*/ 3430732 w 5131897"/>
                <a:gd name="connsiteY135" fmla="*/ 3589020 h 5972435"/>
                <a:gd name="connsiteX136" fmla="*/ 3487882 w 5131897"/>
                <a:gd name="connsiteY136" fmla="*/ 3528060 h 5972435"/>
                <a:gd name="connsiteX137" fmla="*/ 3545032 w 5131897"/>
                <a:gd name="connsiteY137" fmla="*/ 3482340 h 5972435"/>
                <a:gd name="connsiteX138" fmla="*/ 3613612 w 5131897"/>
                <a:gd name="connsiteY138" fmla="*/ 3457575 h 5972435"/>
                <a:gd name="connsiteX139" fmla="*/ 3720292 w 5131897"/>
                <a:gd name="connsiteY139" fmla="*/ 3451860 h 5972435"/>
                <a:gd name="connsiteX140" fmla="*/ 3804112 w 5131897"/>
                <a:gd name="connsiteY140" fmla="*/ 3421380 h 5972435"/>
                <a:gd name="connsiteX141" fmla="*/ 3863167 w 5131897"/>
                <a:gd name="connsiteY141" fmla="*/ 3366135 h 5972435"/>
                <a:gd name="connsiteX142" fmla="*/ 3903172 w 5131897"/>
                <a:gd name="connsiteY142" fmla="*/ 3276600 h 5972435"/>
                <a:gd name="connsiteX143" fmla="*/ 3964132 w 5131897"/>
                <a:gd name="connsiteY143" fmla="*/ 3200400 h 5972435"/>
                <a:gd name="connsiteX144" fmla="*/ 3985087 w 5131897"/>
                <a:gd name="connsiteY144" fmla="*/ 3164205 h 5972435"/>
                <a:gd name="connsiteX145" fmla="*/ 3996517 w 5131897"/>
                <a:gd name="connsiteY145" fmla="*/ 3093720 h 5972435"/>
                <a:gd name="connsiteX146" fmla="*/ 3994612 w 5131897"/>
                <a:gd name="connsiteY146" fmla="*/ 2994660 h 5972435"/>
                <a:gd name="connsiteX147" fmla="*/ 3966037 w 5131897"/>
                <a:gd name="connsiteY147" fmla="*/ 2962275 h 5972435"/>
                <a:gd name="connsiteX148" fmla="*/ 3924127 w 5131897"/>
                <a:gd name="connsiteY148" fmla="*/ 2941320 h 5972435"/>
                <a:gd name="connsiteX149" fmla="*/ 3880312 w 5131897"/>
                <a:gd name="connsiteY149" fmla="*/ 2935605 h 5972435"/>
                <a:gd name="connsiteX150" fmla="*/ 3880312 w 5131897"/>
                <a:gd name="connsiteY150" fmla="*/ 2895600 h 5972435"/>
                <a:gd name="connsiteX151" fmla="*/ 3922222 w 5131897"/>
                <a:gd name="connsiteY151" fmla="*/ 2870835 h 5972435"/>
                <a:gd name="connsiteX152" fmla="*/ 3969847 w 5131897"/>
                <a:gd name="connsiteY152" fmla="*/ 2832735 h 5972435"/>
                <a:gd name="connsiteX153" fmla="*/ 4032712 w 5131897"/>
                <a:gd name="connsiteY153" fmla="*/ 2781300 h 5972435"/>
                <a:gd name="connsiteX154" fmla="*/ 4032712 w 5131897"/>
                <a:gd name="connsiteY154" fmla="*/ 2727960 h 5972435"/>
                <a:gd name="connsiteX155" fmla="*/ 4025092 w 5131897"/>
                <a:gd name="connsiteY155" fmla="*/ 2644140 h 5972435"/>
                <a:gd name="connsiteX156" fmla="*/ 4032712 w 5131897"/>
                <a:gd name="connsiteY156" fmla="*/ 2446020 h 5972435"/>
                <a:gd name="connsiteX157" fmla="*/ 4025092 w 5131897"/>
                <a:gd name="connsiteY157" fmla="*/ 2308860 h 5972435"/>
                <a:gd name="connsiteX158" fmla="*/ 4032712 w 5131897"/>
                <a:gd name="connsiteY158" fmla="*/ 2200275 h 5972435"/>
                <a:gd name="connsiteX159" fmla="*/ 4040332 w 5131897"/>
                <a:gd name="connsiteY159" fmla="*/ 2110740 h 5972435"/>
                <a:gd name="connsiteX160" fmla="*/ 4049857 w 5131897"/>
                <a:gd name="connsiteY160" fmla="*/ 2074545 h 5972435"/>
                <a:gd name="connsiteX161" fmla="*/ 4070812 w 5131897"/>
                <a:gd name="connsiteY161" fmla="*/ 2005965 h 5972435"/>
                <a:gd name="connsiteX162" fmla="*/ 4156537 w 5131897"/>
                <a:gd name="connsiteY162" fmla="*/ 1996440 h 5972435"/>
                <a:gd name="connsiteX163" fmla="*/ 4246072 w 5131897"/>
                <a:gd name="connsiteY163" fmla="*/ 1990725 h 5972435"/>
                <a:gd name="connsiteX164" fmla="*/ 4314652 w 5131897"/>
                <a:gd name="connsiteY164" fmla="*/ 1985010 h 5972435"/>
                <a:gd name="connsiteX165" fmla="*/ 4347037 w 5131897"/>
                <a:gd name="connsiteY165" fmla="*/ 1973580 h 5972435"/>
                <a:gd name="connsiteX166" fmla="*/ 4388947 w 5131897"/>
                <a:gd name="connsiteY166" fmla="*/ 1954530 h 5972435"/>
                <a:gd name="connsiteX167" fmla="*/ 4413712 w 5131897"/>
                <a:gd name="connsiteY167" fmla="*/ 1920240 h 5972435"/>
                <a:gd name="connsiteX168" fmla="*/ 4434667 w 5131897"/>
                <a:gd name="connsiteY168" fmla="*/ 1866900 h 5972435"/>
                <a:gd name="connsiteX169" fmla="*/ 4451812 w 5131897"/>
                <a:gd name="connsiteY169" fmla="*/ 1828800 h 5972435"/>
                <a:gd name="connsiteX170" fmla="*/ 4467052 w 5131897"/>
                <a:gd name="connsiteY170" fmla="*/ 1821180 h 5972435"/>
                <a:gd name="connsiteX171" fmla="*/ 4566112 w 5131897"/>
                <a:gd name="connsiteY171" fmla="*/ 1925955 h 5972435"/>
                <a:gd name="connsiteX172" fmla="*/ 4634692 w 5131897"/>
                <a:gd name="connsiteY172" fmla="*/ 1988820 h 5972435"/>
                <a:gd name="connsiteX173" fmla="*/ 4710892 w 5131897"/>
                <a:gd name="connsiteY173" fmla="*/ 2034540 h 5972435"/>
                <a:gd name="connsiteX174" fmla="*/ 4901392 w 5131897"/>
                <a:gd name="connsiteY174" fmla="*/ 2057400 h 5972435"/>
                <a:gd name="connsiteX175" fmla="*/ 4992832 w 5131897"/>
                <a:gd name="connsiteY175" fmla="*/ 2065020 h 5972435"/>
                <a:gd name="connsiteX176" fmla="*/ 5038552 w 5131897"/>
                <a:gd name="connsiteY176" fmla="*/ 2057400 h 5972435"/>
                <a:gd name="connsiteX177" fmla="*/ 5080462 w 5131897"/>
                <a:gd name="connsiteY177" fmla="*/ 2025015 h 5972435"/>
                <a:gd name="connsiteX178" fmla="*/ 5131897 w 5131897"/>
                <a:gd name="connsiteY178" fmla="*/ 1958340 h 5972435"/>
                <a:gd name="connsiteX179" fmla="*/ 5091892 w 5131897"/>
                <a:gd name="connsiteY179" fmla="*/ 1935480 h 5972435"/>
                <a:gd name="connsiteX180" fmla="*/ 5049982 w 5131897"/>
                <a:gd name="connsiteY180" fmla="*/ 1924050 h 5972435"/>
                <a:gd name="connsiteX181" fmla="*/ 5053792 w 5131897"/>
                <a:gd name="connsiteY181" fmla="*/ 1874520 h 5972435"/>
                <a:gd name="connsiteX182" fmla="*/ 5061412 w 5131897"/>
                <a:gd name="connsiteY182" fmla="*/ 1805940 h 5972435"/>
                <a:gd name="connsiteX183" fmla="*/ 5069032 w 5131897"/>
                <a:gd name="connsiteY183" fmla="*/ 1767840 h 5972435"/>
                <a:gd name="connsiteX184" fmla="*/ 5069032 w 5131897"/>
                <a:gd name="connsiteY184" fmla="*/ 1767840 h 5972435"/>
                <a:gd name="connsiteX185" fmla="*/ 5061412 w 5131897"/>
                <a:gd name="connsiteY185" fmla="*/ 1691640 h 5972435"/>
                <a:gd name="connsiteX186" fmla="*/ 4992832 w 5131897"/>
                <a:gd name="connsiteY186" fmla="*/ 1638300 h 5972435"/>
                <a:gd name="connsiteX187" fmla="*/ 4937587 w 5131897"/>
                <a:gd name="connsiteY187" fmla="*/ 1615440 h 5972435"/>
                <a:gd name="connsiteX188" fmla="*/ 4861387 w 5131897"/>
                <a:gd name="connsiteY188" fmla="*/ 1571625 h 5972435"/>
                <a:gd name="connsiteX189" fmla="*/ 4802332 w 5131897"/>
                <a:gd name="connsiteY189" fmla="*/ 1546860 h 5972435"/>
                <a:gd name="connsiteX190" fmla="*/ 4726132 w 5131897"/>
                <a:gd name="connsiteY190" fmla="*/ 1516380 h 5972435"/>
                <a:gd name="connsiteX191" fmla="*/ 4672792 w 5131897"/>
                <a:gd name="connsiteY191" fmla="*/ 1478280 h 5972435"/>
                <a:gd name="connsiteX192" fmla="*/ 4627072 w 5131897"/>
                <a:gd name="connsiteY192" fmla="*/ 1417320 h 5972435"/>
                <a:gd name="connsiteX193" fmla="*/ 4550872 w 5131897"/>
                <a:gd name="connsiteY193" fmla="*/ 1310640 h 5972435"/>
                <a:gd name="connsiteX194" fmla="*/ 4528012 w 5131897"/>
                <a:gd name="connsiteY194" fmla="*/ 1257300 h 5972435"/>
                <a:gd name="connsiteX195" fmla="*/ 4543252 w 5131897"/>
                <a:gd name="connsiteY195" fmla="*/ 1203960 h 5972435"/>
                <a:gd name="connsiteX196" fmla="*/ 4573732 w 5131897"/>
                <a:gd name="connsiteY196" fmla="*/ 1127760 h 5972435"/>
                <a:gd name="connsiteX197" fmla="*/ 4596592 w 5131897"/>
                <a:gd name="connsiteY197" fmla="*/ 1066800 h 5972435"/>
                <a:gd name="connsiteX198" fmla="*/ 4581352 w 5131897"/>
                <a:gd name="connsiteY198" fmla="*/ 1013460 h 5972435"/>
                <a:gd name="connsiteX199" fmla="*/ 4543252 w 5131897"/>
                <a:gd name="connsiteY199" fmla="*/ 914400 h 5972435"/>
                <a:gd name="connsiteX200" fmla="*/ 4512772 w 5131897"/>
                <a:gd name="connsiteY200" fmla="*/ 853440 h 5972435"/>
                <a:gd name="connsiteX201" fmla="*/ 4505152 w 5131897"/>
                <a:gd name="connsiteY201" fmla="*/ 807720 h 5972435"/>
                <a:gd name="connsiteX202" fmla="*/ 4505152 w 5131897"/>
                <a:gd name="connsiteY202" fmla="*/ 807720 h 5972435"/>
                <a:gd name="connsiteX203" fmla="*/ 4528012 w 5131897"/>
                <a:gd name="connsiteY203" fmla="*/ 723900 h 5972435"/>
                <a:gd name="connsiteX204" fmla="*/ 4528012 w 5131897"/>
                <a:gd name="connsiteY204" fmla="*/ 723900 h 5972435"/>
                <a:gd name="connsiteX205" fmla="*/ 4535632 w 5131897"/>
                <a:gd name="connsiteY205" fmla="*/ 662940 h 5972435"/>
                <a:gd name="connsiteX206" fmla="*/ 4537537 w 5131897"/>
                <a:gd name="connsiteY206" fmla="*/ 640080 h 5972435"/>
                <a:gd name="connsiteX207" fmla="*/ 4444192 w 5131897"/>
                <a:gd name="connsiteY207" fmla="*/ 541020 h 5972435"/>
                <a:gd name="connsiteX208" fmla="*/ 4406092 w 5131897"/>
                <a:gd name="connsiteY208" fmla="*/ 510540 h 5972435"/>
                <a:gd name="connsiteX209" fmla="*/ 4339417 w 5131897"/>
                <a:gd name="connsiteY209" fmla="*/ 445770 h 5972435"/>
                <a:gd name="connsiteX210" fmla="*/ 4251787 w 5131897"/>
                <a:gd name="connsiteY210" fmla="*/ 356235 h 5972435"/>
                <a:gd name="connsiteX211" fmla="*/ 4192732 w 5131897"/>
                <a:gd name="connsiteY211" fmla="*/ 236220 h 5972435"/>
                <a:gd name="connsiteX212" fmla="*/ 4177492 w 5131897"/>
                <a:gd name="connsiteY212" fmla="*/ 175260 h 5972435"/>
                <a:gd name="connsiteX213" fmla="*/ 4154632 w 5131897"/>
                <a:gd name="connsiteY213" fmla="*/ 106680 h 5972435"/>
                <a:gd name="connsiteX214" fmla="*/ 4086052 w 5131897"/>
                <a:gd name="connsiteY214" fmla="*/ 76200 h 5972435"/>
                <a:gd name="connsiteX215" fmla="*/ 4030807 w 5131897"/>
                <a:gd name="connsiteY215" fmla="*/ 51435 h 5972435"/>
                <a:gd name="connsiteX216" fmla="*/ 3933652 w 5131897"/>
                <a:gd name="connsiteY216" fmla="*/ 38100 h 5972435"/>
                <a:gd name="connsiteX217" fmla="*/ 3857452 w 5131897"/>
                <a:gd name="connsiteY217" fmla="*/ 45720 h 5972435"/>
                <a:gd name="connsiteX218" fmla="*/ 3766012 w 5131897"/>
                <a:gd name="connsiteY218" fmla="*/ 76200 h 5972435"/>
                <a:gd name="connsiteX219" fmla="*/ 3666952 w 5131897"/>
                <a:gd name="connsiteY219" fmla="*/ 99060 h 5972435"/>
                <a:gd name="connsiteX220" fmla="*/ 3598372 w 5131897"/>
                <a:gd name="connsiteY220" fmla="*/ 121920 h 5972435"/>
                <a:gd name="connsiteX221" fmla="*/ 3499312 w 5131897"/>
                <a:gd name="connsiteY221" fmla="*/ 152400 h 5972435"/>
                <a:gd name="connsiteX222" fmla="*/ 3377392 w 5131897"/>
                <a:gd name="connsiteY222" fmla="*/ 167640 h 5972435"/>
                <a:gd name="connsiteX223" fmla="*/ 3268807 w 5131897"/>
                <a:gd name="connsiteY223" fmla="*/ 184785 h 5972435"/>
                <a:gd name="connsiteX224" fmla="*/ 3156412 w 5131897"/>
                <a:gd name="connsiteY224" fmla="*/ 213360 h 5972435"/>
                <a:gd name="connsiteX225" fmla="*/ 2981152 w 5131897"/>
                <a:gd name="connsiteY225" fmla="*/ 266700 h 5972435"/>
                <a:gd name="connsiteX226" fmla="*/ 2904952 w 5131897"/>
                <a:gd name="connsiteY226" fmla="*/ 274320 h 5972435"/>
                <a:gd name="connsiteX227" fmla="*/ 2840182 w 5131897"/>
                <a:gd name="connsiteY227" fmla="*/ 285750 h 5972435"/>
                <a:gd name="connsiteX228" fmla="*/ 2790652 w 5131897"/>
                <a:gd name="connsiteY228" fmla="*/ 281940 h 5972435"/>
                <a:gd name="connsiteX229" fmla="*/ 2706832 w 5131897"/>
                <a:gd name="connsiteY229" fmla="*/ 249555 h 5972435"/>
                <a:gd name="connsiteX230" fmla="*/ 2668732 w 5131897"/>
                <a:gd name="connsiteY230" fmla="*/ 217170 h 5972435"/>
                <a:gd name="connsiteX231" fmla="*/ 2623012 w 5131897"/>
                <a:gd name="connsiteY231" fmla="*/ 161925 h 5972435"/>
                <a:gd name="connsiteX232" fmla="*/ 2575387 w 5131897"/>
                <a:gd name="connsiteY232" fmla="*/ 100965 h 5972435"/>
                <a:gd name="connsiteX233" fmla="*/ 2531572 w 5131897"/>
                <a:gd name="connsiteY233" fmla="*/ 68580 h 5972435"/>
                <a:gd name="connsiteX234" fmla="*/ 2417272 w 5131897"/>
                <a:gd name="connsiteY234" fmla="*/ 15240 h 5972435"/>
                <a:gd name="connsiteX235" fmla="*/ 2318212 w 5131897"/>
                <a:gd name="connsiteY235" fmla="*/ 0 h 5972435"/>
                <a:gd name="connsiteX236" fmla="*/ 2264872 w 5131897"/>
                <a:gd name="connsiteY236" fmla="*/ 0 h 5972435"/>
                <a:gd name="connsiteX237" fmla="*/ 2211532 w 5131897"/>
                <a:gd name="connsiteY237" fmla="*/ 15240 h 5972435"/>
                <a:gd name="connsiteX238" fmla="*/ 2181052 w 5131897"/>
                <a:gd name="connsiteY238" fmla="*/ 60960 h 5972435"/>
                <a:gd name="connsiteX239" fmla="*/ 2158192 w 5131897"/>
                <a:gd name="connsiteY239" fmla="*/ 137160 h 5972435"/>
                <a:gd name="connsiteX240" fmla="*/ 2175337 w 5131897"/>
                <a:gd name="connsiteY240" fmla="*/ 203835 h 5972435"/>
                <a:gd name="connsiteX241" fmla="*/ 2232487 w 5131897"/>
                <a:gd name="connsiteY241" fmla="*/ 253365 h 5972435"/>
                <a:gd name="connsiteX242" fmla="*/ 2295352 w 5131897"/>
                <a:gd name="connsiteY242" fmla="*/ 297180 h 5972435"/>
                <a:gd name="connsiteX243" fmla="*/ 2295352 w 5131897"/>
                <a:gd name="connsiteY243" fmla="*/ 297180 h 5972435"/>
                <a:gd name="connsiteX244" fmla="*/ 2363932 w 5131897"/>
                <a:gd name="connsiteY244" fmla="*/ 365760 h 5972435"/>
                <a:gd name="connsiteX245" fmla="*/ 2363932 w 5131897"/>
                <a:gd name="connsiteY245" fmla="*/ 411480 h 5972435"/>
                <a:gd name="connsiteX246" fmla="*/ 2348692 w 5131897"/>
                <a:gd name="connsiteY246" fmla="*/ 441960 h 5972435"/>
                <a:gd name="connsiteX247" fmla="*/ 2302972 w 5131897"/>
                <a:gd name="connsiteY247" fmla="*/ 464820 h 5972435"/>
                <a:gd name="connsiteX248" fmla="*/ 2302972 w 5131897"/>
                <a:gd name="connsiteY248" fmla="*/ 464820 h 5972435"/>
                <a:gd name="connsiteX249" fmla="*/ 2272492 w 5131897"/>
                <a:gd name="connsiteY249" fmla="*/ 579120 h 5972435"/>
                <a:gd name="connsiteX250" fmla="*/ 2249632 w 5131897"/>
                <a:gd name="connsiteY250" fmla="*/ 716280 h 5972435"/>
                <a:gd name="connsiteX251" fmla="*/ 2211532 w 5131897"/>
                <a:gd name="connsiteY251" fmla="*/ 777240 h 5972435"/>
                <a:gd name="connsiteX252" fmla="*/ 2165812 w 5131897"/>
                <a:gd name="connsiteY252" fmla="*/ 800100 h 5972435"/>
                <a:gd name="connsiteX253" fmla="*/ 2104852 w 5131897"/>
                <a:gd name="connsiteY253" fmla="*/ 807720 h 5972435"/>
                <a:gd name="connsiteX254" fmla="*/ 2043892 w 5131897"/>
                <a:gd name="connsiteY254" fmla="*/ 830580 h 5972435"/>
                <a:gd name="connsiteX255" fmla="*/ 2013412 w 5131897"/>
                <a:gd name="connsiteY255" fmla="*/ 861060 h 5972435"/>
                <a:gd name="connsiteX256" fmla="*/ 1967692 w 5131897"/>
                <a:gd name="connsiteY256" fmla="*/ 922020 h 5972435"/>
                <a:gd name="connsiteX257" fmla="*/ 1906732 w 5131897"/>
                <a:gd name="connsiteY257" fmla="*/ 937260 h 5972435"/>
                <a:gd name="connsiteX258" fmla="*/ 1838152 w 5131897"/>
                <a:gd name="connsiteY258" fmla="*/ 960120 h 5972435"/>
                <a:gd name="connsiteX259" fmla="*/ 1731472 w 5131897"/>
                <a:gd name="connsiteY259" fmla="*/ 975360 h 5972435"/>
                <a:gd name="connsiteX260" fmla="*/ 1670512 w 5131897"/>
                <a:gd name="connsiteY260" fmla="*/ 975360 h 5972435"/>
                <a:gd name="connsiteX261" fmla="*/ 1563832 w 5131897"/>
                <a:gd name="connsiteY261" fmla="*/ 944880 h 5972435"/>
                <a:gd name="connsiteX262" fmla="*/ 1434292 w 5131897"/>
                <a:gd name="connsiteY262" fmla="*/ 906780 h 5972435"/>
                <a:gd name="connsiteX263" fmla="*/ 1358092 w 5131897"/>
                <a:gd name="connsiteY263" fmla="*/ 868680 h 5972435"/>
                <a:gd name="connsiteX264" fmla="*/ 1259032 w 5131897"/>
                <a:gd name="connsiteY264" fmla="*/ 809625 h 5972435"/>
                <a:gd name="connsiteX265" fmla="*/ 1192357 w 5131897"/>
                <a:gd name="connsiteY265" fmla="*/ 739140 h 5972435"/>
                <a:gd name="connsiteX266" fmla="*/ 1121872 w 5131897"/>
                <a:gd name="connsiteY266" fmla="*/ 640080 h 5972435"/>
                <a:gd name="connsiteX267" fmla="*/ 1053292 w 5131897"/>
                <a:gd name="connsiteY267" fmla="*/ 632460 h 5972435"/>
                <a:gd name="connsiteX268" fmla="*/ 946612 w 5131897"/>
                <a:gd name="connsiteY268" fmla="*/ 632460 h 5972435"/>
                <a:gd name="connsiteX269" fmla="*/ 870412 w 5131897"/>
                <a:gd name="connsiteY269" fmla="*/ 640080 h 5972435"/>
                <a:gd name="connsiteX270" fmla="*/ 733252 w 5131897"/>
                <a:gd name="connsiteY270" fmla="*/ 655320 h 5972435"/>
                <a:gd name="connsiteX271" fmla="*/ 643717 w 5131897"/>
                <a:gd name="connsiteY271" fmla="*/ 668655 h 5972435"/>
                <a:gd name="connsiteX272" fmla="*/ 565612 w 5131897"/>
                <a:gd name="connsiteY272" fmla="*/ 693420 h 5972435"/>
                <a:gd name="connsiteX273" fmla="*/ 519892 w 5131897"/>
                <a:gd name="connsiteY273" fmla="*/ 708660 h 5972435"/>
                <a:gd name="connsiteX274" fmla="*/ 489412 w 5131897"/>
                <a:gd name="connsiteY274" fmla="*/ 771525 h 5972435"/>
                <a:gd name="connsiteX275" fmla="*/ 519892 w 5131897"/>
                <a:gd name="connsiteY275" fmla="*/ 822960 h 5972435"/>
                <a:gd name="connsiteX276" fmla="*/ 565612 w 5131897"/>
                <a:gd name="connsiteY276" fmla="*/ 861060 h 5972435"/>
                <a:gd name="connsiteX277" fmla="*/ 611332 w 5131897"/>
                <a:gd name="connsiteY277" fmla="*/ 899160 h 5972435"/>
                <a:gd name="connsiteX278" fmla="*/ 641812 w 5131897"/>
                <a:gd name="connsiteY278" fmla="*/ 952500 h 5972435"/>
                <a:gd name="connsiteX279" fmla="*/ 639907 w 5131897"/>
                <a:gd name="connsiteY279" fmla="*/ 994410 h 5972435"/>
                <a:gd name="connsiteX280" fmla="*/ 605617 w 5131897"/>
                <a:gd name="connsiteY280" fmla="*/ 1057275 h 597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5131897" h="5972435">
                  <a:moveTo>
                    <a:pt x="605617" y="1057275"/>
                  </a:moveTo>
                  <a:cubicBezTo>
                    <a:pt x="588472" y="1079500"/>
                    <a:pt x="556722" y="1102360"/>
                    <a:pt x="537037" y="1127760"/>
                  </a:cubicBezTo>
                  <a:lnTo>
                    <a:pt x="504652" y="1175385"/>
                  </a:lnTo>
                  <a:lnTo>
                    <a:pt x="489412" y="1249680"/>
                  </a:lnTo>
                  <a:lnTo>
                    <a:pt x="466552" y="1325880"/>
                  </a:lnTo>
                  <a:lnTo>
                    <a:pt x="458932" y="1386840"/>
                  </a:lnTo>
                  <a:lnTo>
                    <a:pt x="443692" y="1463040"/>
                  </a:lnTo>
                  <a:lnTo>
                    <a:pt x="436072" y="1516380"/>
                  </a:lnTo>
                  <a:lnTo>
                    <a:pt x="405592" y="1584960"/>
                  </a:lnTo>
                  <a:lnTo>
                    <a:pt x="359872" y="1684020"/>
                  </a:lnTo>
                  <a:lnTo>
                    <a:pt x="321772" y="1729740"/>
                  </a:lnTo>
                  <a:lnTo>
                    <a:pt x="293197" y="1773555"/>
                  </a:lnTo>
                  <a:lnTo>
                    <a:pt x="255097" y="1828800"/>
                  </a:lnTo>
                  <a:lnTo>
                    <a:pt x="205567" y="1884045"/>
                  </a:lnTo>
                  <a:lnTo>
                    <a:pt x="154132" y="1927860"/>
                  </a:lnTo>
                  <a:lnTo>
                    <a:pt x="123652" y="2011680"/>
                  </a:lnTo>
                  <a:lnTo>
                    <a:pt x="108412" y="2080260"/>
                  </a:lnTo>
                  <a:lnTo>
                    <a:pt x="85552" y="2156460"/>
                  </a:lnTo>
                  <a:lnTo>
                    <a:pt x="77932" y="2202180"/>
                  </a:lnTo>
                  <a:lnTo>
                    <a:pt x="0" y="2286865"/>
                  </a:lnTo>
                  <a:lnTo>
                    <a:pt x="96548" y="2346137"/>
                  </a:lnTo>
                  <a:lnTo>
                    <a:pt x="143957" y="2377439"/>
                  </a:lnTo>
                  <a:lnTo>
                    <a:pt x="201541" y="2431647"/>
                  </a:lnTo>
                  <a:lnTo>
                    <a:pt x="259125" y="2475678"/>
                  </a:lnTo>
                  <a:lnTo>
                    <a:pt x="314152" y="2499360"/>
                  </a:lnTo>
                  <a:lnTo>
                    <a:pt x="413213" y="2529840"/>
                  </a:lnTo>
                  <a:lnTo>
                    <a:pt x="474172" y="2590800"/>
                  </a:lnTo>
                  <a:lnTo>
                    <a:pt x="504652" y="2682240"/>
                  </a:lnTo>
                  <a:lnTo>
                    <a:pt x="504652" y="2842260"/>
                  </a:lnTo>
                  <a:lnTo>
                    <a:pt x="481792" y="2918460"/>
                  </a:lnTo>
                  <a:lnTo>
                    <a:pt x="481792" y="2918460"/>
                  </a:lnTo>
                  <a:lnTo>
                    <a:pt x="428452" y="3078480"/>
                  </a:lnTo>
                  <a:lnTo>
                    <a:pt x="397972" y="3139440"/>
                  </a:lnTo>
                  <a:lnTo>
                    <a:pt x="359872" y="3208020"/>
                  </a:lnTo>
                  <a:lnTo>
                    <a:pt x="337012" y="3291840"/>
                  </a:lnTo>
                  <a:lnTo>
                    <a:pt x="314152" y="3307080"/>
                  </a:lnTo>
                  <a:lnTo>
                    <a:pt x="329392" y="3360420"/>
                  </a:lnTo>
                  <a:lnTo>
                    <a:pt x="321772" y="3436620"/>
                  </a:lnTo>
                  <a:lnTo>
                    <a:pt x="321772" y="3512820"/>
                  </a:lnTo>
                  <a:lnTo>
                    <a:pt x="344632" y="3566160"/>
                  </a:lnTo>
                  <a:lnTo>
                    <a:pt x="397972" y="3604260"/>
                  </a:lnTo>
                  <a:lnTo>
                    <a:pt x="512272" y="3611880"/>
                  </a:lnTo>
                  <a:lnTo>
                    <a:pt x="588472" y="3611880"/>
                  </a:lnTo>
                  <a:lnTo>
                    <a:pt x="679912" y="3619500"/>
                  </a:lnTo>
                  <a:lnTo>
                    <a:pt x="718012" y="3749040"/>
                  </a:lnTo>
                  <a:lnTo>
                    <a:pt x="748492" y="3817620"/>
                  </a:lnTo>
                  <a:lnTo>
                    <a:pt x="794212" y="3863340"/>
                  </a:lnTo>
                  <a:lnTo>
                    <a:pt x="878032" y="3924300"/>
                  </a:lnTo>
                  <a:lnTo>
                    <a:pt x="921197" y="4020848"/>
                  </a:lnTo>
                  <a:lnTo>
                    <a:pt x="1054981" y="4140257"/>
                  </a:lnTo>
                  <a:lnTo>
                    <a:pt x="1186210" y="4195288"/>
                  </a:lnTo>
                  <a:lnTo>
                    <a:pt x="1277216" y="4245206"/>
                  </a:lnTo>
                  <a:cubicBezTo>
                    <a:pt x="1316586" y="4318866"/>
                    <a:pt x="1350933" y="4382625"/>
                    <a:pt x="1377531" y="4436528"/>
                  </a:cubicBezTo>
                  <a:cubicBezTo>
                    <a:pt x="1404129" y="4490431"/>
                    <a:pt x="1419023" y="4530524"/>
                    <a:pt x="1436803" y="4568624"/>
                  </a:cubicBezTo>
                  <a:lnTo>
                    <a:pt x="1487632" y="4663440"/>
                  </a:lnTo>
                  <a:cubicBezTo>
                    <a:pt x="1488484" y="4730606"/>
                    <a:pt x="1489335" y="4797773"/>
                    <a:pt x="1490187" y="4864939"/>
                  </a:cubicBezTo>
                  <a:lnTo>
                    <a:pt x="1465638" y="5031800"/>
                  </a:lnTo>
                  <a:lnTo>
                    <a:pt x="1453819" y="5119860"/>
                  </a:lnTo>
                  <a:cubicBezTo>
                    <a:pt x="1437944" y="5138275"/>
                    <a:pt x="1403991" y="5187972"/>
                    <a:pt x="1382466" y="5210695"/>
                  </a:cubicBezTo>
                  <a:cubicBezTo>
                    <a:pt x="1360941" y="5233418"/>
                    <a:pt x="1330094" y="5201487"/>
                    <a:pt x="1324668" y="5256198"/>
                  </a:cubicBezTo>
                  <a:lnTo>
                    <a:pt x="1398097" y="5313523"/>
                  </a:lnTo>
                  <a:lnTo>
                    <a:pt x="1502050" y="5334911"/>
                  </a:lnTo>
                  <a:cubicBezTo>
                    <a:pt x="1580790" y="5329831"/>
                    <a:pt x="1599392" y="5303578"/>
                    <a:pt x="1662892" y="5290878"/>
                  </a:cubicBezTo>
                  <a:cubicBezTo>
                    <a:pt x="1690269" y="5286361"/>
                    <a:pt x="1719978" y="5276620"/>
                    <a:pt x="1745024" y="5277327"/>
                  </a:cubicBezTo>
                  <a:cubicBezTo>
                    <a:pt x="1770070" y="5278034"/>
                    <a:pt x="1790454" y="5289190"/>
                    <a:pt x="1813169" y="5295121"/>
                  </a:cubicBezTo>
                  <a:lnTo>
                    <a:pt x="1869455" y="5354349"/>
                  </a:lnTo>
                  <a:lnTo>
                    <a:pt x="1930414" y="5449989"/>
                  </a:lnTo>
                  <a:lnTo>
                    <a:pt x="1959206" y="5553290"/>
                  </a:lnTo>
                  <a:lnTo>
                    <a:pt x="2005792" y="5608320"/>
                  </a:lnTo>
                  <a:cubicBezTo>
                    <a:pt x="2013556" y="5617492"/>
                    <a:pt x="2004739" y="5592728"/>
                    <a:pt x="2005792" y="5608321"/>
                  </a:cubicBezTo>
                  <a:lnTo>
                    <a:pt x="2012113" y="5701880"/>
                  </a:lnTo>
                  <a:lnTo>
                    <a:pt x="2089612" y="5631180"/>
                  </a:lnTo>
                  <a:lnTo>
                    <a:pt x="2142952" y="5593080"/>
                  </a:lnTo>
                  <a:lnTo>
                    <a:pt x="2173432" y="5539740"/>
                  </a:lnTo>
                  <a:lnTo>
                    <a:pt x="2229328" y="5521989"/>
                  </a:lnTo>
                  <a:lnTo>
                    <a:pt x="2302972" y="5517788"/>
                  </a:lnTo>
                  <a:lnTo>
                    <a:pt x="2377485" y="5534717"/>
                  </a:lnTo>
                  <a:lnTo>
                    <a:pt x="2508063" y="5608579"/>
                  </a:lnTo>
                  <a:lnTo>
                    <a:pt x="2568807" y="5670146"/>
                  </a:lnTo>
                  <a:lnTo>
                    <a:pt x="2611582" y="5774055"/>
                  </a:lnTo>
                  <a:lnTo>
                    <a:pt x="2622362" y="5915502"/>
                  </a:lnTo>
                  <a:lnTo>
                    <a:pt x="2735406" y="5972435"/>
                  </a:lnTo>
                  <a:lnTo>
                    <a:pt x="2802515" y="5909745"/>
                  </a:lnTo>
                  <a:lnTo>
                    <a:pt x="2872567" y="5842635"/>
                  </a:lnTo>
                  <a:lnTo>
                    <a:pt x="2958292" y="5699760"/>
                  </a:lnTo>
                  <a:lnTo>
                    <a:pt x="2996392" y="5638800"/>
                  </a:lnTo>
                  <a:lnTo>
                    <a:pt x="3019252" y="5585460"/>
                  </a:lnTo>
                  <a:lnTo>
                    <a:pt x="3049732" y="5562600"/>
                  </a:lnTo>
                  <a:lnTo>
                    <a:pt x="3118312" y="5547360"/>
                  </a:lnTo>
                  <a:lnTo>
                    <a:pt x="3171652" y="5554980"/>
                  </a:lnTo>
                  <a:cubicBezTo>
                    <a:pt x="3186892" y="5552440"/>
                    <a:pt x="3205942" y="5554345"/>
                    <a:pt x="3217372" y="5547360"/>
                  </a:cubicBezTo>
                  <a:cubicBezTo>
                    <a:pt x="3228802" y="5540375"/>
                    <a:pt x="3237402" y="5526512"/>
                    <a:pt x="3240232" y="5513070"/>
                  </a:cubicBezTo>
                  <a:cubicBezTo>
                    <a:pt x="3250392" y="5464810"/>
                    <a:pt x="3245312" y="5424170"/>
                    <a:pt x="3247852" y="5379720"/>
                  </a:cubicBezTo>
                  <a:lnTo>
                    <a:pt x="3232612" y="5318760"/>
                  </a:lnTo>
                  <a:lnTo>
                    <a:pt x="3202132" y="5234940"/>
                  </a:lnTo>
                  <a:lnTo>
                    <a:pt x="3186892" y="5204460"/>
                  </a:lnTo>
                  <a:lnTo>
                    <a:pt x="3133552" y="5189220"/>
                  </a:lnTo>
                  <a:lnTo>
                    <a:pt x="3095452" y="5204460"/>
                  </a:lnTo>
                  <a:lnTo>
                    <a:pt x="3072592" y="5173980"/>
                  </a:lnTo>
                  <a:lnTo>
                    <a:pt x="3103072" y="5097780"/>
                  </a:lnTo>
                  <a:lnTo>
                    <a:pt x="3154507" y="5015865"/>
                  </a:lnTo>
                  <a:lnTo>
                    <a:pt x="3198322" y="4958715"/>
                  </a:lnTo>
                  <a:lnTo>
                    <a:pt x="3232612" y="4930140"/>
                  </a:lnTo>
                  <a:lnTo>
                    <a:pt x="3245947" y="4884420"/>
                  </a:lnTo>
                  <a:lnTo>
                    <a:pt x="3240232" y="4823460"/>
                  </a:lnTo>
                  <a:lnTo>
                    <a:pt x="3263092" y="4808220"/>
                  </a:lnTo>
                  <a:lnTo>
                    <a:pt x="3316432" y="4831080"/>
                  </a:lnTo>
                  <a:lnTo>
                    <a:pt x="3415492" y="4892040"/>
                  </a:lnTo>
                  <a:lnTo>
                    <a:pt x="3461212" y="4922520"/>
                  </a:lnTo>
                  <a:lnTo>
                    <a:pt x="3506932" y="4922520"/>
                  </a:lnTo>
                  <a:lnTo>
                    <a:pt x="3537412" y="4907280"/>
                  </a:lnTo>
                  <a:lnTo>
                    <a:pt x="3522172" y="4853940"/>
                  </a:lnTo>
                  <a:lnTo>
                    <a:pt x="3514552" y="4792980"/>
                  </a:lnTo>
                  <a:lnTo>
                    <a:pt x="3501217" y="4606290"/>
                  </a:lnTo>
                  <a:lnTo>
                    <a:pt x="3522172" y="4518660"/>
                  </a:lnTo>
                  <a:lnTo>
                    <a:pt x="3552652" y="4465320"/>
                  </a:lnTo>
                  <a:lnTo>
                    <a:pt x="3619327" y="4419600"/>
                  </a:lnTo>
                  <a:lnTo>
                    <a:pt x="3695527" y="4339590"/>
                  </a:lnTo>
                  <a:lnTo>
                    <a:pt x="3739342" y="4274820"/>
                  </a:lnTo>
                  <a:lnTo>
                    <a:pt x="3750772" y="4213860"/>
                  </a:lnTo>
                  <a:lnTo>
                    <a:pt x="3743152" y="4130040"/>
                  </a:lnTo>
                  <a:lnTo>
                    <a:pt x="3750772" y="4044315"/>
                  </a:lnTo>
                  <a:lnTo>
                    <a:pt x="3756487" y="3947160"/>
                  </a:lnTo>
                  <a:cubicBezTo>
                    <a:pt x="3753947" y="3909060"/>
                    <a:pt x="3770457" y="3867150"/>
                    <a:pt x="3760297" y="3830955"/>
                  </a:cubicBezTo>
                  <a:cubicBezTo>
                    <a:pt x="3762202" y="3802380"/>
                    <a:pt x="3745057" y="3787140"/>
                    <a:pt x="3743152" y="3764280"/>
                  </a:cubicBezTo>
                  <a:lnTo>
                    <a:pt x="3720292" y="3726180"/>
                  </a:lnTo>
                  <a:lnTo>
                    <a:pt x="3712672" y="3665220"/>
                  </a:lnTo>
                  <a:lnTo>
                    <a:pt x="3697432" y="3642360"/>
                  </a:lnTo>
                  <a:lnTo>
                    <a:pt x="3651712" y="3669030"/>
                  </a:lnTo>
                  <a:lnTo>
                    <a:pt x="3598372" y="3709035"/>
                  </a:lnTo>
                  <a:lnTo>
                    <a:pt x="3552652" y="3764280"/>
                  </a:lnTo>
                  <a:lnTo>
                    <a:pt x="3529792" y="3787140"/>
                  </a:lnTo>
                  <a:lnTo>
                    <a:pt x="3529792" y="3787140"/>
                  </a:lnTo>
                  <a:lnTo>
                    <a:pt x="3415492" y="3749040"/>
                  </a:lnTo>
                  <a:lnTo>
                    <a:pt x="3392632" y="3680460"/>
                  </a:lnTo>
                  <a:lnTo>
                    <a:pt x="3430732" y="3589020"/>
                  </a:lnTo>
                  <a:lnTo>
                    <a:pt x="3487882" y="3528060"/>
                  </a:lnTo>
                  <a:cubicBezTo>
                    <a:pt x="3506932" y="3512820"/>
                    <a:pt x="3524077" y="3494087"/>
                    <a:pt x="3545032" y="3482340"/>
                  </a:cubicBezTo>
                  <a:cubicBezTo>
                    <a:pt x="3565987" y="3470593"/>
                    <a:pt x="3593292" y="3467735"/>
                    <a:pt x="3613612" y="3457575"/>
                  </a:cubicBezTo>
                  <a:lnTo>
                    <a:pt x="3720292" y="3451860"/>
                  </a:lnTo>
                  <a:lnTo>
                    <a:pt x="3804112" y="3421380"/>
                  </a:lnTo>
                  <a:lnTo>
                    <a:pt x="3863167" y="3366135"/>
                  </a:lnTo>
                  <a:lnTo>
                    <a:pt x="3903172" y="3276600"/>
                  </a:lnTo>
                  <a:lnTo>
                    <a:pt x="3964132" y="3200400"/>
                  </a:lnTo>
                  <a:lnTo>
                    <a:pt x="3985087" y="3164205"/>
                  </a:lnTo>
                  <a:cubicBezTo>
                    <a:pt x="3998422" y="3136900"/>
                    <a:pt x="3992707" y="3117215"/>
                    <a:pt x="3996517" y="3093720"/>
                  </a:cubicBezTo>
                  <a:lnTo>
                    <a:pt x="3994612" y="2994660"/>
                  </a:lnTo>
                  <a:lnTo>
                    <a:pt x="3966037" y="2962275"/>
                  </a:lnTo>
                  <a:lnTo>
                    <a:pt x="3924127" y="2941320"/>
                  </a:lnTo>
                  <a:lnTo>
                    <a:pt x="3880312" y="2935605"/>
                  </a:lnTo>
                  <a:lnTo>
                    <a:pt x="3880312" y="2895600"/>
                  </a:lnTo>
                  <a:cubicBezTo>
                    <a:pt x="3894282" y="2887345"/>
                    <a:pt x="3907300" y="2881312"/>
                    <a:pt x="3922222" y="2870835"/>
                  </a:cubicBezTo>
                  <a:cubicBezTo>
                    <a:pt x="3937144" y="2860358"/>
                    <a:pt x="3953972" y="2845435"/>
                    <a:pt x="3969847" y="2832735"/>
                  </a:cubicBezTo>
                  <a:lnTo>
                    <a:pt x="4032712" y="2781300"/>
                  </a:lnTo>
                  <a:lnTo>
                    <a:pt x="4032712" y="2727960"/>
                  </a:lnTo>
                  <a:lnTo>
                    <a:pt x="4025092" y="2644140"/>
                  </a:lnTo>
                  <a:lnTo>
                    <a:pt x="4032712" y="2446020"/>
                  </a:lnTo>
                  <a:lnTo>
                    <a:pt x="4025092" y="2308860"/>
                  </a:lnTo>
                  <a:lnTo>
                    <a:pt x="4032712" y="2200275"/>
                  </a:lnTo>
                  <a:cubicBezTo>
                    <a:pt x="4035887" y="2174240"/>
                    <a:pt x="4037475" y="2131695"/>
                    <a:pt x="4040332" y="2110740"/>
                  </a:cubicBezTo>
                  <a:cubicBezTo>
                    <a:pt x="4043189" y="2089785"/>
                    <a:pt x="4044777" y="2092007"/>
                    <a:pt x="4049857" y="2074545"/>
                  </a:cubicBezTo>
                  <a:cubicBezTo>
                    <a:pt x="4054937" y="2057083"/>
                    <a:pt x="4063827" y="2028825"/>
                    <a:pt x="4070812" y="2005965"/>
                  </a:cubicBezTo>
                  <a:lnTo>
                    <a:pt x="4156537" y="1996440"/>
                  </a:lnTo>
                  <a:cubicBezTo>
                    <a:pt x="4186382" y="1993900"/>
                    <a:pt x="4219720" y="1992630"/>
                    <a:pt x="4246072" y="1990725"/>
                  </a:cubicBezTo>
                  <a:cubicBezTo>
                    <a:pt x="4272424" y="1988820"/>
                    <a:pt x="4289252" y="1985010"/>
                    <a:pt x="4314652" y="1985010"/>
                  </a:cubicBezTo>
                  <a:lnTo>
                    <a:pt x="4347037" y="1973580"/>
                  </a:lnTo>
                  <a:lnTo>
                    <a:pt x="4388947" y="1954530"/>
                  </a:lnTo>
                  <a:lnTo>
                    <a:pt x="4413712" y="1920240"/>
                  </a:lnTo>
                  <a:lnTo>
                    <a:pt x="4434667" y="1866900"/>
                  </a:lnTo>
                  <a:lnTo>
                    <a:pt x="4451812" y="1828800"/>
                  </a:lnTo>
                  <a:lnTo>
                    <a:pt x="4467052" y="1821180"/>
                  </a:lnTo>
                  <a:lnTo>
                    <a:pt x="4566112" y="1925955"/>
                  </a:lnTo>
                  <a:lnTo>
                    <a:pt x="4634692" y="1988820"/>
                  </a:lnTo>
                  <a:lnTo>
                    <a:pt x="4710892" y="2034540"/>
                  </a:lnTo>
                  <a:lnTo>
                    <a:pt x="4901392" y="2057400"/>
                  </a:lnTo>
                  <a:lnTo>
                    <a:pt x="4992832" y="2065020"/>
                  </a:lnTo>
                  <a:lnTo>
                    <a:pt x="5038552" y="2057400"/>
                  </a:lnTo>
                  <a:lnTo>
                    <a:pt x="5080462" y="2025015"/>
                  </a:lnTo>
                  <a:lnTo>
                    <a:pt x="5131897" y="1958340"/>
                  </a:lnTo>
                  <a:lnTo>
                    <a:pt x="5091892" y="1935480"/>
                  </a:lnTo>
                  <a:lnTo>
                    <a:pt x="5049982" y="1924050"/>
                  </a:lnTo>
                  <a:lnTo>
                    <a:pt x="5053792" y="1874520"/>
                  </a:lnTo>
                  <a:lnTo>
                    <a:pt x="5061412" y="1805940"/>
                  </a:lnTo>
                  <a:lnTo>
                    <a:pt x="5069032" y="1767840"/>
                  </a:lnTo>
                  <a:lnTo>
                    <a:pt x="5069032" y="1767840"/>
                  </a:lnTo>
                  <a:lnTo>
                    <a:pt x="5061412" y="1691640"/>
                  </a:lnTo>
                  <a:lnTo>
                    <a:pt x="4992832" y="1638300"/>
                  </a:lnTo>
                  <a:lnTo>
                    <a:pt x="4937587" y="1615440"/>
                  </a:lnTo>
                  <a:lnTo>
                    <a:pt x="4861387" y="1571625"/>
                  </a:lnTo>
                  <a:lnTo>
                    <a:pt x="4802332" y="1546860"/>
                  </a:lnTo>
                  <a:lnTo>
                    <a:pt x="4726132" y="1516380"/>
                  </a:lnTo>
                  <a:lnTo>
                    <a:pt x="4672792" y="1478280"/>
                  </a:lnTo>
                  <a:lnTo>
                    <a:pt x="4627072" y="1417320"/>
                  </a:lnTo>
                  <a:lnTo>
                    <a:pt x="4550872" y="1310640"/>
                  </a:lnTo>
                  <a:lnTo>
                    <a:pt x="4528012" y="1257300"/>
                  </a:lnTo>
                  <a:lnTo>
                    <a:pt x="4543252" y="1203960"/>
                  </a:lnTo>
                  <a:lnTo>
                    <a:pt x="4573732" y="1127760"/>
                  </a:lnTo>
                  <a:lnTo>
                    <a:pt x="4596592" y="1066800"/>
                  </a:lnTo>
                  <a:lnTo>
                    <a:pt x="4581352" y="1013460"/>
                  </a:lnTo>
                  <a:lnTo>
                    <a:pt x="4543252" y="914400"/>
                  </a:lnTo>
                  <a:lnTo>
                    <a:pt x="4512772" y="853440"/>
                  </a:lnTo>
                  <a:lnTo>
                    <a:pt x="4505152" y="807720"/>
                  </a:lnTo>
                  <a:lnTo>
                    <a:pt x="4505152" y="807720"/>
                  </a:lnTo>
                  <a:lnTo>
                    <a:pt x="4528012" y="723900"/>
                  </a:lnTo>
                  <a:lnTo>
                    <a:pt x="4528012" y="723900"/>
                  </a:lnTo>
                  <a:cubicBezTo>
                    <a:pt x="4530552" y="703580"/>
                    <a:pt x="4534045" y="676910"/>
                    <a:pt x="4535632" y="662940"/>
                  </a:cubicBezTo>
                  <a:cubicBezTo>
                    <a:pt x="4537219" y="648970"/>
                    <a:pt x="4536902" y="647700"/>
                    <a:pt x="4537537" y="640080"/>
                  </a:cubicBezTo>
                  <a:lnTo>
                    <a:pt x="4444192" y="541020"/>
                  </a:lnTo>
                  <a:lnTo>
                    <a:pt x="4406092" y="510540"/>
                  </a:lnTo>
                  <a:lnTo>
                    <a:pt x="4339417" y="445770"/>
                  </a:lnTo>
                  <a:lnTo>
                    <a:pt x="4251787" y="356235"/>
                  </a:lnTo>
                  <a:lnTo>
                    <a:pt x="4192732" y="236220"/>
                  </a:lnTo>
                  <a:lnTo>
                    <a:pt x="4177492" y="175260"/>
                  </a:lnTo>
                  <a:lnTo>
                    <a:pt x="4154632" y="106680"/>
                  </a:lnTo>
                  <a:lnTo>
                    <a:pt x="4086052" y="76200"/>
                  </a:lnTo>
                  <a:lnTo>
                    <a:pt x="4030807" y="51435"/>
                  </a:lnTo>
                  <a:lnTo>
                    <a:pt x="3933652" y="38100"/>
                  </a:lnTo>
                  <a:lnTo>
                    <a:pt x="3857452" y="45720"/>
                  </a:lnTo>
                  <a:lnTo>
                    <a:pt x="3766012" y="76200"/>
                  </a:lnTo>
                  <a:lnTo>
                    <a:pt x="3666952" y="99060"/>
                  </a:lnTo>
                  <a:lnTo>
                    <a:pt x="3598372" y="121920"/>
                  </a:lnTo>
                  <a:lnTo>
                    <a:pt x="3499312" y="152400"/>
                  </a:lnTo>
                  <a:lnTo>
                    <a:pt x="3377392" y="167640"/>
                  </a:lnTo>
                  <a:lnTo>
                    <a:pt x="3268807" y="184785"/>
                  </a:lnTo>
                  <a:lnTo>
                    <a:pt x="3156412" y="213360"/>
                  </a:lnTo>
                  <a:lnTo>
                    <a:pt x="2981152" y="266700"/>
                  </a:lnTo>
                  <a:lnTo>
                    <a:pt x="2904952" y="274320"/>
                  </a:lnTo>
                  <a:lnTo>
                    <a:pt x="2840182" y="285750"/>
                  </a:lnTo>
                  <a:cubicBezTo>
                    <a:pt x="2819862" y="280670"/>
                    <a:pt x="2812877" y="287972"/>
                    <a:pt x="2790652" y="281940"/>
                  </a:cubicBezTo>
                  <a:cubicBezTo>
                    <a:pt x="2768427" y="275908"/>
                    <a:pt x="2734772" y="260350"/>
                    <a:pt x="2706832" y="249555"/>
                  </a:cubicBezTo>
                  <a:lnTo>
                    <a:pt x="2668732" y="217170"/>
                  </a:lnTo>
                  <a:lnTo>
                    <a:pt x="2623012" y="161925"/>
                  </a:lnTo>
                  <a:lnTo>
                    <a:pt x="2575387" y="100965"/>
                  </a:lnTo>
                  <a:lnTo>
                    <a:pt x="2531572" y="68580"/>
                  </a:lnTo>
                  <a:lnTo>
                    <a:pt x="2417272" y="15240"/>
                  </a:lnTo>
                  <a:lnTo>
                    <a:pt x="2318212" y="0"/>
                  </a:lnTo>
                  <a:lnTo>
                    <a:pt x="2264872" y="0"/>
                  </a:lnTo>
                  <a:lnTo>
                    <a:pt x="2211532" y="15240"/>
                  </a:lnTo>
                  <a:lnTo>
                    <a:pt x="2181052" y="60960"/>
                  </a:lnTo>
                  <a:lnTo>
                    <a:pt x="2158192" y="137160"/>
                  </a:lnTo>
                  <a:lnTo>
                    <a:pt x="2175337" y="203835"/>
                  </a:lnTo>
                  <a:lnTo>
                    <a:pt x="2232487" y="253365"/>
                  </a:lnTo>
                  <a:lnTo>
                    <a:pt x="2295352" y="297180"/>
                  </a:lnTo>
                  <a:lnTo>
                    <a:pt x="2295352" y="297180"/>
                  </a:lnTo>
                  <a:lnTo>
                    <a:pt x="2363932" y="365760"/>
                  </a:lnTo>
                  <a:lnTo>
                    <a:pt x="2363932" y="411480"/>
                  </a:lnTo>
                  <a:lnTo>
                    <a:pt x="2348692" y="441960"/>
                  </a:lnTo>
                  <a:lnTo>
                    <a:pt x="2302972" y="464820"/>
                  </a:lnTo>
                  <a:lnTo>
                    <a:pt x="2302972" y="464820"/>
                  </a:lnTo>
                  <a:lnTo>
                    <a:pt x="2272492" y="579120"/>
                  </a:lnTo>
                  <a:lnTo>
                    <a:pt x="2249632" y="716280"/>
                  </a:lnTo>
                  <a:lnTo>
                    <a:pt x="2211532" y="777240"/>
                  </a:lnTo>
                  <a:lnTo>
                    <a:pt x="2165812" y="800100"/>
                  </a:lnTo>
                  <a:lnTo>
                    <a:pt x="2104852" y="807720"/>
                  </a:lnTo>
                  <a:lnTo>
                    <a:pt x="2043892" y="830580"/>
                  </a:lnTo>
                  <a:lnTo>
                    <a:pt x="2013412" y="861060"/>
                  </a:lnTo>
                  <a:lnTo>
                    <a:pt x="1967692" y="922020"/>
                  </a:lnTo>
                  <a:lnTo>
                    <a:pt x="1906732" y="937260"/>
                  </a:lnTo>
                  <a:lnTo>
                    <a:pt x="1838152" y="960120"/>
                  </a:lnTo>
                  <a:lnTo>
                    <a:pt x="1731472" y="975360"/>
                  </a:lnTo>
                  <a:lnTo>
                    <a:pt x="1670512" y="975360"/>
                  </a:lnTo>
                  <a:lnTo>
                    <a:pt x="1563832" y="944880"/>
                  </a:lnTo>
                  <a:lnTo>
                    <a:pt x="1434292" y="906780"/>
                  </a:lnTo>
                  <a:lnTo>
                    <a:pt x="1358092" y="868680"/>
                  </a:lnTo>
                  <a:lnTo>
                    <a:pt x="1259032" y="809625"/>
                  </a:lnTo>
                  <a:lnTo>
                    <a:pt x="1192357" y="739140"/>
                  </a:lnTo>
                  <a:lnTo>
                    <a:pt x="1121872" y="640080"/>
                  </a:lnTo>
                  <a:lnTo>
                    <a:pt x="1053292" y="632460"/>
                  </a:lnTo>
                  <a:lnTo>
                    <a:pt x="946612" y="632460"/>
                  </a:lnTo>
                  <a:lnTo>
                    <a:pt x="870412" y="640080"/>
                  </a:lnTo>
                  <a:lnTo>
                    <a:pt x="733252" y="655320"/>
                  </a:lnTo>
                  <a:lnTo>
                    <a:pt x="643717" y="668655"/>
                  </a:lnTo>
                  <a:lnTo>
                    <a:pt x="565612" y="693420"/>
                  </a:lnTo>
                  <a:lnTo>
                    <a:pt x="519892" y="708660"/>
                  </a:lnTo>
                  <a:lnTo>
                    <a:pt x="489412" y="771525"/>
                  </a:lnTo>
                  <a:lnTo>
                    <a:pt x="519892" y="822960"/>
                  </a:lnTo>
                  <a:lnTo>
                    <a:pt x="565612" y="861060"/>
                  </a:lnTo>
                  <a:lnTo>
                    <a:pt x="611332" y="899160"/>
                  </a:lnTo>
                  <a:lnTo>
                    <a:pt x="641812" y="952500"/>
                  </a:lnTo>
                  <a:lnTo>
                    <a:pt x="639907" y="994410"/>
                  </a:lnTo>
                  <a:cubicBezTo>
                    <a:pt x="624667" y="1022350"/>
                    <a:pt x="622762" y="1035050"/>
                    <a:pt x="605617" y="1057275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24D48E-0B5D-4A40-9AC9-72F3F6538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E7B1DA-A4DA-4A73-8FC8-73778C1BD247}"/>
              </a:ext>
            </a:extLst>
          </p:cNvPr>
          <p:cNvSpPr/>
          <p:nvPr/>
        </p:nvSpPr>
        <p:spPr>
          <a:xfrm>
            <a:off x="5631180" y="1618277"/>
            <a:ext cx="929640" cy="45720"/>
          </a:xfrm>
          <a:prstGeom prst="rect">
            <a:avLst/>
          </a:prstGeom>
          <a:solidFill>
            <a:srgbClr val="62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F755D7-ED2E-4290-8E98-1C6B82FD6492}"/>
              </a:ext>
            </a:extLst>
          </p:cNvPr>
          <p:cNvSpPr/>
          <p:nvPr/>
        </p:nvSpPr>
        <p:spPr>
          <a:xfrm>
            <a:off x="1003751" y="1917683"/>
            <a:ext cx="10151696" cy="467658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75E9CCF0-0FD7-4A3A-8866-71F4AFF9B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379683"/>
              </p:ext>
            </p:extLst>
          </p:nvPr>
        </p:nvGraphicFramePr>
        <p:xfrm>
          <a:off x="1528046" y="2372380"/>
          <a:ext cx="9103106" cy="408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F1E42D-9EB0-4EB0-9C6F-5CBE2B062F5B}"/>
              </a:ext>
            </a:extLst>
          </p:cNvPr>
          <p:cNvSpPr txBox="1"/>
          <p:nvPr/>
        </p:nvSpPr>
        <p:spPr>
          <a:xfrm>
            <a:off x="7796158" y="2055856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부산시 인구 </a:t>
            </a:r>
            <a:r>
              <a:rPr lang="en-US" altLang="ko-KR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3,364,358</a:t>
            </a:r>
            <a:r>
              <a:rPr lang="ko-KR" altLang="en-US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2000" dirty="0">
              <a:solidFill>
                <a:srgbClr val="6254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고령자 인구    </a:t>
            </a:r>
            <a:r>
              <a:rPr lang="en-US" altLang="ko-KR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666,644</a:t>
            </a:r>
            <a:r>
              <a:rPr lang="ko-KR" altLang="en-US" sz="2000" dirty="0">
                <a:solidFill>
                  <a:srgbClr val="6254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AD4A59-C7F8-454D-939B-9839B53AAF01}"/>
              </a:ext>
            </a:extLst>
          </p:cNvPr>
          <p:cNvGrpSpPr/>
          <p:nvPr/>
        </p:nvGrpSpPr>
        <p:grpSpPr>
          <a:xfrm>
            <a:off x="10253713" y="3200382"/>
            <a:ext cx="1015120" cy="347241"/>
            <a:chOff x="9089242" y="3250219"/>
            <a:chExt cx="1015120" cy="34724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D4DB2F3-5711-4865-8776-A9F8BD341040}"/>
                </a:ext>
              </a:extLst>
            </p:cNvPr>
            <p:cNvSpPr/>
            <p:nvPr/>
          </p:nvSpPr>
          <p:spPr>
            <a:xfrm>
              <a:off x="9357402" y="3253238"/>
              <a:ext cx="746960" cy="344222"/>
            </a:xfrm>
            <a:prstGeom prst="roundRect">
              <a:avLst/>
            </a:prstGeom>
            <a:solidFill>
              <a:srgbClr val="605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81555386-0149-43BA-BF8F-1D60A5E8CA1F}"/>
                </a:ext>
              </a:extLst>
            </p:cNvPr>
            <p:cNvSpPr/>
            <p:nvPr/>
          </p:nvSpPr>
          <p:spPr>
            <a:xfrm rot="16200000">
              <a:off x="9166956" y="3292835"/>
              <a:ext cx="112732" cy="268159"/>
            </a:xfrm>
            <a:prstGeom prst="triangle">
              <a:avLst/>
            </a:prstGeom>
            <a:solidFill>
              <a:srgbClr val="605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C38C79-DE41-42AD-9A15-4C4B3B8DCC96}"/>
                </a:ext>
              </a:extLst>
            </p:cNvPr>
            <p:cNvSpPr txBox="1"/>
            <p:nvPr/>
          </p:nvSpPr>
          <p:spPr>
            <a:xfrm>
              <a:off x="9447102" y="3250219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142249-AC99-4267-8860-A64E050A904B}"/>
              </a:ext>
            </a:extLst>
          </p:cNvPr>
          <p:cNvGrpSpPr/>
          <p:nvPr/>
        </p:nvGrpSpPr>
        <p:grpSpPr>
          <a:xfrm>
            <a:off x="10253713" y="3587069"/>
            <a:ext cx="1015120" cy="347241"/>
            <a:chOff x="9089242" y="3250219"/>
            <a:chExt cx="1015120" cy="347241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C429D9C-2342-4119-8E1D-0093AC0269F1}"/>
                </a:ext>
              </a:extLst>
            </p:cNvPr>
            <p:cNvSpPr/>
            <p:nvPr/>
          </p:nvSpPr>
          <p:spPr>
            <a:xfrm>
              <a:off x="9357402" y="3253238"/>
              <a:ext cx="746960" cy="344222"/>
            </a:xfrm>
            <a:prstGeom prst="roundRect">
              <a:avLst/>
            </a:prstGeom>
            <a:solidFill>
              <a:srgbClr val="995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5ACDAC08-B7FB-4537-883F-977E91A1A3A1}"/>
                </a:ext>
              </a:extLst>
            </p:cNvPr>
            <p:cNvSpPr/>
            <p:nvPr/>
          </p:nvSpPr>
          <p:spPr>
            <a:xfrm rot="16200000">
              <a:off x="9166956" y="3292835"/>
              <a:ext cx="112732" cy="268159"/>
            </a:xfrm>
            <a:prstGeom prst="triangle">
              <a:avLst/>
            </a:prstGeom>
            <a:solidFill>
              <a:srgbClr val="995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C5A457-63A1-4B60-A182-646031F5A95B}"/>
                </a:ext>
              </a:extLst>
            </p:cNvPr>
            <p:cNvSpPr txBox="1"/>
            <p:nvPr/>
          </p:nvSpPr>
          <p:spPr>
            <a:xfrm>
              <a:off x="9447102" y="3250219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전국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A1F0831-58EF-43F2-9535-AB98860331B5}"/>
              </a:ext>
            </a:extLst>
          </p:cNvPr>
          <p:cNvSpPr txBox="1"/>
          <p:nvPr/>
        </p:nvSpPr>
        <p:spPr>
          <a:xfrm>
            <a:off x="992617" y="6375085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통계청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C2076-DF8C-4646-8C53-E1ACCD39C6BA}"/>
              </a:ext>
            </a:extLst>
          </p:cNvPr>
          <p:cNvSpPr txBox="1"/>
          <p:nvPr/>
        </p:nvSpPr>
        <p:spPr>
          <a:xfrm>
            <a:off x="2542793" y="928873"/>
            <a:ext cx="7106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부산 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19.8%</a:t>
            </a:r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초고령 사회를 앞두다</a:t>
            </a:r>
            <a:r>
              <a:rPr lang="en-US" altLang="ko-KR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sz="3600" spc="-150" dirty="0">
              <a:solidFill>
                <a:srgbClr val="62544B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3CB772-49E3-4B5D-9C2E-C3B95551C174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2021</a:t>
            </a:r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년 </a:t>
            </a:r>
            <a:r>
              <a:rPr lang="en-US" altLang="ko-KR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월 기준</a:t>
            </a:r>
            <a:r>
              <a:rPr lang="en-US" altLang="ko-KR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28C7A2-0635-4F8B-BB54-7FF55D304107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005/048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8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4B069B-2807-477F-9B2A-43C9C7014000}"/>
              </a:ext>
            </a:extLst>
          </p:cNvPr>
          <p:cNvGrpSpPr/>
          <p:nvPr/>
        </p:nvGrpSpPr>
        <p:grpSpPr>
          <a:xfrm>
            <a:off x="6277475" y="2190878"/>
            <a:ext cx="5343133" cy="3666403"/>
            <a:chOff x="589089" y="2190878"/>
            <a:chExt cx="5343133" cy="3666403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024F4D3D-0E71-4F1A-8DF0-29605BCE413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15757705"/>
                </p:ext>
              </p:extLst>
            </p:nvPr>
          </p:nvGraphicFramePr>
          <p:xfrm>
            <a:off x="906075" y="2896483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7AE440-95B9-4049-8FCD-CAF0C06D19D3}"/>
                </a:ext>
              </a:extLst>
            </p:cNvPr>
            <p:cNvSpPr/>
            <p:nvPr/>
          </p:nvSpPr>
          <p:spPr>
            <a:xfrm>
              <a:off x="589093" y="2190878"/>
              <a:ext cx="5343129" cy="3666403"/>
            </a:xfrm>
            <a:prstGeom prst="rect">
              <a:avLst/>
            </a:prstGeom>
            <a:solidFill>
              <a:srgbClr val="99551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8FEE9B-2A5A-4733-93A6-038625F810CD}"/>
                </a:ext>
              </a:extLst>
            </p:cNvPr>
            <p:cNvSpPr txBox="1"/>
            <p:nvPr/>
          </p:nvSpPr>
          <p:spPr>
            <a:xfrm>
              <a:off x="1781724" y="2447652"/>
              <a:ext cx="2957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고령층의 규칙적인 체육활동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3A9408-F9A5-4EBA-A6F1-DC91802A380B}"/>
                </a:ext>
              </a:extLst>
            </p:cNvPr>
            <p:cNvSpPr txBox="1"/>
            <p:nvPr/>
          </p:nvSpPr>
          <p:spPr>
            <a:xfrm>
              <a:off x="589089" y="5640999"/>
              <a:ext cx="7569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출처</a:t>
              </a:r>
              <a:r>
                <a:rPr lang="en-US" altLang="ko-KR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통계청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DA8A9F-8E28-4E2D-A27E-9EF94B2DB8E4}"/>
              </a:ext>
            </a:extLst>
          </p:cNvPr>
          <p:cNvGrpSpPr/>
          <p:nvPr/>
        </p:nvGrpSpPr>
        <p:grpSpPr>
          <a:xfrm>
            <a:off x="589093" y="2190878"/>
            <a:ext cx="5343129" cy="3666403"/>
            <a:chOff x="6277475" y="2190878"/>
            <a:chExt cx="5343129" cy="366640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DEDFAC-B7E2-4FF1-9DCC-5E995B77EF9D}"/>
                </a:ext>
              </a:extLst>
            </p:cNvPr>
            <p:cNvSpPr/>
            <p:nvPr/>
          </p:nvSpPr>
          <p:spPr>
            <a:xfrm>
              <a:off x="6277475" y="2190878"/>
              <a:ext cx="5343129" cy="3666403"/>
            </a:xfrm>
            <a:prstGeom prst="rect">
              <a:avLst/>
            </a:prstGeom>
            <a:solidFill>
              <a:srgbClr val="99551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9BFB0E99-77C2-4D81-9B8E-A6782A95ED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614408"/>
                </p:ext>
              </p:extLst>
            </p:nvPr>
          </p:nvGraphicFramePr>
          <p:xfrm>
            <a:off x="6594458" y="2834441"/>
            <a:ext cx="4709160" cy="25334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AC7311-DAED-4807-94A5-3EC7C68C4B3B}"/>
                </a:ext>
              </a:extLst>
            </p:cNvPr>
            <p:cNvSpPr txBox="1"/>
            <p:nvPr/>
          </p:nvSpPr>
          <p:spPr>
            <a:xfrm>
              <a:off x="7799524" y="2447652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2544B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고령층 일자리 고용률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1E470C-251F-40D2-801B-FE9CF31052BE}"/>
                </a:ext>
              </a:extLst>
            </p:cNvPr>
            <p:cNvSpPr txBox="1"/>
            <p:nvPr/>
          </p:nvSpPr>
          <p:spPr>
            <a:xfrm>
              <a:off x="6282930" y="5641837"/>
              <a:ext cx="11673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출처</a:t>
              </a:r>
              <a:r>
                <a:rPr lang="en-US" altLang="ko-KR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sz="800" dirty="0">
                  <a:solidFill>
                    <a:srgbClr val="605A55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한국노인개발원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C5B74F-22CE-4E3F-A7B9-D9BB17B9B05E}"/>
              </a:ext>
            </a:extLst>
          </p:cNvPr>
          <p:cNvSpPr txBox="1"/>
          <p:nvPr/>
        </p:nvSpPr>
        <p:spPr>
          <a:xfrm>
            <a:off x="4474407" y="928873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시설의 필요성①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C49E-15B0-489A-9441-70B06C37F9B6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509C0-9A09-4B92-9ECB-38F1B5081125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006/048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13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05BB74-91AE-44AC-96DE-3B031CEBCD6A}"/>
              </a:ext>
            </a:extLst>
          </p:cNvPr>
          <p:cNvSpPr/>
          <p:nvPr/>
        </p:nvSpPr>
        <p:spPr>
          <a:xfrm>
            <a:off x="1" y="2190878"/>
            <a:ext cx="12192000" cy="467658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사람, 사람들, 실내이(가) 표시된 사진&#10;&#10;자동 생성된 설명">
            <a:extLst>
              <a:ext uri="{FF2B5EF4-FFF2-40B4-BE49-F238E27FC236}">
                <a16:creationId xmlns:a16="http://schemas.microsoft.com/office/drawing/2014/main" id="{8204495E-DCD0-4B4F-B291-9CD5D63C4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84"/>
          <a:stretch/>
        </p:blipFill>
        <p:spPr>
          <a:xfrm>
            <a:off x="230666" y="2031051"/>
            <a:ext cx="5148326" cy="134704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3B57F6-26B7-4B53-B325-ACD528F2AE01}"/>
              </a:ext>
            </a:extLst>
          </p:cNvPr>
          <p:cNvGrpSpPr/>
          <p:nvPr/>
        </p:nvGrpSpPr>
        <p:grpSpPr>
          <a:xfrm>
            <a:off x="5151224" y="715654"/>
            <a:ext cx="6936604" cy="6142346"/>
            <a:chOff x="1997649" y="1852935"/>
            <a:chExt cx="5148703" cy="4559166"/>
          </a:xfrm>
          <a:solidFill>
            <a:srgbClr val="BFA9A0"/>
          </a:solidFill>
        </p:grpSpPr>
        <p:sp>
          <p:nvSpPr>
            <p:cNvPr id="20" name="강서구">
              <a:extLst>
                <a:ext uri="{FF2B5EF4-FFF2-40B4-BE49-F238E27FC236}">
                  <a16:creationId xmlns:a16="http://schemas.microsoft.com/office/drawing/2014/main" id="{E0A48B6A-877A-4E7E-9B0D-C123EB5D348D}"/>
                </a:ext>
              </a:extLst>
            </p:cNvPr>
            <p:cNvSpPr/>
            <p:nvPr/>
          </p:nvSpPr>
          <p:spPr>
            <a:xfrm>
              <a:off x="1997649" y="3550117"/>
              <a:ext cx="2007646" cy="2861984"/>
            </a:xfrm>
            <a:custGeom>
              <a:avLst/>
              <a:gdLst>
                <a:gd name="connsiteX0" fmla="*/ 533400 w 2346608"/>
                <a:gd name="connsiteY0" fmla="*/ 2291723 h 3345188"/>
                <a:gd name="connsiteX1" fmla="*/ 577215 w 2346608"/>
                <a:gd name="connsiteY1" fmla="*/ 2291723 h 3345188"/>
                <a:gd name="connsiteX2" fmla="*/ 636270 w 2346608"/>
                <a:gd name="connsiteY2" fmla="*/ 2293628 h 3345188"/>
                <a:gd name="connsiteX3" fmla="*/ 680085 w 2346608"/>
                <a:gd name="connsiteY3" fmla="*/ 2322203 h 3345188"/>
                <a:gd name="connsiteX4" fmla="*/ 659130 w 2346608"/>
                <a:gd name="connsiteY4" fmla="*/ 2373638 h 3345188"/>
                <a:gd name="connsiteX5" fmla="*/ 628650 w 2346608"/>
                <a:gd name="connsiteY5" fmla="*/ 2419358 h 3345188"/>
                <a:gd name="connsiteX6" fmla="*/ 630555 w 2346608"/>
                <a:gd name="connsiteY6" fmla="*/ 2453648 h 3345188"/>
                <a:gd name="connsiteX7" fmla="*/ 649605 w 2346608"/>
                <a:gd name="connsiteY7" fmla="*/ 2503178 h 3345188"/>
                <a:gd name="connsiteX8" fmla="*/ 674370 w 2346608"/>
                <a:gd name="connsiteY8" fmla="*/ 2554613 h 3345188"/>
                <a:gd name="connsiteX9" fmla="*/ 708660 w 2346608"/>
                <a:gd name="connsiteY9" fmla="*/ 2615573 h 3345188"/>
                <a:gd name="connsiteX10" fmla="*/ 708660 w 2346608"/>
                <a:gd name="connsiteY10" fmla="*/ 2661293 h 3345188"/>
                <a:gd name="connsiteX11" fmla="*/ 701040 w 2346608"/>
                <a:gd name="connsiteY11" fmla="*/ 2714633 h 3345188"/>
                <a:gd name="connsiteX12" fmla="*/ 657225 w 2346608"/>
                <a:gd name="connsiteY12" fmla="*/ 2796548 h 3345188"/>
                <a:gd name="connsiteX13" fmla="*/ 643890 w 2346608"/>
                <a:gd name="connsiteY13" fmla="*/ 2806073 h 3345188"/>
                <a:gd name="connsiteX14" fmla="*/ 603885 w 2346608"/>
                <a:gd name="connsiteY14" fmla="*/ 2840363 h 3345188"/>
                <a:gd name="connsiteX15" fmla="*/ 588645 w 2346608"/>
                <a:gd name="connsiteY15" fmla="*/ 2882273 h 3345188"/>
                <a:gd name="connsiteX16" fmla="*/ 573405 w 2346608"/>
                <a:gd name="connsiteY16" fmla="*/ 2947043 h 3345188"/>
                <a:gd name="connsiteX17" fmla="*/ 533400 w 2346608"/>
                <a:gd name="connsiteY17" fmla="*/ 3004193 h 3345188"/>
                <a:gd name="connsiteX18" fmla="*/ 504825 w 2346608"/>
                <a:gd name="connsiteY18" fmla="*/ 3049913 h 3345188"/>
                <a:gd name="connsiteX19" fmla="*/ 516255 w 2346608"/>
                <a:gd name="connsiteY19" fmla="*/ 3097538 h 3345188"/>
                <a:gd name="connsiteX20" fmla="*/ 548640 w 2346608"/>
                <a:gd name="connsiteY20" fmla="*/ 3145163 h 3345188"/>
                <a:gd name="connsiteX21" fmla="*/ 573405 w 2346608"/>
                <a:gd name="connsiteY21" fmla="*/ 3185168 h 3345188"/>
                <a:gd name="connsiteX22" fmla="*/ 569595 w 2346608"/>
                <a:gd name="connsiteY22" fmla="*/ 3227078 h 3345188"/>
                <a:gd name="connsiteX23" fmla="*/ 556260 w 2346608"/>
                <a:gd name="connsiteY23" fmla="*/ 3274703 h 3345188"/>
                <a:gd name="connsiteX24" fmla="*/ 520065 w 2346608"/>
                <a:gd name="connsiteY24" fmla="*/ 3326138 h 3345188"/>
                <a:gd name="connsiteX25" fmla="*/ 485775 w 2346608"/>
                <a:gd name="connsiteY25" fmla="*/ 3345188 h 3345188"/>
                <a:gd name="connsiteX26" fmla="*/ 470535 w 2346608"/>
                <a:gd name="connsiteY26" fmla="*/ 3328043 h 3345188"/>
                <a:gd name="connsiteX27" fmla="*/ 432435 w 2346608"/>
                <a:gd name="connsiteY27" fmla="*/ 3288038 h 3345188"/>
                <a:gd name="connsiteX28" fmla="*/ 394335 w 2346608"/>
                <a:gd name="connsiteY28" fmla="*/ 3265178 h 3345188"/>
                <a:gd name="connsiteX29" fmla="*/ 358140 w 2346608"/>
                <a:gd name="connsiteY29" fmla="*/ 3255653 h 3345188"/>
                <a:gd name="connsiteX30" fmla="*/ 333375 w 2346608"/>
                <a:gd name="connsiteY30" fmla="*/ 3232793 h 3345188"/>
                <a:gd name="connsiteX31" fmla="*/ 306705 w 2346608"/>
                <a:gd name="connsiteY31" fmla="*/ 3190883 h 3345188"/>
                <a:gd name="connsiteX32" fmla="*/ 299085 w 2346608"/>
                <a:gd name="connsiteY32" fmla="*/ 3171833 h 3345188"/>
                <a:gd name="connsiteX33" fmla="*/ 320040 w 2346608"/>
                <a:gd name="connsiteY33" fmla="*/ 3145163 h 3345188"/>
                <a:gd name="connsiteX34" fmla="*/ 358140 w 2346608"/>
                <a:gd name="connsiteY34" fmla="*/ 3112778 h 3345188"/>
                <a:gd name="connsiteX35" fmla="*/ 384810 w 2346608"/>
                <a:gd name="connsiteY35" fmla="*/ 3089918 h 3345188"/>
                <a:gd name="connsiteX36" fmla="*/ 398145 w 2346608"/>
                <a:gd name="connsiteY36" fmla="*/ 3068963 h 3345188"/>
                <a:gd name="connsiteX37" fmla="*/ 386715 w 2346608"/>
                <a:gd name="connsiteY37" fmla="*/ 3046103 h 3345188"/>
                <a:gd name="connsiteX38" fmla="*/ 365760 w 2346608"/>
                <a:gd name="connsiteY38" fmla="*/ 3036578 h 3345188"/>
                <a:gd name="connsiteX39" fmla="*/ 329565 w 2346608"/>
                <a:gd name="connsiteY39" fmla="*/ 3028958 h 3345188"/>
                <a:gd name="connsiteX40" fmla="*/ 299085 w 2346608"/>
                <a:gd name="connsiteY40" fmla="*/ 3028958 h 3345188"/>
                <a:gd name="connsiteX41" fmla="*/ 266700 w 2346608"/>
                <a:gd name="connsiteY41" fmla="*/ 3021338 h 3345188"/>
                <a:gd name="connsiteX42" fmla="*/ 249555 w 2346608"/>
                <a:gd name="connsiteY42" fmla="*/ 2994668 h 3345188"/>
                <a:gd name="connsiteX43" fmla="*/ 213360 w 2346608"/>
                <a:gd name="connsiteY43" fmla="*/ 2971808 h 3345188"/>
                <a:gd name="connsiteX44" fmla="*/ 167640 w 2346608"/>
                <a:gd name="connsiteY44" fmla="*/ 2964188 h 3345188"/>
                <a:gd name="connsiteX45" fmla="*/ 165735 w 2346608"/>
                <a:gd name="connsiteY45" fmla="*/ 2945138 h 3345188"/>
                <a:gd name="connsiteX46" fmla="*/ 186690 w 2346608"/>
                <a:gd name="connsiteY46" fmla="*/ 2937518 h 3345188"/>
                <a:gd name="connsiteX47" fmla="*/ 234315 w 2346608"/>
                <a:gd name="connsiteY47" fmla="*/ 2924183 h 3345188"/>
                <a:gd name="connsiteX48" fmla="*/ 240030 w 2346608"/>
                <a:gd name="connsiteY48" fmla="*/ 2899418 h 3345188"/>
                <a:gd name="connsiteX49" fmla="*/ 234315 w 2346608"/>
                <a:gd name="connsiteY49" fmla="*/ 2868938 h 3345188"/>
                <a:gd name="connsiteX50" fmla="*/ 209550 w 2346608"/>
                <a:gd name="connsiteY50" fmla="*/ 2855603 h 3345188"/>
                <a:gd name="connsiteX51" fmla="*/ 173355 w 2346608"/>
                <a:gd name="connsiteY51" fmla="*/ 2849888 h 3345188"/>
                <a:gd name="connsiteX52" fmla="*/ 161925 w 2346608"/>
                <a:gd name="connsiteY52" fmla="*/ 2828933 h 3345188"/>
                <a:gd name="connsiteX53" fmla="*/ 173355 w 2346608"/>
                <a:gd name="connsiteY53" fmla="*/ 2807978 h 3345188"/>
                <a:gd name="connsiteX54" fmla="*/ 209550 w 2346608"/>
                <a:gd name="connsiteY54" fmla="*/ 2785118 h 3345188"/>
                <a:gd name="connsiteX55" fmla="*/ 207645 w 2346608"/>
                <a:gd name="connsiteY55" fmla="*/ 2743208 h 3345188"/>
                <a:gd name="connsiteX56" fmla="*/ 190500 w 2346608"/>
                <a:gd name="connsiteY56" fmla="*/ 2708918 h 3345188"/>
                <a:gd name="connsiteX57" fmla="*/ 167640 w 2346608"/>
                <a:gd name="connsiteY57" fmla="*/ 2665103 h 3345188"/>
                <a:gd name="connsiteX58" fmla="*/ 146685 w 2346608"/>
                <a:gd name="connsiteY58" fmla="*/ 2634623 h 3345188"/>
                <a:gd name="connsiteX59" fmla="*/ 114300 w 2346608"/>
                <a:gd name="connsiteY59" fmla="*/ 2611763 h 3345188"/>
                <a:gd name="connsiteX60" fmla="*/ 43815 w 2346608"/>
                <a:gd name="connsiteY60" fmla="*/ 2583188 h 3345188"/>
                <a:gd name="connsiteX61" fmla="*/ 0 w 2346608"/>
                <a:gd name="connsiteY61" fmla="*/ 2545088 h 3345188"/>
                <a:gd name="connsiteX62" fmla="*/ 0 w 2346608"/>
                <a:gd name="connsiteY62" fmla="*/ 2514608 h 3345188"/>
                <a:gd name="connsiteX63" fmla="*/ 38100 w 2346608"/>
                <a:gd name="connsiteY63" fmla="*/ 2487938 h 3345188"/>
                <a:gd name="connsiteX64" fmla="*/ 100965 w 2346608"/>
                <a:gd name="connsiteY64" fmla="*/ 2449838 h 3345188"/>
                <a:gd name="connsiteX65" fmla="*/ 148590 w 2346608"/>
                <a:gd name="connsiteY65" fmla="*/ 2430788 h 3345188"/>
                <a:gd name="connsiteX66" fmla="*/ 207645 w 2346608"/>
                <a:gd name="connsiteY66" fmla="*/ 2430788 h 3345188"/>
                <a:gd name="connsiteX67" fmla="*/ 255270 w 2346608"/>
                <a:gd name="connsiteY67" fmla="*/ 2430788 h 3345188"/>
                <a:gd name="connsiteX68" fmla="*/ 295275 w 2346608"/>
                <a:gd name="connsiteY68" fmla="*/ 2402213 h 3345188"/>
                <a:gd name="connsiteX69" fmla="*/ 316230 w 2346608"/>
                <a:gd name="connsiteY69" fmla="*/ 2364113 h 3345188"/>
                <a:gd name="connsiteX70" fmla="*/ 344805 w 2346608"/>
                <a:gd name="connsiteY70" fmla="*/ 2339348 h 3345188"/>
                <a:gd name="connsiteX71" fmla="*/ 384810 w 2346608"/>
                <a:gd name="connsiteY71" fmla="*/ 2345063 h 3345188"/>
                <a:gd name="connsiteX72" fmla="*/ 403860 w 2346608"/>
                <a:gd name="connsiteY72" fmla="*/ 2375543 h 3345188"/>
                <a:gd name="connsiteX73" fmla="*/ 422910 w 2346608"/>
                <a:gd name="connsiteY73" fmla="*/ 2421263 h 3345188"/>
                <a:gd name="connsiteX74" fmla="*/ 438150 w 2346608"/>
                <a:gd name="connsiteY74" fmla="*/ 2459363 h 3345188"/>
                <a:gd name="connsiteX75" fmla="*/ 478155 w 2346608"/>
                <a:gd name="connsiteY75" fmla="*/ 2478413 h 3345188"/>
                <a:gd name="connsiteX76" fmla="*/ 508635 w 2346608"/>
                <a:gd name="connsiteY76" fmla="*/ 2472698 h 3345188"/>
                <a:gd name="connsiteX77" fmla="*/ 554355 w 2346608"/>
                <a:gd name="connsiteY77" fmla="*/ 2457458 h 3345188"/>
                <a:gd name="connsiteX78" fmla="*/ 573405 w 2346608"/>
                <a:gd name="connsiteY78" fmla="*/ 2417453 h 3345188"/>
                <a:gd name="connsiteX79" fmla="*/ 573405 w 2346608"/>
                <a:gd name="connsiteY79" fmla="*/ 2385068 h 3345188"/>
                <a:gd name="connsiteX80" fmla="*/ 554355 w 2346608"/>
                <a:gd name="connsiteY80" fmla="*/ 2360303 h 3345188"/>
                <a:gd name="connsiteX81" fmla="*/ 527685 w 2346608"/>
                <a:gd name="connsiteY81" fmla="*/ 2346968 h 3345188"/>
                <a:gd name="connsiteX82" fmla="*/ 493395 w 2346608"/>
                <a:gd name="connsiteY82" fmla="*/ 2329823 h 3345188"/>
                <a:gd name="connsiteX83" fmla="*/ 493395 w 2346608"/>
                <a:gd name="connsiteY83" fmla="*/ 2297438 h 3345188"/>
                <a:gd name="connsiteX84" fmla="*/ 2337030 w 2346608"/>
                <a:gd name="connsiteY84" fmla="*/ 0 h 3345188"/>
                <a:gd name="connsiteX85" fmla="*/ 2346608 w 2346608"/>
                <a:gd name="connsiteY85" fmla="*/ 19155 h 3345188"/>
                <a:gd name="connsiteX86" fmla="*/ 2346608 w 2346608"/>
                <a:gd name="connsiteY86" fmla="*/ 38311 h 3345188"/>
                <a:gd name="connsiteX87" fmla="*/ 2346608 w 2346608"/>
                <a:gd name="connsiteY87" fmla="*/ 57466 h 3345188"/>
                <a:gd name="connsiteX88" fmla="*/ 2341819 w 2346608"/>
                <a:gd name="connsiteY88" fmla="*/ 79015 h 3345188"/>
                <a:gd name="connsiteX89" fmla="*/ 2337030 w 2346608"/>
                <a:gd name="connsiteY89" fmla="*/ 100565 h 3345188"/>
                <a:gd name="connsiteX90" fmla="*/ 2329847 w 2346608"/>
                <a:gd name="connsiteY90" fmla="*/ 141270 h 3345188"/>
                <a:gd name="connsiteX91" fmla="*/ 2310692 w 2346608"/>
                <a:gd name="connsiteY91" fmla="*/ 217891 h 3345188"/>
                <a:gd name="connsiteX92" fmla="*/ 2308297 w 2346608"/>
                <a:gd name="connsiteY92" fmla="*/ 244230 h 3345188"/>
                <a:gd name="connsiteX93" fmla="*/ 2310692 w 2346608"/>
                <a:gd name="connsiteY93" fmla="*/ 272963 h 3345188"/>
                <a:gd name="connsiteX94" fmla="*/ 2315481 w 2346608"/>
                <a:gd name="connsiteY94" fmla="*/ 296907 h 3345188"/>
                <a:gd name="connsiteX95" fmla="*/ 2322664 w 2346608"/>
                <a:gd name="connsiteY95" fmla="*/ 340007 h 3345188"/>
                <a:gd name="connsiteX96" fmla="*/ 2322664 w 2346608"/>
                <a:gd name="connsiteY96" fmla="*/ 368739 h 3345188"/>
                <a:gd name="connsiteX97" fmla="*/ 2332242 w 2346608"/>
                <a:gd name="connsiteY97" fmla="*/ 399867 h 3345188"/>
                <a:gd name="connsiteX98" fmla="*/ 2332561 w 2346608"/>
                <a:gd name="connsiteY98" fmla="*/ 423012 h 3345188"/>
                <a:gd name="connsiteX99" fmla="*/ 2332242 w 2346608"/>
                <a:gd name="connsiteY99" fmla="*/ 445360 h 3345188"/>
                <a:gd name="connsiteX100" fmla="*/ 2325058 w 2346608"/>
                <a:gd name="connsiteY100" fmla="*/ 452544 h 3345188"/>
                <a:gd name="connsiteX101" fmla="*/ 2305903 w 2346608"/>
                <a:gd name="connsiteY101" fmla="*/ 457333 h 3345188"/>
                <a:gd name="connsiteX102" fmla="*/ 2281959 w 2346608"/>
                <a:gd name="connsiteY102" fmla="*/ 466910 h 3345188"/>
                <a:gd name="connsiteX103" fmla="*/ 2246043 w 2346608"/>
                <a:gd name="connsiteY103" fmla="*/ 478882 h 3345188"/>
                <a:gd name="connsiteX104" fmla="*/ 2212521 w 2346608"/>
                <a:gd name="connsiteY104" fmla="*/ 490854 h 3345188"/>
                <a:gd name="connsiteX105" fmla="*/ 2186182 w 2346608"/>
                <a:gd name="connsiteY105" fmla="*/ 502826 h 3345188"/>
                <a:gd name="connsiteX106" fmla="*/ 2157449 w 2346608"/>
                <a:gd name="connsiteY106" fmla="*/ 517193 h 3345188"/>
                <a:gd name="connsiteX107" fmla="*/ 2110679 w 2346608"/>
                <a:gd name="connsiteY107" fmla="*/ 536987 h 3345188"/>
                <a:gd name="connsiteX108" fmla="*/ 2071251 w 2346608"/>
                <a:gd name="connsiteY108" fmla="*/ 550715 h 3345188"/>
                <a:gd name="connsiteX109" fmla="*/ 2044912 w 2346608"/>
                <a:gd name="connsiteY109" fmla="*/ 562687 h 3345188"/>
                <a:gd name="connsiteX110" fmla="*/ 2030546 w 2346608"/>
                <a:gd name="connsiteY110" fmla="*/ 581842 h 3345188"/>
                <a:gd name="connsiteX111" fmla="*/ 2022405 w 2346608"/>
                <a:gd name="connsiteY111" fmla="*/ 611852 h 3345188"/>
                <a:gd name="connsiteX112" fmla="*/ 2011390 w 2346608"/>
                <a:gd name="connsiteY112" fmla="*/ 648885 h 3345188"/>
                <a:gd name="connsiteX113" fmla="*/ 2008996 w 2346608"/>
                <a:gd name="connsiteY113" fmla="*/ 672830 h 3345188"/>
                <a:gd name="connsiteX114" fmla="*/ 2011869 w 2346608"/>
                <a:gd name="connsiteY114" fmla="*/ 707150 h 3345188"/>
                <a:gd name="connsiteX115" fmla="*/ 2011390 w 2346608"/>
                <a:gd name="connsiteY115" fmla="*/ 730295 h 3345188"/>
                <a:gd name="connsiteX116" fmla="*/ 2001813 w 2346608"/>
                <a:gd name="connsiteY116" fmla="*/ 773395 h 3345188"/>
                <a:gd name="connsiteX117" fmla="*/ 1994630 w 2346608"/>
                <a:gd name="connsiteY117" fmla="*/ 830861 h 3345188"/>
                <a:gd name="connsiteX118" fmla="*/ 1982658 w 2346608"/>
                <a:gd name="connsiteY118" fmla="*/ 897904 h 3345188"/>
                <a:gd name="connsiteX119" fmla="*/ 1982658 w 2346608"/>
                <a:gd name="connsiteY119" fmla="*/ 914665 h 3345188"/>
                <a:gd name="connsiteX120" fmla="*/ 1985052 w 2346608"/>
                <a:gd name="connsiteY120" fmla="*/ 952976 h 3345188"/>
                <a:gd name="connsiteX121" fmla="*/ 1985052 w 2346608"/>
                <a:gd name="connsiteY121" fmla="*/ 988892 h 3345188"/>
                <a:gd name="connsiteX122" fmla="*/ 1980263 w 2346608"/>
                <a:gd name="connsiteY122" fmla="*/ 1015231 h 3345188"/>
                <a:gd name="connsiteX123" fmla="*/ 1973080 w 2346608"/>
                <a:gd name="connsiteY123" fmla="*/ 1031991 h 3345188"/>
                <a:gd name="connsiteX124" fmla="*/ 1970685 w 2346608"/>
                <a:gd name="connsiteY124" fmla="*/ 1055936 h 3345188"/>
                <a:gd name="connsiteX125" fmla="*/ 1970685 w 2346608"/>
                <a:gd name="connsiteY125" fmla="*/ 1084669 h 3345188"/>
                <a:gd name="connsiteX126" fmla="*/ 1961108 w 2346608"/>
                <a:gd name="connsiteY126" fmla="*/ 1122979 h 3345188"/>
                <a:gd name="connsiteX127" fmla="*/ 1941952 w 2346608"/>
                <a:gd name="connsiteY127" fmla="*/ 1240306 h 3345188"/>
                <a:gd name="connsiteX128" fmla="*/ 1934769 w 2346608"/>
                <a:gd name="connsiteY128" fmla="*/ 1259461 h 3345188"/>
                <a:gd name="connsiteX129" fmla="*/ 1915614 w 2346608"/>
                <a:gd name="connsiteY129" fmla="*/ 1278616 h 3345188"/>
                <a:gd name="connsiteX130" fmla="*/ 1882092 w 2346608"/>
                <a:gd name="connsiteY130" fmla="*/ 1304955 h 3345188"/>
                <a:gd name="connsiteX131" fmla="*/ 1862937 w 2346608"/>
                <a:gd name="connsiteY131" fmla="*/ 1331293 h 3345188"/>
                <a:gd name="connsiteX132" fmla="*/ 1862937 w 2346608"/>
                <a:gd name="connsiteY132" fmla="*/ 1348054 h 3345188"/>
                <a:gd name="connsiteX133" fmla="*/ 1862937 w 2346608"/>
                <a:gd name="connsiteY133" fmla="*/ 1364815 h 3345188"/>
                <a:gd name="connsiteX134" fmla="*/ 1860543 w 2346608"/>
                <a:gd name="connsiteY134" fmla="*/ 1374393 h 3345188"/>
                <a:gd name="connsiteX135" fmla="*/ 1841387 w 2346608"/>
                <a:gd name="connsiteY135" fmla="*/ 1381576 h 3345188"/>
                <a:gd name="connsiteX136" fmla="*/ 1824626 w 2346608"/>
                <a:gd name="connsiteY136" fmla="*/ 1395942 h 3345188"/>
                <a:gd name="connsiteX137" fmla="*/ 1783921 w 2346608"/>
                <a:gd name="connsiteY137" fmla="*/ 1429464 h 3345188"/>
                <a:gd name="connsiteX138" fmla="*/ 1759977 w 2346608"/>
                <a:gd name="connsiteY138" fmla="*/ 1446225 h 3345188"/>
                <a:gd name="connsiteX139" fmla="*/ 1724859 w 2346608"/>
                <a:gd name="connsiteY139" fmla="*/ 1470009 h 3345188"/>
                <a:gd name="connsiteX140" fmla="*/ 1680802 w 2346608"/>
                <a:gd name="connsiteY140" fmla="*/ 1514545 h 3345188"/>
                <a:gd name="connsiteX141" fmla="*/ 1664201 w 2346608"/>
                <a:gd name="connsiteY141" fmla="*/ 1522367 h 3345188"/>
                <a:gd name="connsiteX142" fmla="*/ 1653346 w 2346608"/>
                <a:gd name="connsiteY142" fmla="*/ 1529710 h 3345188"/>
                <a:gd name="connsiteX143" fmla="*/ 1645045 w 2346608"/>
                <a:gd name="connsiteY143" fmla="*/ 1539607 h 3345188"/>
                <a:gd name="connsiteX144" fmla="*/ 1621101 w 2346608"/>
                <a:gd name="connsiteY144" fmla="*/ 1573129 h 3345188"/>
                <a:gd name="connsiteX145" fmla="*/ 1573213 w 2346608"/>
                <a:gd name="connsiteY145" fmla="*/ 1621017 h 3345188"/>
                <a:gd name="connsiteX146" fmla="*/ 1556452 w 2346608"/>
                <a:gd name="connsiteY146" fmla="*/ 1649750 h 3345188"/>
                <a:gd name="connsiteX147" fmla="*/ 1544480 w 2346608"/>
                <a:gd name="connsiteY147" fmla="*/ 1668905 h 3345188"/>
                <a:gd name="connsiteX148" fmla="*/ 1542086 w 2346608"/>
                <a:gd name="connsiteY148" fmla="*/ 1707216 h 3345188"/>
                <a:gd name="connsiteX149" fmla="*/ 1542086 w 2346608"/>
                <a:gd name="connsiteY149" fmla="*/ 1740738 h 3345188"/>
                <a:gd name="connsiteX150" fmla="*/ 1527719 w 2346608"/>
                <a:gd name="connsiteY150" fmla="*/ 1786231 h 3345188"/>
                <a:gd name="connsiteX151" fmla="*/ 1503775 w 2346608"/>
                <a:gd name="connsiteY151" fmla="*/ 1834120 h 3345188"/>
                <a:gd name="connsiteX152" fmla="*/ 1477437 w 2346608"/>
                <a:gd name="connsiteY152" fmla="*/ 1853275 h 3345188"/>
                <a:gd name="connsiteX153" fmla="*/ 1446309 w 2346608"/>
                <a:gd name="connsiteY153" fmla="*/ 1858064 h 3345188"/>
                <a:gd name="connsiteX154" fmla="*/ 1424759 w 2346608"/>
                <a:gd name="connsiteY154" fmla="*/ 1862533 h 3345188"/>
                <a:gd name="connsiteX155" fmla="*/ 1404487 w 2346608"/>
                <a:gd name="connsiteY155" fmla="*/ 1871952 h 3345188"/>
                <a:gd name="connsiteX156" fmla="*/ 1374477 w 2346608"/>
                <a:gd name="connsiteY156" fmla="*/ 1879614 h 3345188"/>
                <a:gd name="connsiteX157" fmla="*/ 1348138 w 2346608"/>
                <a:gd name="connsiteY157" fmla="*/ 1884402 h 3345188"/>
                <a:gd name="connsiteX158" fmla="*/ 1324194 w 2346608"/>
                <a:gd name="connsiteY158" fmla="*/ 1884402 h 3345188"/>
                <a:gd name="connsiteX159" fmla="*/ 1297855 w 2346608"/>
                <a:gd name="connsiteY159" fmla="*/ 1882008 h 3345188"/>
                <a:gd name="connsiteX160" fmla="*/ 1281094 w 2346608"/>
                <a:gd name="connsiteY160" fmla="*/ 1867641 h 3345188"/>
                <a:gd name="connsiteX161" fmla="*/ 1266728 w 2346608"/>
                <a:gd name="connsiteY161" fmla="*/ 1843697 h 3345188"/>
                <a:gd name="connsiteX162" fmla="*/ 1264334 w 2346608"/>
                <a:gd name="connsiteY162" fmla="*/ 1810176 h 3345188"/>
                <a:gd name="connsiteX163" fmla="*/ 1247573 w 2346608"/>
                <a:gd name="connsiteY163" fmla="*/ 1750315 h 3345188"/>
                <a:gd name="connsiteX164" fmla="*/ 1240390 w 2346608"/>
                <a:gd name="connsiteY164" fmla="*/ 1723977 h 3345188"/>
                <a:gd name="connsiteX165" fmla="*/ 1235601 w 2346608"/>
                <a:gd name="connsiteY165" fmla="*/ 1697638 h 3345188"/>
                <a:gd name="connsiteX166" fmla="*/ 1230812 w 2346608"/>
                <a:gd name="connsiteY166" fmla="*/ 1673694 h 3345188"/>
                <a:gd name="connsiteX167" fmla="*/ 1230812 w 2346608"/>
                <a:gd name="connsiteY167" fmla="*/ 1654539 h 3345188"/>
                <a:gd name="connsiteX168" fmla="*/ 1237995 w 2346608"/>
                <a:gd name="connsiteY168" fmla="*/ 1630595 h 3345188"/>
                <a:gd name="connsiteX169" fmla="*/ 1261940 w 2346608"/>
                <a:gd name="connsiteY169" fmla="*/ 1582706 h 3345188"/>
                <a:gd name="connsiteX170" fmla="*/ 1281094 w 2346608"/>
                <a:gd name="connsiteY170" fmla="*/ 1544396 h 3345188"/>
                <a:gd name="connsiteX171" fmla="*/ 1293067 w 2346608"/>
                <a:gd name="connsiteY171" fmla="*/ 1508480 h 3345188"/>
                <a:gd name="connsiteX172" fmla="*/ 1307433 w 2346608"/>
                <a:gd name="connsiteY172" fmla="*/ 1470169 h 3345188"/>
                <a:gd name="connsiteX173" fmla="*/ 1307433 w 2346608"/>
                <a:gd name="connsiteY173" fmla="*/ 1439042 h 3345188"/>
                <a:gd name="connsiteX174" fmla="*/ 1297855 w 2346608"/>
                <a:gd name="connsiteY174" fmla="*/ 1427070 h 3345188"/>
                <a:gd name="connsiteX175" fmla="*/ 1281094 w 2346608"/>
                <a:gd name="connsiteY175" fmla="*/ 1415097 h 3345188"/>
                <a:gd name="connsiteX176" fmla="*/ 1261940 w 2346608"/>
                <a:gd name="connsiteY176" fmla="*/ 1415097 h 3345188"/>
                <a:gd name="connsiteX177" fmla="*/ 1221234 w 2346608"/>
                <a:gd name="connsiteY177" fmla="*/ 1415097 h 3345188"/>
                <a:gd name="connsiteX178" fmla="*/ 1197290 w 2346608"/>
                <a:gd name="connsiteY178" fmla="*/ 1419886 h 3345188"/>
                <a:gd name="connsiteX179" fmla="*/ 1187713 w 2346608"/>
                <a:gd name="connsiteY179" fmla="*/ 1448619 h 3345188"/>
                <a:gd name="connsiteX180" fmla="*/ 1182924 w 2346608"/>
                <a:gd name="connsiteY180" fmla="*/ 1470169 h 3345188"/>
                <a:gd name="connsiteX181" fmla="*/ 1170952 w 2346608"/>
                <a:gd name="connsiteY181" fmla="*/ 1503691 h 3345188"/>
                <a:gd name="connsiteX182" fmla="*/ 1158980 w 2346608"/>
                <a:gd name="connsiteY182" fmla="*/ 1518057 h 3345188"/>
                <a:gd name="connsiteX183" fmla="*/ 1151796 w 2346608"/>
                <a:gd name="connsiteY183" fmla="*/ 1525241 h 3345188"/>
                <a:gd name="connsiteX184" fmla="*/ 1144613 w 2346608"/>
                <a:gd name="connsiteY184" fmla="*/ 1549184 h 3345188"/>
                <a:gd name="connsiteX185" fmla="*/ 1134397 w 2346608"/>
                <a:gd name="connsiteY185" fmla="*/ 1583345 h 3345188"/>
                <a:gd name="connsiteX186" fmla="*/ 1132641 w 2346608"/>
                <a:gd name="connsiteY186" fmla="*/ 1659328 h 3345188"/>
                <a:gd name="connsiteX187" fmla="*/ 1135035 w 2346608"/>
                <a:gd name="connsiteY187" fmla="*/ 1692849 h 3345188"/>
                <a:gd name="connsiteX188" fmla="*/ 1130247 w 2346608"/>
                <a:gd name="connsiteY188" fmla="*/ 1716793 h 3345188"/>
                <a:gd name="connsiteX189" fmla="*/ 1123063 w 2346608"/>
                <a:gd name="connsiteY189" fmla="*/ 1771865 h 3345188"/>
                <a:gd name="connsiteX190" fmla="*/ 1123063 w 2346608"/>
                <a:gd name="connsiteY190" fmla="*/ 1805387 h 3345188"/>
                <a:gd name="connsiteX191" fmla="*/ 1113486 w 2346608"/>
                <a:gd name="connsiteY191" fmla="*/ 1848486 h 3345188"/>
                <a:gd name="connsiteX192" fmla="*/ 1099119 w 2346608"/>
                <a:gd name="connsiteY192" fmla="*/ 1879614 h 3345188"/>
                <a:gd name="connsiteX193" fmla="*/ 1070386 w 2346608"/>
                <a:gd name="connsiteY193" fmla="*/ 1917924 h 3345188"/>
                <a:gd name="connsiteX194" fmla="*/ 1022498 w 2346608"/>
                <a:gd name="connsiteY194" fmla="*/ 1944263 h 3345188"/>
                <a:gd name="connsiteX195" fmla="*/ 988976 w 2346608"/>
                <a:gd name="connsiteY195" fmla="*/ 1944263 h 3345188"/>
                <a:gd name="connsiteX196" fmla="*/ 974610 w 2346608"/>
                <a:gd name="connsiteY196" fmla="*/ 1917924 h 3345188"/>
                <a:gd name="connsiteX197" fmla="*/ 962638 w 2346608"/>
                <a:gd name="connsiteY197" fmla="*/ 1898769 h 3345188"/>
                <a:gd name="connsiteX198" fmla="*/ 955455 w 2346608"/>
                <a:gd name="connsiteY198" fmla="*/ 1879614 h 3345188"/>
                <a:gd name="connsiteX199" fmla="*/ 945877 w 2346608"/>
                <a:gd name="connsiteY199" fmla="*/ 1862853 h 3345188"/>
                <a:gd name="connsiteX200" fmla="*/ 938694 w 2346608"/>
                <a:gd name="connsiteY200" fmla="*/ 1850880 h 3345188"/>
                <a:gd name="connsiteX201" fmla="*/ 926722 w 2346608"/>
                <a:gd name="connsiteY201" fmla="*/ 1858064 h 3345188"/>
                <a:gd name="connsiteX202" fmla="*/ 912834 w 2346608"/>
                <a:gd name="connsiteY202" fmla="*/ 1874027 h 3345188"/>
                <a:gd name="connsiteX203" fmla="*/ 899745 w 2346608"/>
                <a:gd name="connsiteY203" fmla="*/ 1902760 h 3345188"/>
                <a:gd name="connsiteX204" fmla="*/ 888411 w 2346608"/>
                <a:gd name="connsiteY204" fmla="*/ 1934685 h 3345188"/>
                <a:gd name="connsiteX205" fmla="*/ 874045 w 2346608"/>
                <a:gd name="connsiteY205" fmla="*/ 1939474 h 3345188"/>
                <a:gd name="connsiteX206" fmla="*/ 847706 w 2346608"/>
                <a:gd name="connsiteY206" fmla="*/ 1937079 h 3345188"/>
                <a:gd name="connsiteX207" fmla="*/ 826157 w 2346608"/>
                <a:gd name="connsiteY207" fmla="*/ 1932291 h 3345188"/>
                <a:gd name="connsiteX208" fmla="*/ 790240 w 2346608"/>
                <a:gd name="connsiteY208" fmla="*/ 1927502 h 3345188"/>
                <a:gd name="connsiteX209" fmla="*/ 751930 w 2346608"/>
                <a:gd name="connsiteY209" fmla="*/ 1927502 h 3345188"/>
                <a:gd name="connsiteX210" fmla="*/ 711224 w 2346608"/>
                <a:gd name="connsiteY210" fmla="*/ 1917924 h 3345188"/>
                <a:gd name="connsiteX211" fmla="*/ 675309 w 2346608"/>
                <a:gd name="connsiteY211" fmla="*/ 1915530 h 3345188"/>
                <a:gd name="connsiteX212" fmla="*/ 644181 w 2346608"/>
                <a:gd name="connsiteY212" fmla="*/ 1901163 h 3345188"/>
                <a:gd name="connsiteX213" fmla="*/ 601082 w 2346608"/>
                <a:gd name="connsiteY213" fmla="*/ 1886797 h 3345188"/>
                <a:gd name="connsiteX214" fmla="*/ 562771 w 2346608"/>
                <a:gd name="connsiteY214" fmla="*/ 1862853 h 3345188"/>
                <a:gd name="connsiteX215" fmla="*/ 517277 w 2346608"/>
                <a:gd name="connsiteY215" fmla="*/ 1850880 h 3345188"/>
                <a:gd name="connsiteX216" fmla="*/ 423576 w 2346608"/>
                <a:gd name="connsiteY216" fmla="*/ 1813049 h 3345188"/>
                <a:gd name="connsiteX217" fmla="*/ 359246 w 2346608"/>
                <a:gd name="connsiteY217" fmla="*/ 1786231 h 3345188"/>
                <a:gd name="connsiteX218" fmla="*/ 344879 w 2346608"/>
                <a:gd name="connsiteY218" fmla="*/ 1757499 h 3345188"/>
                <a:gd name="connsiteX219" fmla="*/ 337696 w 2346608"/>
                <a:gd name="connsiteY219" fmla="*/ 1735949 h 3345188"/>
                <a:gd name="connsiteX220" fmla="*/ 349668 w 2346608"/>
                <a:gd name="connsiteY220" fmla="*/ 1719188 h 3345188"/>
                <a:gd name="connsiteX221" fmla="*/ 359246 w 2346608"/>
                <a:gd name="connsiteY221" fmla="*/ 1704821 h 3345188"/>
                <a:gd name="connsiteX222" fmla="*/ 366429 w 2346608"/>
                <a:gd name="connsiteY222" fmla="*/ 1652144 h 3345188"/>
                <a:gd name="connsiteX223" fmla="*/ 368824 w 2346608"/>
                <a:gd name="connsiteY223" fmla="*/ 1632989 h 3345188"/>
                <a:gd name="connsiteX224" fmla="*/ 397556 w 2346608"/>
                <a:gd name="connsiteY224" fmla="*/ 1613834 h 3345188"/>
                <a:gd name="connsiteX225" fmla="*/ 416712 w 2346608"/>
                <a:gd name="connsiteY225" fmla="*/ 1611440 h 3345188"/>
                <a:gd name="connsiteX226" fmla="*/ 431078 w 2346608"/>
                <a:gd name="connsiteY226" fmla="*/ 1618623 h 3345188"/>
                <a:gd name="connsiteX227" fmla="*/ 469389 w 2346608"/>
                <a:gd name="connsiteY227" fmla="*/ 1616228 h 3345188"/>
                <a:gd name="connsiteX228" fmla="*/ 517277 w 2346608"/>
                <a:gd name="connsiteY228" fmla="*/ 1611440 h 3345188"/>
                <a:gd name="connsiteX229" fmla="*/ 565165 w 2346608"/>
                <a:gd name="connsiteY229" fmla="*/ 1606651 h 3345188"/>
                <a:gd name="connsiteX230" fmla="*/ 591504 w 2346608"/>
                <a:gd name="connsiteY230" fmla="*/ 1597073 h 3345188"/>
                <a:gd name="connsiteX231" fmla="*/ 596293 w 2346608"/>
                <a:gd name="connsiteY231" fmla="*/ 1580312 h 3345188"/>
                <a:gd name="connsiteX232" fmla="*/ 603476 w 2346608"/>
                <a:gd name="connsiteY232" fmla="*/ 1553973 h 3345188"/>
                <a:gd name="connsiteX233" fmla="*/ 605870 w 2346608"/>
                <a:gd name="connsiteY233" fmla="*/ 1518057 h 3345188"/>
                <a:gd name="connsiteX234" fmla="*/ 591504 w 2346608"/>
                <a:gd name="connsiteY234" fmla="*/ 1510874 h 3345188"/>
                <a:gd name="connsiteX235" fmla="*/ 574743 w 2346608"/>
                <a:gd name="connsiteY235" fmla="*/ 1498902 h 3345188"/>
                <a:gd name="connsiteX236" fmla="*/ 562771 w 2346608"/>
                <a:gd name="connsiteY236" fmla="*/ 1482141 h 3345188"/>
                <a:gd name="connsiteX237" fmla="*/ 550799 w 2346608"/>
                <a:gd name="connsiteY237" fmla="*/ 1458197 h 3345188"/>
                <a:gd name="connsiteX238" fmla="*/ 531643 w 2346608"/>
                <a:gd name="connsiteY238" fmla="*/ 1403125 h 3345188"/>
                <a:gd name="connsiteX239" fmla="*/ 510094 w 2346608"/>
                <a:gd name="connsiteY239" fmla="*/ 1355237 h 3345188"/>
                <a:gd name="connsiteX240" fmla="*/ 500516 w 2346608"/>
                <a:gd name="connsiteY240" fmla="*/ 1324110 h 3345188"/>
                <a:gd name="connsiteX241" fmla="*/ 481361 w 2346608"/>
                <a:gd name="connsiteY241" fmla="*/ 1302560 h 3345188"/>
                <a:gd name="connsiteX242" fmla="*/ 466994 w 2346608"/>
                <a:gd name="connsiteY242" fmla="*/ 1290588 h 3345188"/>
                <a:gd name="connsiteX243" fmla="*/ 445445 w 2346608"/>
                <a:gd name="connsiteY243" fmla="*/ 1288194 h 3345188"/>
                <a:gd name="connsiteX244" fmla="*/ 416712 w 2346608"/>
                <a:gd name="connsiteY244" fmla="*/ 1288194 h 3345188"/>
                <a:gd name="connsiteX245" fmla="*/ 378401 w 2346608"/>
                <a:gd name="connsiteY245" fmla="*/ 1288194 h 3345188"/>
                <a:gd name="connsiteX246" fmla="*/ 340091 w 2346608"/>
                <a:gd name="connsiteY246" fmla="*/ 1281010 h 3345188"/>
                <a:gd name="connsiteX247" fmla="*/ 299386 w 2346608"/>
                <a:gd name="connsiteY247" fmla="*/ 1271433 h 3345188"/>
                <a:gd name="connsiteX248" fmla="*/ 277836 w 2346608"/>
                <a:gd name="connsiteY248" fmla="*/ 1254672 h 3345188"/>
                <a:gd name="connsiteX249" fmla="*/ 258680 w 2346608"/>
                <a:gd name="connsiteY249" fmla="*/ 1237911 h 3345188"/>
                <a:gd name="connsiteX250" fmla="*/ 217976 w 2346608"/>
                <a:gd name="connsiteY250" fmla="*/ 1213967 h 3345188"/>
                <a:gd name="connsiteX251" fmla="*/ 179665 w 2346608"/>
                <a:gd name="connsiteY251" fmla="*/ 1201995 h 3345188"/>
                <a:gd name="connsiteX252" fmla="*/ 158115 w 2346608"/>
                <a:gd name="connsiteY252" fmla="*/ 1182839 h 3345188"/>
                <a:gd name="connsiteX253" fmla="*/ 155721 w 2346608"/>
                <a:gd name="connsiteY253" fmla="*/ 1163684 h 3345188"/>
                <a:gd name="connsiteX254" fmla="*/ 150932 w 2346608"/>
                <a:gd name="connsiteY254" fmla="*/ 1144529 h 3345188"/>
                <a:gd name="connsiteX255" fmla="*/ 138960 w 2346608"/>
                <a:gd name="connsiteY255" fmla="*/ 1113401 h 3345188"/>
                <a:gd name="connsiteX256" fmla="*/ 103044 w 2346608"/>
                <a:gd name="connsiteY256" fmla="*/ 1043964 h 3345188"/>
                <a:gd name="connsiteX257" fmla="*/ 83888 w 2346608"/>
                <a:gd name="connsiteY257" fmla="*/ 1003259 h 3345188"/>
                <a:gd name="connsiteX258" fmla="*/ 76705 w 2346608"/>
                <a:gd name="connsiteY258" fmla="*/ 976920 h 3345188"/>
                <a:gd name="connsiteX259" fmla="*/ 76705 w 2346608"/>
                <a:gd name="connsiteY259" fmla="*/ 955370 h 3345188"/>
                <a:gd name="connsiteX260" fmla="*/ 88677 w 2346608"/>
                <a:gd name="connsiteY260" fmla="*/ 936215 h 3345188"/>
                <a:gd name="connsiteX261" fmla="*/ 105438 w 2346608"/>
                <a:gd name="connsiteY261" fmla="*/ 921849 h 3345188"/>
                <a:gd name="connsiteX262" fmla="*/ 129382 w 2346608"/>
                <a:gd name="connsiteY262" fmla="*/ 900299 h 3345188"/>
                <a:gd name="connsiteX263" fmla="*/ 153327 w 2346608"/>
                <a:gd name="connsiteY263" fmla="*/ 888327 h 3345188"/>
                <a:gd name="connsiteX264" fmla="*/ 177270 w 2346608"/>
                <a:gd name="connsiteY264" fmla="*/ 893116 h 3345188"/>
                <a:gd name="connsiteX265" fmla="*/ 237131 w 2346608"/>
                <a:gd name="connsiteY265" fmla="*/ 895510 h 3345188"/>
                <a:gd name="connsiteX266" fmla="*/ 273047 w 2346608"/>
                <a:gd name="connsiteY266" fmla="*/ 895510 h 3345188"/>
                <a:gd name="connsiteX267" fmla="*/ 316146 w 2346608"/>
                <a:gd name="connsiteY267" fmla="*/ 907482 h 3345188"/>
                <a:gd name="connsiteX268" fmla="*/ 347274 w 2346608"/>
                <a:gd name="connsiteY268" fmla="*/ 917060 h 3345188"/>
                <a:gd name="connsiteX269" fmla="*/ 366429 w 2346608"/>
                <a:gd name="connsiteY269" fmla="*/ 933821 h 3345188"/>
                <a:gd name="connsiteX270" fmla="*/ 378401 w 2346608"/>
                <a:gd name="connsiteY270" fmla="*/ 941004 h 3345188"/>
                <a:gd name="connsiteX271" fmla="*/ 402505 w 2346608"/>
                <a:gd name="connsiteY271" fmla="*/ 958563 h 3345188"/>
                <a:gd name="connsiteX272" fmla="*/ 435867 w 2346608"/>
                <a:gd name="connsiteY272" fmla="*/ 960957 h 3345188"/>
                <a:gd name="connsiteX273" fmla="*/ 459811 w 2346608"/>
                <a:gd name="connsiteY273" fmla="*/ 945792 h 3345188"/>
                <a:gd name="connsiteX274" fmla="*/ 486150 w 2346608"/>
                <a:gd name="connsiteY274" fmla="*/ 938610 h 3345188"/>
                <a:gd name="connsiteX275" fmla="*/ 512488 w 2346608"/>
                <a:gd name="connsiteY275" fmla="*/ 931426 h 3345188"/>
                <a:gd name="connsiteX276" fmla="*/ 581926 w 2346608"/>
                <a:gd name="connsiteY276" fmla="*/ 921849 h 3345188"/>
                <a:gd name="connsiteX277" fmla="*/ 613053 w 2346608"/>
                <a:gd name="connsiteY277" fmla="*/ 909877 h 3345188"/>
                <a:gd name="connsiteX278" fmla="*/ 632209 w 2346608"/>
                <a:gd name="connsiteY278" fmla="*/ 902693 h 3345188"/>
                <a:gd name="connsiteX279" fmla="*/ 639392 w 2346608"/>
                <a:gd name="connsiteY279" fmla="*/ 890721 h 3345188"/>
                <a:gd name="connsiteX280" fmla="*/ 660942 w 2346608"/>
                <a:gd name="connsiteY280" fmla="*/ 876355 h 3345188"/>
                <a:gd name="connsiteX281" fmla="*/ 665731 w 2346608"/>
                <a:gd name="connsiteY281" fmla="*/ 859594 h 3345188"/>
                <a:gd name="connsiteX282" fmla="*/ 692069 w 2346608"/>
                <a:gd name="connsiteY282" fmla="*/ 833255 h 3345188"/>
                <a:gd name="connsiteX283" fmla="*/ 708830 w 2346608"/>
                <a:gd name="connsiteY283" fmla="*/ 821283 h 3345188"/>
                <a:gd name="connsiteX284" fmla="*/ 725591 w 2346608"/>
                <a:gd name="connsiteY284" fmla="*/ 823678 h 3345188"/>
                <a:gd name="connsiteX285" fmla="*/ 737563 w 2346608"/>
                <a:gd name="connsiteY285" fmla="*/ 828466 h 3345188"/>
                <a:gd name="connsiteX286" fmla="*/ 773479 w 2346608"/>
                <a:gd name="connsiteY286" fmla="*/ 828466 h 3345188"/>
                <a:gd name="connsiteX287" fmla="*/ 802212 w 2346608"/>
                <a:gd name="connsiteY287" fmla="*/ 828466 h 3345188"/>
                <a:gd name="connsiteX288" fmla="*/ 852495 w 2346608"/>
                <a:gd name="connsiteY288" fmla="*/ 828466 h 3345188"/>
                <a:gd name="connsiteX289" fmla="*/ 893200 w 2346608"/>
                <a:gd name="connsiteY289" fmla="*/ 833255 h 3345188"/>
                <a:gd name="connsiteX290" fmla="*/ 921933 w 2346608"/>
                <a:gd name="connsiteY290" fmla="*/ 835650 h 3345188"/>
                <a:gd name="connsiteX291" fmla="*/ 931510 w 2346608"/>
                <a:gd name="connsiteY291" fmla="*/ 847622 h 3345188"/>
                <a:gd name="connsiteX292" fmla="*/ 945877 w 2346608"/>
                <a:gd name="connsiteY292" fmla="*/ 857200 h 3345188"/>
                <a:gd name="connsiteX293" fmla="*/ 969821 w 2346608"/>
                <a:gd name="connsiteY293" fmla="*/ 864383 h 3345188"/>
                <a:gd name="connsiteX294" fmla="*/ 999671 w 2346608"/>
                <a:gd name="connsiteY294" fmla="*/ 868852 h 3345188"/>
                <a:gd name="connsiteX295" fmla="*/ 1034470 w 2346608"/>
                <a:gd name="connsiteY295" fmla="*/ 869171 h 3345188"/>
                <a:gd name="connsiteX296" fmla="*/ 1065597 w 2346608"/>
                <a:gd name="connsiteY296" fmla="*/ 869171 h 3345188"/>
                <a:gd name="connsiteX297" fmla="*/ 1101514 w 2346608"/>
                <a:gd name="connsiteY297" fmla="*/ 869171 h 3345188"/>
                <a:gd name="connsiteX298" fmla="*/ 1130247 w 2346608"/>
                <a:gd name="connsiteY298" fmla="*/ 869171 h 3345188"/>
                <a:gd name="connsiteX299" fmla="*/ 1144613 w 2346608"/>
                <a:gd name="connsiteY299" fmla="*/ 857200 h 3345188"/>
                <a:gd name="connsiteX300" fmla="*/ 1147806 w 2346608"/>
                <a:gd name="connsiteY300" fmla="*/ 825913 h 3345188"/>
                <a:gd name="connsiteX301" fmla="*/ 1140622 w 2346608"/>
                <a:gd name="connsiteY301" fmla="*/ 783292 h 3345188"/>
                <a:gd name="connsiteX302" fmla="*/ 1113486 w 2346608"/>
                <a:gd name="connsiteY302" fmla="*/ 751207 h 3345188"/>
                <a:gd name="connsiteX303" fmla="*/ 1089542 w 2346608"/>
                <a:gd name="connsiteY303" fmla="*/ 747056 h 3345188"/>
                <a:gd name="connsiteX304" fmla="*/ 1075175 w 2346608"/>
                <a:gd name="connsiteY304" fmla="*/ 735084 h 3345188"/>
                <a:gd name="connsiteX305" fmla="*/ 1060809 w 2346608"/>
                <a:gd name="connsiteY305" fmla="*/ 720718 h 3345188"/>
                <a:gd name="connsiteX306" fmla="*/ 1065597 w 2346608"/>
                <a:gd name="connsiteY306" fmla="*/ 696774 h 3345188"/>
                <a:gd name="connsiteX307" fmla="*/ 1060809 w 2346608"/>
                <a:gd name="connsiteY307" fmla="*/ 636914 h 3345188"/>
                <a:gd name="connsiteX308" fmla="*/ 1063203 w 2346608"/>
                <a:gd name="connsiteY308" fmla="*/ 617758 h 3345188"/>
                <a:gd name="connsiteX309" fmla="*/ 1060809 w 2346608"/>
                <a:gd name="connsiteY309" fmla="*/ 562687 h 3345188"/>
                <a:gd name="connsiteX310" fmla="*/ 1056020 w 2346608"/>
                <a:gd name="connsiteY310" fmla="*/ 536348 h 3345188"/>
                <a:gd name="connsiteX311" fmla="*/ 1044048 w 2346608"/>
                <a:gd name="connsiteY311" fmla="*/ 502826 h 3345188"/>
                <a:gd name="connsiteX312" fmla="*/ 1020104 w 2346608"/>
                <a:gd name="connsiteY312" fmla="*/ 481277 h 3345188"/>
                <a:gd name="connsiteX313" fmla="*/ 999352 w 2346608"/>
                <a:gd name="connsiteY313" fmla="*/ 457811 h 3345188"/>
                <a:gd name="connsiteX314" fmla="*/ 974610 w 2346608"/>
                <a:gd name="connsiteY314" fmla="*/ 433388 h 3345188"/>
                <a:gd name="connsiteX315" fmla="*/ 955455 w 2346608"/>
                <a:gd name="connsiteY315" fmla="*/ 399867 h 3345188"/>
                <a:gd name="connsiteX316" fmla="*/ 962638 w 2346608"/>
                <a:gd name="connsiteY316" fmla="*/ 375922 h 3345188"/>
                <a:gd name="connsiteX317" fmla="*/ 974610 w 2346608"/>
                <a:gd name="connsiteY317" fmla="*/ 359161 h 3345188"/>
                <a:gd name="connsiteX318" fmla="*/ 1008132 w 2346608"/>
                <a:gd name="connsiteY318" fmla="*/ 318457 h 3345188"/>
                <a:gd name="connsiteX319" fmla="*/ 1053625 w 2346608"/>
                <a:gd name="connsiteY319" fmla="*/ 277752 h 3345188"/>
                <a:gd name="connsiteX320" fmla="*/ 1087147 w 2346608"/>
                <a:gd name="connsiteY320" fmla="*/ 251413 h 3345188"/>
                <a:gd name="connsiteX321" fmla="*/ 1118275 w 2346608"/>
                <a:gd name="connsiteY321" fmla="*/ 234652 h 3345188"/>
                <a:gd name="connsiteX322" fmla="*/ 1151796 w 2346608"/>
                <a:gd name="connsiteY322" fmla="*/ 229863 h 3345188"/>
                <a:gd name="connsiteX323" fmla="*/ 1204473 w 2346608"/>
                <a:gd name="connsiteY323" fmla="*/ 232258 h 3345188"/>
                <a:gd name="connsiteX324" fmla="*/ 1237995 w 2346608"/>
                <a:gd name="connsiteY324" fmla="*/ 229863 h 3345188"/>
                <a:gd name="connsiteX325" fmla="*/ 1266728 w 2346608"/>
                <a:gd name="connsiteY325" fmla="*/ 225074 h 3345188"/>
                <a:gd name="connsiteX326" fmla="*/ 1281094 w 2346608"/>
                <a:gd name="connsiteY326" fmla="*/ 215497 h 3345188"/>
                <a:gd name="connsiteX327" fmla="*/ 1288278 w 2346608"/>
                <a:gd name="connsiteY327" fmla="*/ 196342 h 3345188"/>
                <a:gd name="connsiteX328" fmla="*/ 1295461 w 2346608"/>
                <a:gd name="connsiteY328" fmla="*/ 181975 h 3345188"/>
                <a:gd name="connsiteX329" fmla="*/ 1319086 w 2346608"/>
                <a:gd name="connsiteY329" fmla="*/ 150848 h 3345188"/>
                <a:gd name="connsiteX330" fmla="*/ 1345425 w 2346608"/>
                <a:gd name="connsiteY330" fmla="*/ 116049 h 3345188"/>
                <a:gd name="connsiteX331" fmla="*/ 1359951 w 2346608"/>
                <a:gd name="connsiteY331" fmla="*/ 102800 h 3345188"/>
                <a:gd name="connsiteX332" fmla="*/ 1384054 w 2346608"/>
                <a:gd name="connsiteY332" fmla="*/ 94180 h 3345188"/>
                <a:gd name="connsiteX333" fmla="*/ 1422365 w 2346608"/>
                <a:gd name="connsiteY333" fmla="*/ 95776 h 3345188"/>
                <a:gd name="connsiteX334" fmla="*/ 1458281 w 2346608"/>
                <a:gd name="connsiteY334" fmla="*/ 98171 h 3345188"/>
                <a:gd name="connsiteX335" fmla="*/ 1479831 w 2346608"/>
                <a:gd name="connsiteY335" fmla="*/ 105354 h 3345188"/>
                <a:gd name="connsiteX336" fmla="*/ 1491803 w 2346608"/>
                <a:gd name="connsiteY336" fmla="*/ 122115 h 3345188"/>
                <a:gd name="connsiteX337" fmla="*/ 1494197 w 2346608"/>
                <a:gd name="connsiteY337" fmla="*/ 136481 h 3345188"/>
                <a:gd name="connsiteX338" fmla="*/ 1494197 w 2346608"/>
                <a:gd name="connsiteY338" fmla="*/ 158031 h 3345188"/>
                <a:gd name="connsiteX339" fmla="*/ 1510958 w 2346608"/>
                <a:gd name="connsiteY339" fmla="*/ 181975 h 3345188"/>
                <a:gd name="connsiteX340" fmla="*/ 1522930 w 2346608"/>
                <a:gd name="connsiteY340" fmla="*/ 193947 h 3345188"/>
                <a:gd name="connsiteX341" fmla="*/ 1537297 w 2346608"/>
                <a:gd name="connsiteY341" fmla="*/ 191553 h 3345188"/>
                <a:gd name="connsiteX342" fmla="*/ 1551663 w 2346608"/>
                <a:gd name="connsiteY342" fmla="*/ 184370 h 3345188"/>
                <a:gd name="connsiteX343" fmla="*/ 1573053 w 2346608"/>
                <a:gd name="connsiteY343" fmla="*/ 174632 h 3345188"/>
                <a:gd name="connsiteX344" fmla="*/ 1595561 w 2346608"/>
                <a:gd name="connsiteY344" fmla="*/ 163937 h 3345188"/>
                <a:gd name="connsiteX345" fmla="*/ 1637383 w 2346608"/>
                <a:gd name="connsiteY345" fmla="*/ 147176 h 3345188"/>
                <a:gd name="connsiteX346" fmla="*/ 1673299 w 2346608"/>
                <a:gd name="connsiteY346" fmla="*/ 131533 h 3345188"/>
                <a:gd name="connsiteX347" fmla="*/ 1700117 w 2346608"/>
                <a:gd name="connsiteY347" fmla="*/ 122115 h 3345188"/>
                <a:gd name="connsiteX348" fmla="*/ 1728850 w 2346608"/>
                <a:gd name="connsiteY348" fmla="*/ 110143 h 3345188"/>
                <a:gd name="connsiteX349" fmla="*/ 1743216 w 2346608"/>
                <a:gd name="connsiteY349" fmla="*/ 112537 h 3345188"/>
                <a:gd name="connsiteX350" fmla="*/ 1762372 w 2346608"/>
                <a:gd name="connsiteY350" fmla="*/ 119721 h 3345188"/>
                <a:gd name="connsiteX351" fmla="*/ 1805471 w 2346608"/>
                <a:gd name="connsiteY351" fmla="*/ 124509 h 3345188"/>
                <a:gd name="connsiteX352" fmla="*/ 1855754 w 2346608"/>
                <a:gd name="connsiteY352" fmla="*/ 134087 h 3345188"/>
                <a:gd name="connsiteX353" fmla="*/ 1886881 w 2346608"/>
                <a:gd name="connsiteY353" fmla="*/ 138876 h 3345188"/>
                <a:gd name="connsiteX354" fmla="*/ 1918008 w 2346608"/>
                <a:gd name="connsiteY354" fmla="*/ 138876 h 3345188"/>
                <a:gd name="connsiteX355" fmla="*/ 1949136 w 2346608"/>
                <a:gd name="connsiteY355" fmla="*/ 134087 h 3345188"/>
                <a:gd name="connsiteX356" fmla="*/ 1999419 w 2346608"/>
                <a:gd name="connsiteY356" fmla="*/ 119721 h 3345188"/>
                <a:gd name="connsiteX357" fmla="*/ 2032940 w 2346608"/>
                <a:gd name="connsiteY357" fmla="*/ 114932 h 3345188"/>
                <a:gd name="connsiteX358" fmla="*/ 2066462 w 2346608"/>
                <a:gd name="connsiteY358" fmla="*/ 107748 h 3345188"/>
                <a:gd name="connsiteX359" fmla="*/ 2114350 w 2346608"/>
                <a:gd name="connsiteY359" fmla="*/ 88593 h 3345188"/>
                <a:gd name="connsiteX360" fmla="*/ 2157449 w 2346608"/>
                <a:gd name="connsiteY360" fmla="*/ 83804 h 3345188"/>
                <a:gd name="connsiteX361" fmla="*/ 2207732 w 2346608"/>
                <a:gd name="connsiteY361" fmla="*/ 62254 h 3345188"/>
                <a:gd name="connsiteX362" fmla="*/ 2250832 w 2346608"/>
                <a:gd name="connsiteY362" fmla="*/ 45494 h 3345188"/>
                <a:gd name="connsiteX363" fmla="*/ 2274776 w 2346608"/>
                <a:gd name="connsiteY363" fmla="*/ 28733 h 3345188"/>
                <a:gd name="connsiteX364" fmla="*/ 2305903 w 2346608"/>
                <a:gd name="connsiteY364" fmla="*/ 11972 h 334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</a:cxnLst>
              <a:rect l="l" t="t" r="r" b="b"/>
              <a:pathLst>
                <a:path w="2346608" h="3345188">
                  <a:moveTo>
                    <a:pt x="533400" y="2291723"/>
                  </a:moveTo>
                  <a:lnTo>
                    <a:pt x="577215" y="2291723"/>
                  </a:lnTo>
                  <a:lnTo>
                    <a:pt x="636270" y="2293628"/>
                  </a:lnTo>
                  <a:lnTo>
                    <a:pt x="680085" y="2322203"/>
                  </a:lnTo>
                  <a:lnTo>
                    <a:pt x="659130" y="2373638"/>
                  </a:lnTo>
                  <a:lnTo>
                    <a:pt x="628650" y="2419358"/>
                  </a:lnTo>
                  <a:lnTo>
                    <a:pt x="630555" y="2453648"/>
                  </a:lnTo>
                  <a:lnTo>
                    <a:pt x="649605" y="2503178"/>
                  </a:lnTo>
                  <a:lnTo>
                    <a:pt x="674370" y="2554613"/>
                  </a:lnTo>
                  <a:lnTo>
                    <a:pt x="708660" y="2615573"/>
                  </a:lnTo>
                  <a:lnTo>
                    <a:pt x="708660" y="2661293"/>
                  </a:lnTo>
                  <a:lnTo>
                    <a:pt x="701040" y="2714633"/>
                  </a:lnTo>
                  <a:lnTo>
                    <a:pt x="657225" y="2796548"/>
                  </a:lnTo>
                  <a:lnTo>
                    <a:pt x="643890" y="2806073"/>
                  </a:lnTo>
                  <a:lnTo>
                    <a:pt x="603885" y="2840363"/>
                  </a:lnTo>
                  <a:lnTo>
                    <a:pt x="588645" y="2882273"/>
                  </a:lnTo>
                  <a:lnTo>
                    <a:pt x="573405" y="2947043"/>
                  </a:lnTo>
                  <a:lnTo>
                    <a:pt x="533400" y="3004193"/>
                  </a:lnTo>
                  <a:lnTo>
                    <a:pt x="504825" y="3049913"/>
                  </a:lnTo>
                  <a:lnTo>
                    <a:pt x="516255" y="3097538"/>
                  </a:lnTo>
                  <a:lnTo>
                    <a:pt x="548640" y="3145163"/>
                  </a:lnTo>
                  <a:lnTo>
                    <a:pt x="573405" y="3185168"/>
                  </a:lnTo>
                  <a:lnTo>
                    <a:pt x="569595" y="3227078"/>
                  </a:lnTo>
                  <a:lnTo>
                    <a:pt x="556260" y="3274703"/>
                  </a:lnTo>
                  <a:lnTo>
                    <a:pt x="520065" y="3326138"/>
                  </a:lnTo>
                  <a:lnTo>
                    <a:pt x="485775" y="3345188"/>
                  </a:lnTo>
                  <a:lnTo>
                    <a:pt x="470535" y="3328043"/>
                  </a:lnTo>
                  <a:lnTo>
                    <a:pt x="432435" y="3288038"/>
                  </a:lnTo>
                  <a:lnTo>
                    <a:pt x="394335" y="3265178"/>
                  </a:lnTo>
                  <a:lnTo>
                    <a:pt x="358140" y="3255653"/>
                  </a:lnTo>
                  <a:lnTo>
                    <a:pt x="333375" y="3232793"/>
                  </a:lnTo>
                  <a:lnTo>
                    <a:pt x="306705" y="3190883"/>
                  </a:lnTo>
                  <a:lnTo>
                    <a:pt x="299085" y="3171833"/>
                  </a:lnTo>
                  <a:lnTo>
                    <a:pt x="320040" y="3145163"/>
                  </a:lnTo>
                  <a:lnTo>
                    <a:pt x="358140" y="3112778"/>
                  </a:lnTo>
                  <a:lnTo>
                    <a:pt x="384810" y="3089918"/>
                  </a:lnTo>
                  <a:lnTo>
                    <a:pt x="398145" y="3068963"/>
                  </a:lnTo>
                  <a:lnTo>
                    <a:pt x="386715" y="3046103"/>
                  </a:lnTo>
                  <a:lnTo>
                    <a:pt x="365760" y="3036578"/>
                  </a:lnTo>
                  <a:lnTo>
                    <a:pt x="329565" y="3028958"/>
                  </a:lnTo>
                  <a:lnTo>
                    <a:pt x="299085" y="3028958"/>
                  </a:lnTo>
                  <a:lnTo>
                    <a:pt x="266700" y="3021338"/>
                  </a:lnTo>
                  <a:lnTo>
                    <a:pt x="249555" y="2994668"/>
                  </a:lnTo>
                  <a:lnTo>
                    <a:pt x="213360" y="2971808"/>
                  </a:lnTo>
                  <a:lnTo>
                    <a:pt x="167640" y="2964188"/>
                  </a:lnTo>
                  <a:lnTo>
                    <a:pt x="165735" y="2945138"/>
                  </a:lnTo>
                  <a:lnTo>
                    <a:pt x="186690" y="2937518"/>
                  </a:lnTo>
                  <a:lnTo>
                    <a:pt x="234315" y="2924183"/>
                  </a:lnTo>
                  <a:lnTo>
                    <a:pt x="240030" y="2899418"/>
                  </a:lnTo>
                  <a:lnTo>
                    <a:pt x="234315" y="2868938"/>
                  </a:lnTo>
                  <a:lnTo>
                    <a:pt x="209550" y="2855603"/>
                  </a:lnTo>
                  <a:lnTo>
                    <a:pt x="173355" y="2849888"/>
                  </a:lnTo>
                  <a:lnTo>
                    <a:pt x="161925" y="2828933"/>
                  </a:lnTo>
                  <a:lnTo>
                    <a:pt x="173355" y="2807978"/>
                  </a:lnTo>
                  <a:lnTo>
                    <a:pt x="209550" y="2785118"/>
                  </a:lnTo>
                  <a:lnTo>
                    <a:pt x="207645" y="2743208"/>
                  </a:lnTo>
                  <a:lnTo>
                    <a:pt x="190500" y="2708918"/>
                  </a:lnTo>
                  <a:lnTo>
                    <a:pt x="167640" y="2665103"/>
                  </a:lnTo>
                  <a:lnTo>
                    <a:pt x="146685" y="2634623"/>
                  </a:lnTo>
                  <a:lnTo>
                    <a:pt x="114300" y="2611763"/>
                  </a:lnTo>
                  <a:lnTo>
                    <a:pt x="43815" y="2583188"/>
                  </a:lnTo>
                  <a:lnTo>
                    <a:pt x="0" y="2545088"/>
                  </a:lnTo>
                  <a:lnTo>
                    <a:pt x="0" y="2514608"/>
                  </a:lnTo>
                  <a:lnTo>
                    <a:pt x="38100" y="2487938"/>
                  </a:lnTo>
                  <a:lnTo>
                    <a:pt x="100965" y="2449838"/>
                  </a:lnTo>
                  <a:lnTo>
                    <a:pt x="148590" y="2430788"/>
                  </a:lnTo>
                  <a:lnTo>
                    <a:pt x="207645" y="2430788"/>
                  </a:lnTo>
                  <a:lnTo>
                    <a:pt x="255270" y="2430788"/>
                  </a:lnTo>
                  <a:lnTo>
                    <a:pt x="295275" y="2402213"/>
                  </a:lnTo>
                  <a:lnTo>
                    <a:pt x="316230" y="2364113"/>
                  </a:lnTo>
                  <a:lnTo>
                    <a:pt x="344805" y="2339348"/>
                  </a:lnTo>
                  <a:lnTo>
                    <a:pt x="384810" y="2345063"/>
                  </a:lnTo>
                  <a:lnTo>
                    <a:pt x="403860" y="2375543"/>
                  </a:lnTo>
                  <a:lnTo>
                    <a:pt x="422910" y="2421263"/>
                  </a:lnTo>
                  <a:lnTo>
                    <a:pt x="438150" y="2459363"/>
                  </a:lnTo>
                  <a:lnTo>
                    <a:pt x="478155" y="2478413"/>
                  </a:lnTo>
                  <a:lnTo>
                    <a:pt x="508635" y="2472698"/>
                  </a:lnTo>
                  <a:lnTo>
                    <a:pt x="554355" y="2457458"/>
                  </a:lnTo>
                  <a:lnTo>
                    <a:pt x="573405" y="2417453"/>
                  </a:lnTo>
                  <a:lnTo>
                    <a:pt x="573405" y="2385068"/>
                  </a:lnTo>
                  <a:lnTo>
                    <a:pt x="554355" y="2360303"/>
                  </a:lnTo>
                  <a:lnTo>
                    <a:pt x="527685" y="2346968"/>
                  </a:lnTo>
                  <a:lnTo>
                    <a:pt x="493395" y="2329823"/>
                  </a:lnTo>
                  <a:lnTo>
                    <a:pt x="493395" y="2297438"/>
                  </a:lnTo>
                  <a:close/>
                  <a:moveTo>
                    <a:pt x="2337030" y="0"/>
                  </a:moveTo>
                  <a:lnTo>
                    <a:pt x="2346608" y="19155"/>
                  </a:lnTo>
                  <a:lnTo>
                    <a:pt x="2346608" y="38311"/>
                  </a:lnTo>
                  <a:lnTo>
                    <a:pt x="2346608" y="57466"/>
                  </a:lnTo>
                  <a:lnTo>
                    <a:pt x="2341819" y="79015"/>
                  </a:lnTo>
                  <a:lnTo>
                    <a:pt x="2337030" y="100565"/>
                  </a:lnTo>
                  <a:lnTo>
                    <a:pt x="2329847" y="141270"/>
                  </a:lnTo>
                  <a:lnTo>
                    <a:pt x="2310692" y="217891"/>
                  </a:lnTo>
                  <a:lnTo>
                    <a:pt x="2308297" y="244230"/>
                  </a:lnTo>
                  <a:lnTo>
                    <a:pt x="2310692" y="272963"/>
                  </a:lnTo>
                  <a:lnTo>
                    <a:pt x="2315481" y="296907"/>
                  </a:lnTo>
                  <a:lnTo>
                    <a:pt x="2322664" y="340007"/>
                  </a:lnTo>
                  <a:lnTo>
                    <a:pt x="2322664" y="368739"/>
                  </a:lnTo>
                  <a:lnTo>
                    <a:pt x="2332242" y="399867"/>
                  </a:lnTo>
                  <a:cubicBezTo>
                    <a:pt x="2332348" y="407582"/>
                    <a:pt x="2332454" y="415297"/>
                    <a:pt x="2332561" y="423012"/>
                  </a:cubicBezTo>
                  <a:cubicBezTo>
                    <a:pt x="2332454" y="430462"/>
                    <a:pt x="2332348" y="437911"/>
                    <a:pt x="2332242" y="445360"/>
                  </a:cubicBezTo>
                  <a:lnTo>
                    <a:pt x="2325058" y="452544"/>
                  </a:lnTo>
                  <a:lnTo>
                    <a:pt x="2305903" y="457333"/>
                  </a:lnTo>
                  <a:lnTo>
                    <a:pt x="2281959" y="466910"/>
                  </a:lnTo>
                  <a:lnTo>
                    <a:pt x="2246043" y="478882"/>
                  </a:lnTo>
                  <a:lnTo>
                    <a:pt x="2212521" y="490854"/>
                  </a:lnTo>
                  <a:lnTo>
                    <a:pt x="2186182" y="502826"/>
                  </a:lnTo>
                  <a:lnTo>
                    <a:pt x="2157449" y="517193"/>
                  </a:lnTo>
                  <a:lnTo>
                    <a:pt x="2110679" y="536987"/>
                  </a:lnTo>
                  <a:lnTo>
                    <a:pt x="2071251" y="550715"/>
                  </a:lnTo>
                  <a:lnTo>
                    <a:pt x="2044912" y="562687"/>
                  </a:lnTo>
                  <a:lnTo>
                    <a:pt x="2030546" y="581842"/>
                  </a:lnTo>
                  <a:lnTo>
                    <a:pt x="2022405" y="611852"/>
                  </a:lnTo>
                  <a:lnTo>
                    <a:pt x="2011390" y="648885"/>
                  </a:lnTo>
                  <a:lnTo>
                    <a:pt x="2008996" y="672830"/>
                  </a:lnTo>
                  <a:lnTo>
                    <a:pt x="2011869" y="707150"/>
                  </a:lnTo>
                  <a:cubicBezTo>
                    <a:pt x="2011709" y="714865"/>
                    <a:pt x="2011550" y="722580"/>
                    <a:pt x="2011390" y="730295"/>
                  </a:cubicBezTo>
                  <a:lnTo>
                    <a:pt x="2001813" y="773395"/>
                  </a:lnTo>
                  <a:lnTo>
                    <a:pt x="1994630" y="830861"/>
                  </a:lnTo>
                  <a:lnTo>
                    <a:pt x="1982658" y="897904"/>
                  </a:lnTo>
                  <a:lnTo>
                    <a:pt x="1982658" y="914665"/>
                  </a:lnTo>
                  <a:lnTo>
                    <a:pt x="1985052" y="952976"/>
                  </a:lnTo>
                  <a:lnTo>
                    <a:pt x="1985052" y="988892"/>
                  </a:lnTo>
                  <a:lnTo>
                    <a:pt x="1980263" y="1015231"/>
                  </a:lnTo>
                  <a:lnTo>
                    <a:pt x="1973080" y="1031991"/>
                  </a:lnTo>
                  <a:lnTo>
                    <a:pt x="1970685" y="1055936"/>
                  </a:lnTo>
                  <a:lnTo>
                    <a:pt x="1970685" y="1084669"/>
                  </a:lnTo>
                  <a:lnTo>
                    <a:pt x="1961108" y="1122979"/>
                  </a:lnTo>
                  <a:lnTo>
                    <a:pt x="1941952" y="1240306"/>
                  </a:lnTo>
                  <a:lnTo>
                    <a:pt x="1934769" y="1259461"/>
                  </a:lnTo>
                  <a:lnTo>
                    <a:pt x="1915614" y="1278616"/>
                  </a:lnTo>
                  <a:lnTo>
                    <a:pt x="1882092" y="1304955"/>
                  </a:lnTo>
                  <a:lnTo>
                    <a:pt x="1862937" y="1331293"/>
                  </a:lnTo>
                  <a:lnTo>
                    <a:pt x="1862937" y="1348054"/>
                  </a:lnTo>
                  <a:lnTo>
                    <a:pt x="1862937" y="1364815"/>
                  </a:lnTo>
                  <a:lnTo>
                    <a:pt x="1860543" y="1374393"/>
                  </a:lnTo>
                  <a:lnTo>
                    <a:pt x="1841387" y="1381576"/>
                  </a:lnTo>
                  <a:lnTo>
                    <a:pt x="1824626" y="1395942"/>
                  </a:lnTo>
                  <a:lnTo>
                    <a:pt x="1783921" y="1429464"/>
                  </a:lnTo>
                  <a:lnTo>
                    <a:pt x="1759977" y="1446225"/>
                  </a:lnTo>
                  <a:lnTo>
                    <a:pt x="1724859" y="1470009"/>
                  </a:lnTo>
                  <a:lnTo>
                    <a:pt x="1680802" y="1514545"/>
                  </a:lnTo>
                  <a:lnTo>
                    <a:pt x="1664201" y="1522367"/>
                  </a:lnTo>
                  <a:lnTo>
                    <a:pt x="1653346" y="1529710"/>
                  </a:lnTo>
                  <a:lnTo>
                    <a:pt x="1645045" y="1539607"/>
                  </a:lnTo>
                  <a:lnTo>
                    <a:pt x="1621101" y="1573129"/>
                  </a:lnTo>
                  <a:lnTo>
                    <a:pt x="1573213" y="1621017"/>
                  </a:lnTo>
                  <a:lnTo>
                    <a:pt x="1556452" y="1649750"/>
                  </a:lnTo>
                  <a:lnTo>
                    <a:pt x="1544480" y="1668905"/>
                  </a:lnTo>
                  <a:lnTo>
                    <a:pt x="1542086" y="1707216"/>
                  </a:lnTo>
                  <a:lnTo>
                    <a:pt x="1542086" y="1740738"/>
                  </a:lnTo>
                  <a:lnTo>
                    <a:pt x="1527719" y="1786231"/>
                  </a:lnTo>
                  <a:lnTo>
                    <a:pt x="1503775" y="1834120"/>
                  </a:lnTo>
                  <a:lnTo>
                    <a:pt x="1477437" y="1853275"/>
                  </a:lnTo>
                  <a:lnTo>
                    <a:pt x="1446309" y="1858064"/>
                  </a:lnTo>
                  <a:lnTo>
                    <a:pt x="1424759" y="1862533"/>
                  </a:lnTo>
                  <a:lnTo>
                    <a:pt x="1404487" y="1871952"/>
                  </a:lnTo>
                  <a:lnTo>
                    <a:pt x="1374477" y="1879614"/>
                  </a:lnTo>
                  <a:lnTo>
                    <a:pt x="1348138" y="1884402"/>
                  </a:lnTo>
                  <a:lnTo>
                    <a:pt x="1324194" y="1884402"/>
                  </a:lnTo>
                  <a:lnTo>
                    <a:pt x="1297855" y="1882008"/>
                  </a:lnTo>
                  <a:lnTo>
                    <a:pt x="1281094" y="1867641"/>
                  </a:lnTo>
                  <a:lnTo>
                    <a:pt x="1266728" y="1843697"/>
                  </a:lnTo>
                  <a:lnTo>
                    <a:pt x="1264334" y="1810176"/>
                  </a:lnTo>
                  <a:lnTo>
                    <a:pt x="1247573" y="1750315"/>
                  </a:lnTo>
                  <a:lnTo>
                    <a:pt x="1240390" y="1723977"/>
                  </a:lnTo>
                  <a:lnTo>
                    <a:pt x="1235601" y="1697638"/>
                  </a:lnTo>
                  <a:lnTo>
                    <a:pt x="1230812" y="1673694"/>
                  </a:lnTo>
                  <a:lnTo>
                    <a:pt x="1230812" y="1654539"/>
                  </a:lnTo>
                  <a:lnTo>
                    <a:pt x="1237995" y="1630595"/>
                  </a:lnTo>
                  <a:lnTo>
                    <a:pt x="1261940" y="1582706"/>
                  </a:lnTo>
                  <a:lnTo>
                    <a:pt x="1281094" y="1544396"/>
                  </a:lnTo>
                  <a:lnTo>
                    <a:pt x="1293067" y="1508480"/>
                  </a:lnTo>
                  <a:lnTo>
                    <a:pt x="1307433" y="1470169"/>
                  </a:lnTo>
                  <a:lnTo>
                    <a:pt x="1307433" y="1439042"/>
                  </a:lnTo>
                  <a:lnTo>
                    <a:pt x="1297855" y="1427070"/>
                  </a:lnTo>
                  <a:lnTo>
                    <a:pt x="1281094" y="1415097"/>
                  </a:lnTo>
                  <a:lnTo>
                    <a:pt x="1261940" y="1415097"/>
                  </a:lnTo>
                  <a:lnTo>
                    <a:pt x="1221234" y="1415097"/>
                  </a:lnTo>
                  <a:lnTo>
                    <a:pt x="1197290" y="1419886"/>
                  </a:lnTo>
                  <a:lnTo>
                    <a:pt x="1187713" y="1448619"/>
                  </a:lnTo>
                  <a:lnTo>
                    <a:pt x="1182924" y="1470169"/>
                  </a:lnTo>
                  <a:lnTo>
                    <a:pt x="1170952" y="1503691"/>
                  </a:lnTo>
                  <a:lnTo>
                    <a:pt x="1158980" y="1518057"/>
                  </a:lnTo>
                  <a:lnTo>
                    <a:pt x="1151796" y="1525241"/>
                  </a:lnTo>
                  <a:lnTo>
                    <a:pt x="1144613" y="1549184"/>
                  </a:lnTo>
                  <a:lnTo>
                    <a:pt x="1134397" y="1583345"/>
                  </a:lnTo>
                  <a:cubicBezTo>
                    <a:pt x="1133812" y="1608672"/>
                    <a:pt x="1133227" y="1634000"/>
                    <a:pt x="1132641" y="1659328"/>
                  </a:cubicBezTo>
                  <a:lnTo>
                    <a:pt x="1135035" y="1692849"/>
                  </a:lnTo>
                  <a:lnTo>
                    <a:pt x="1130247" y="1716793"/>
                  </a:lnTo>
                  <a:lnTo>
                    <a:pt x="1123063" y="1771865"/>
                  </a:lnTo>
                  <a:lnTo>
                    <a:pt x="1123063" y="1805387"/>
                  </a:lnTo>
                  <a:lnTo>
                    <a:pt x="1113486" y="1848486"/>
                  </a:lnTo>
                  <a:lnTo>
                    <a:pt x="1099119" y="1879614"/>
                  </a:lnTo>
                  <a:lnTo>
                    <a:pt x="1070386" y="1917924"/>
                  </a:lnTo>
                  <a:lnTo>
                    <a:pt x="1022498" y="1944263"/>
                  </a:lnTo>
                  <a:lnTo>
                    <a:pt x="988976" y="1944263"/>
                  </a:lnTo>
                  <a:lnTo>
                    <a:pt x="974610" y="1917924"/>
                  </a:lnTo>
                  <a:lnTo>
                    <a:pt x="962638" y="1898769"/>
                  </a:lnTo>
                  <a:lnTo>
                    <a:pt x="955455" y="1879614"/>
                  </a:lnTo>
                  <a:lnTo>
                    <a:pt x="945877" y="1862853"/>
                  </a:lnTo>
                  <a:lnTo>
                    <a:pt x="938694" y="1850880"/>
                  </a:lnTo>
                  <a:lnTo>
                    <a:pt x="926722" y="1858064"/>
                  </a:lnTo>
                  <a:lnTo>
                    <a:pt x="912834" y="1874027"/>
                  </a:lnTo>
                  <a:cubicBezTo>
                    <a:pt x="908471" y="1883604"/>
                    <a:pt x="903815" y="1892650"/>
                    <a:pt x="899745" y="1902760"/>
                  </a:cubicBezTo>
                  <a:cubicBezTo>
                    <a:pt x="895674" y="1912869"/>
                    <a:pt x="892189" y="1924043"/>
                    <a:pt x="888411" y="1934685"/>
                  </a:cubicBezTo>
                  <a:lnTo>
                    <a:pt x="874045" y="1939474"/>
                  </a:lnTo>
                  <a:lnTo>
                    <a:pt x="847706" y="1937079"/>
                  </a:lnTo>
                  <a:lnTo>
                    <a:pt x="826157" y="1932291"/>
                  </a:lnTo>
                  <a:lnTo>
                    <a:pt x="790240" y="1927502"/>
                  </a:lnTo>
                  <a:lnTo>
                    <a:pt x="751930" y="1927502"/>
                  </a:lnTo>
                  <a:lnTo>
                    <a:pt x="711224" y="1917924"/>
                  </a:lnTo>
                  <a:lnTo>
                    <a:pt x="675309" y="1915530"/>
                  </a:lnTo>
                  <a:lnTo>
                    <a:pt x="644181" y="1901163"/>
                  </a:lnTo>
                  <a:lnTo>
                    <a:pt x="601082" y="1886797"/>
                  </a:lnTo>
                  <a:lnTo>
                    <a:pt x="562771" y="1862853"/>
                  </a:lnTo>
                  <a:lnTo>
                    <a:pt x="517277" y="1850880"/>
                  </a:lnTo>
                  <a:lnTo>
                    <a:pt x="423576" y="1813049"/>
                  </a:lnTo>
                  <a:lnTo>
                    <a:pt x="359246" y="1786231"/>
                  </a:lnTo>
                  <a:lnTo>
                    <a:pt x="344879" y="1757499"/>
                  </a:lnTo>
                  <a:lnTo>
                    <a:pt x="337696" y="1735949"/>
                  </a:lnTo>
                  <a:lnTo>
                    <a:pt x="349668" y="1719188"/>
                  </a:lnTo>
                  <a:lnTo>
                    <a:pt x="359246" y="1704821"/>
                  </a:lnTo>
                  <a:lnTo>
                    <a:pt x="366429" y="1652144"/>
                  </a:lnTo>
                  <a:lnTo>
                    <a:pt x="368824" y="1632989"/>
                  </a:lnTo>
                  <a:lnTo>
                    <a:pt x="397556" y="1613834"/>
                  </a:lnTo>
                  <a:lnTo>
                    <a:pt x="416712" y="1611440"/>
                  </a:lnTo>
                  <a:lnTo>
                    <a:pt x="431078" y="1618623"/>
                  </a:lnTo>
                  <a:lnTo>
                    <a:pt x="469389" y="1616228"/>
                  </a:lnTo>
                  <a:lnTo>
                    <a:pt x="517277" y="1611440"/>
                  </a:lnTo>
                  <a:lnTo>
                    <a:pt x="565165" y="1606651"/>
                  </a:lnTo>
                  <a:lnTo>
                    <a:pt x="591504" y="1597073"/>
                  </a:lnTo>
                  <a:lnTo>
                    <a:pt x="596293" y="1580312"/>
                  </a:lnTo>
                  <a:lnTo>
                    <a:pt x="603476" y="1553973"/>
                  </a:lnTo>
                  <a:lnTo>
                    <a:pt x="605870" y="1518057"/>
                  </a:lnTo>
                  <a:lnTo>
                    <a:pt x="591504" y="1510874"/>
                  </a:lnTo>
                  <a:lnTo>
                    <a:pt x="574743" y="1498902"/>
                  </a:lnTo>
                  <a:lnTo>
                    <a:pt x="562771" y="1482141"/>
                  </a:lnTo>
                  <a:lnTo>
                    <a:pt x="550799" y="1458197"/>
                  </a:lnTo>
                  <a:lnTo>
                    <a:pt x="531643" y="1403125"/>
                  </a:lnTo>
                  <a:lnTo>
                    <a:pt x="510094" y="1355237"/>
                  </a:lnTo>
                  <a:lnTo>
                    <a:pt x="500516" y="1324110"/>
                  </a:lnTo>
                  <a:lnTo>
                    <a:pt x="481361" y="1302560"/>
                  </a:lnTo>
                  <a:lnTo>
                    <a:pt x="466994" y="1290588"/>
                  </a:lnTo>
                  <a:lnTo>
                    <a:pt x="445445" y="1288194"/>
                  </a:lnTo>
                  <a:lnTo>
                    <a:pt x="416712" y="1288194"/>
                  </a:lnTo>
                  <a:lnTo>
                    <a:pt x="378401" y="1288194"/>
                  </a:lnTo>
                  <a:lnTo>
                    <a:pt x="340091" y="1281010"/>
                  </a:lnTo>
                  <a:lnTo>
                    <a:pt x="299386" y="1271433"/>
                  </a:lnTo>
                  <a:lnTo>
                    <a:pt x="277836" y="1254672"/>
                  </a:lnTo>
                  <a:lnTo>
                    <a:pt x="258680" y="1237911"/>
                  </a:lnTo>
                  <a:lnTo>
                    <a:pt x="217976" y="1213967"/>
                  </a:lnTo>
                  <a:lnTo>
                    <a:pt x="179665" y="1201995"/>
                  </a:lnTo>
                  <a:lnTo>
                    <a:pt x="158115" y="1182839"/>
                  </a:lnTo>
                  <a:lnTo>
                    <a:pt x="155721" y="1163684"/>
                  </a:lnTo>
                  <a:lnTo>
                    <a:pt x="150932" y="1144529"/>
                  </a:lnTo>
                  <a:lnTo>
                    <a:pt x="138960" y="1113401"/>
                  </a:lnTo>
                  <a:lnTo>
                    <a:pt x="103044" y="1043964"/>
                  </a:lnTo>
                  <a:lnTo>
                    <a:pt x="83888" y="1003259"/>
                  </a:lnTo>
                  <a:lnTo>
                    <a:pt x="76705" y="976920"/>
                  </a:lnTo>
                  <a:lnTo>
                    <a:pt x="76705" y="955370"/>
                  </a:lnTo>
                  <a:lnTo>
                    <a:pt x="88677" y="936215"/>
                  </a:lnTo>
                  <a:lnTo>
                    <a:pt x="105438" y="921849"/>
                  </a:lnTo>
                  <a:lnTo>
                    <a:pt x="129382" y="900299"/>
                  </a:lnTo>
                  <a:lnTo>
                    <a:pt x="153327" y="888327"/>
                  </a:lnTo>
                  <a:lnTo>
                    <a:pt x="177270" y="893116"/>
                  </a:lnTo>
                  <a:lnTo>
                    <a:pt x="237131" y="895510"/>
                  </a:lnTo>
                  <a:lnTo>
                    <a:pt x="273047" y="895510"/>
                  </a:lnTo>
                  <a:lnTo>
                    <a:pt x="316146" y="907482"/>
                  </a:lnTo>
                  <a:lnTo>
                    <a:pt x="347274" y="917060"/>
                  </a:lnTo>
                  <a:lnTo>
                    <a:pt x="366429" y="933821"/>
                  </a:lnTo>
                  <a:lnTo>
                    <a:pt x="378401" y="941004"/>
                  </a:lnTo>
                  <a:lnTo>
                    <a:pt x="402505" y="958563"/>
                  </a:lnTo>
                  <a:lnTo>
                    <a:pt x="435867" y="960957"/>
                  </a:lnTo>
                  <a:lnTo>
                    <a:pt x="459811" y="945792"/>
                  </a:lnTo>
                  <a:lnTo>
                    <a:pt x="486150" y="938610"/>
                  </a:lnTo>
                  <a:lnTo>
                    <a:pt x="512488" y="931426"/>
                  </a:lnTo>
                  <a:lnTo>
                    <a:pt x="581926" y="921849"/>
                  </a:lnTo>
                  <a:lnTo>
                    <a:pt x="613053" y="909877"/>
                  </a:lnTo>
                  <a:lnTo>
                    <a:pt x="632209" y="902693"/>
                  </a:lnTo>
                  <a:lnTo>
                    <a:pt x="639392" y="890721"/>
                  </a:lnTo>
                  <a:lnTo>
                    <a:pt x="660942" y="876355"/>
                  </a:lnTo>
                  <a:lnTo>
                    <a:pt x="665731" y="859594"/>
                  </a:lnTo>
                  <a:lnTo>
                    <a:pt x="692069" y="833255"/>
                  </a:lnTo>
                  <a:lnTo>
                    <a:pt x="708830" y="821283"/>
                  </a:lnTo>
                  <a:lnTo>
                    <a:pt x="725591" y="823678"/>
                  </a:lnTo>
                  <a:lnTo>
                    <a:pt x="737563" y="828466"/>
                  </a:lnTo>
                  <a:lnTo>
                    <a:pt x="773479" y="828466"/>
                  </a:lnTo>
                  <a:lnTo>
                    <a:pt x="802212" y="828466"/>
                  </a:lnTo>
                  <a:lnTo>
                    <a:pt x="852495" y="828466"/>
                  </a:lnTo>
                  <a:lnTo>
                    <a:pt x="893200" y="833255"/>
                  </a:lnTo>
                  <a:lnTo>
                    <a:pt x="921933" y="835650"/>
                  </a:lnTo>
                  <a:lnTo>
                    <a:pt x="931510" y="847622"/>
                  </a:lnTo>
                  <a:lnTo>
                    <a:pt x="945877" y="857200"/>
                  </a:lnTo>
                  <a:lnTo>
                    <a:pt x="969821" y="864383"/>
                  </a:lnTo>
                  <a:lnTo>
                    <a:pt x="999671" y="868852"/>
                  </a:lnTo>
                  <a:lnTo>
                    <a:pt x="1034470" y="869171"/>
                  </a:lnTo>
                  <a:lnTo>
                    <a:pt x="1065597" y="869171"/>
                  </a:lnTo>
                  <a:lnTo>
                    <a:pt x="1101514" y="869171"/>
                  </a:lnTo>
                  <a:lnTo>
                    <a:pt x="1130247" y="869171"/>
                  </a:lnTo>
                  <a:lnTo>
                    <a:pt x="1144613" y="857200"/>
                  </a:lnTo>
                  <a:lnTo>
                    <a:pt x="1147806" y="825913"/>
                  </a:lnTo>
                  <a:lnTo>
                    <a:pt x="1140622" y="783292"/>
                  </a:lnTo>
                  <a:lnTo>
                    <a:pt x="1113486" y="751207"/>
                  </a:lnTo>
                  <a:lnTo>
                    <a:pt x="1089542" y="747056"/>
                  </a:lnTo>
                  <a:lnTo>
                    <a:pt x="1075175" y="735084"/>
                  </a:lnTo>
                  <a:lnTo>
                    <a:pt x="1060809" y="720718"/>
                  </a:lnTo>
                  <a:lnTo>
                    <a:pt x="1065597" y="696774"/>
                  </a:lnTo>
                  <a:lnTo>
                    <a:pt x="1060809" y="636914"/>
                  </a:lnTo>
                  <a:lnTo>
                    <a:pt x="1063203" y="617758"/>
                  </a:lnTo>
                  <a:lnTo>
                    <a:pt x="1060809" y="562687"/>
                  </a:lnTo>
                  <a:lnTo>
                    <a:pt x="1056020" y="536348"/>
                  </a:lnTo>
                  <a:lnTo>
                    <a:pt x="1044048" y="502826"/>
                  </a:lnTo>
                  <a:lnTo>
                    <a:pt x="1020104" y="481277"/>
                  </a:lnTo>
                  <a:lnTo>
                    <a:pt x="999352" y="457811"/>
                  </a:lnTo>
                  <a:lnTo>
                    <a:pt x="974610" y="433388"/>
                  </a:lnTo>
                  <a:lnTo>
                    <a:pt x="955455" y="399867"/>
                  </a:lnTo>
                  <a:lnTo>
                    <a:pt x="962638" y="375922"/>
                  </a:lnTo>
                  <a:lnTo>
                    <a:pt x="974610" y="359161"/>
                  </a:lnTo>
                  <a:lnTo>
                    <a:pt x="1008132" y="318457"/>
                  </a:lnTo>
                  <a:lnTo>
                    <a:pt x="1053625" y="277752"/>
                  </a:lnTo>
                  <a:lnTo>
                    <a:pt x="1087147" y="251413"/>
                  </a:lnTo>
                  <a:lnTo>
                    <a:pt x="1118275" y="234652"/>
                  </a:lnTo>
                  <a:lnTo>
                    <a:pt x="1151796" y="229863"/>
                  </a:lnTo>
                  <a:lnTo>
                    <a:pt x="1204473" y="232258"/>
                  </a:lnTo>
                  <a:lnTo>
                    <a:pt x="1237995" y="229863"/>
                  </a:lnTo>
                  <a:lnTo>
                    <a:pt x="1266728" y="225074"/>
                  </a:lnTo>
                  <a:lnTo>
                    <a:pt x="1281094" y="215497"/>
                  </a:lnTo>
                  <a:lnTo>
                    <a:pt x="1288278" y="196342"/>
                  </a:lnTo>
                  <a:lnTo>
                    <a:pt x="1295461" y="181975"/>
                  </a:lnTo>
                  <a:lnTo>
                    <a:pt x="1319086" y="150848"/>
                  </a:lnTo>
                  <a:lnTo>
                    <a:pt x="1345425" y="116049"/>
                  </a:lnTo>
                  <a:lnTo>
                    <a:pt x="1359951" y="102800"/>
                  </a:lnTo>
                  <a:lnTo>
                    <a:pt x="1384054" y="94180"/>
                  </a:lnTo>
                  <a:lnTo>
                    <a:pt x="1422365" y="95776"/>
                  </a:lnTo>
                  <a:lnTo>
                    <a:pt x="1458281" y="98171"/>
                  </a:lnTo>
                  <a:lnTo>
                    <a:pt x="1479831" y="105354"/>
                  </a:lnTo>
                  <a:lnTo>
                    <a:pt x="1491803" y="122115"/>
                  </a:lnTo>
                  <a:lnTo>
                    <a:pt x="1494197" y="136481"/>
                  </a:lnTo>
                  <a:lnTo>
                    <a:pt x="1494197" y="158031"/>
                  </a:lnTo>
                  <a:lnTo>
                    <a:pt x="1510958" y="181975"/>
                  </a:lnTo>
                  <a:lnTo>
                    <a:pt x="1522930" y="193947"/>
                  </a:lnTo>
                  <a:lnTo>
                    <a:pt x="1537297" y="191553"/>
                  </a:lnTo>
                  <a:lnTo>
                    <a:pt x="1551663" y="184370"/>
                  </a:lnTo>
                  <a:lnTo>
                    <a:pt x="1573053" y="174632"/>
                  </a:lnTo>
                  <a:lnTo>
                    <a:pt x="1595561" y="163937"/>
                  </a:lnTo>
                  <a:lnTo>
                    <a:pt x="1637383" y="147176"/>
                  </a:lnTo>
                  <a:lnTo>
                    <a:pt x="1673299" y="131533"/>
                  </a:lnTo>
                  <a:lnTo>
                    <a:pt x="1700117" y="122115"/>
                  </a:lnTo>
                  <a:lnTo>
                    <a:pt x="1728850" y="110143"/>
                  </a:lnTo>
                  <a:lnTo>
                    <a:pt x="1743216" y="112537"/>
                  </a:lnTo>
                  <a:lnTo>
                    <a:pt x="1762372" y="119721"/>
                  </a:lnTo>
                  <a:lnTo>
                    <a:pt x="1805471" y="124509"/>
                  </a:lnTo>
                  <a:lnTo>
                    <a:pt x="1855754" y="134087"/>
                  </a:lnTo>
                  <a:lnTo>
                    <a:pt x="1886881" y="138876"/>
                  </a:lnTo>
                  <a:lnTo>
                    <a:pt x="1918008" y="138876"/>
                  </a:lnTo>
                  <a:lnTo>
                    <a:pt x="1949136" y="134087"/>
                  </a:lnTo>
                  <a:lnTo>
                    <a:pt x="1999419" y="119721"/>
                  </a:lnTo>
                  <a:lnTo>
                    <a:pt x="2032940" y="114932"/>
                  </a:lnTo>
                  <a:lnTo>
                    <a:pt x="2066462" y="107748"/>
                  </a:lnTo>
                  <a:lnTo>
                    <a:pt x="2114350" y="88593"/>
                  </a:lnTo>
                  <a:lnTo>
                    <a:pt x="2157449" y="83804"/>
                  </a:lnTo>
                  <a:lnTo>
                    <a:pt x="2207732" y="62254"/>
                  </a:lnTo>
                  <a:lnTo>
                    <a:pt x="2250832" y="45494"/>
                  </a:lnTo>
                  <a:lnTo>
                    <a:pt x="2274776" y="28733"/>
                  </a:lnTo>
                  <a:lnTo>
                    <a:pt x="2305903" y="1197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" name="사하구">
              <a:extLst>
                <a:ext uri="{FF2B5EF4-FFF2-40B4-BE49-F238E27FC236}">
                  <a16:creationId xmlns:a16="http://schemas.microsoft.com/office/drawing/2014/main" id="{CC02F60E-1656-48BA-9903-58A5F461558B}"/>
                </a:ext>
              </a:extLst>
            </p:cNvPr>
            <p:cNvSpPr/>
            <p:nvPr/>
          </p:nvSpPr>
          <p:spPr>
            <a:xfrm>
              <a:off x="3383769" y="4757610"/>
              <a:ext cx="842039" cy="999844"/>
            </a:xfrm>
            <a:custGeom>
              <a:avLst/>
              <a:gdLst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30936 w 2194560"/>
                <a:gd name="connsiteY52" fmla="*/ 1331976 h 2523744"/>
                <a:gd name="connsiteX53" fmla="*/ 646176 w 2194560"/>
                <a:gd name="connsiteY53" fmla="*/ 1399032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30936 w 2194560"/>
                <a:gd name="connsiteY52" fmla="*/ 1331976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67512 w 2194560"/>
                <a:gd name="connsiteY59" fmla="*/ 1923288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55320 w 2194560"/>
                <a:gd name="connsiteY58" fmla="*/ 1850136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36776 w 2194560"/>
                <a:gd name="connsiteY125" fmla="*/ 1219200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2392 w 2194560"/>
                <a:gd name="connsiteY124" fmla="*/ 1271016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80441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07464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9472 w 2194560"/>
                <a:gd name="connsiteY76" fmla="*/ 245973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688848 w 2194560"/>
                <a:gd name="connsiteY63" fmla="*/ 2145792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1520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60655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595122 w 2194560"/>
                <a:gd name="connsiteY47" fmla="*/ 801624 h 2523744"/>
                <a:gd name="connsiteX48" fmla="*/ 606552 w 2194560"/>
                <a:gd name="connsiteY48" fmla="*/ 893064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606552 w 2194560"/>
                <a:gd name="connsiteY46" fmla="*/ 73761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600456 w 2194560"/>
                <a:gd name="connsiteY45" fmla="*/ 679704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60576 w 2194560"/>
                <a:gd name="connsiteY182" fmla="*/ 18897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56766 w 2194560"/>
                <a:gd name="connsiteY182" fmla="*/ 204216 h 2523744"/>
                <a:gd name="connsiteX183" fmla="*/ 1514856 w 2194560"/>
                <a:gd name="connsiteY183" fmla="*/ 17983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719072 w 2194560"/>
                <a:gd name="connsiteY177" fmla="*/ 310896 h 2523744"/>
                <a:gd name="connsiteX178" fmla="*/ 1679448 w 2194560"/>
                <a:gd name="connsiteY178" fmla="*/ 277368 h 2523744"/>
                <a:gd name="connsiteX179" fmla="*/ 1664208 w 2194560"/>
                <a:gd name="connsiteY179" fmla="*/ 252984 h 2523744"/>
                <a:gd name="connsiteX180" fmla="*/ 1658112 w 2194560"/>
                <a:gd name="connsiteY180" fmla="*/ 234696 h 2523744"/>
                <a:gd name="connsiteX181" fmla="*/ 1648968 w 2194560"/>
                <a:gd name="connsiteY181" fmla="*/ 228600 h 2523744"/>
                <a:gd name="connsiteX182" fmla="*/ 1556766 w 2194560"/>
                <a:gd name="connsiteY182" fmla="*/ 204216 h 2523744"/>
                <a:gd name="connsiteX183" fmla="*/ 1511046 w 2194560"/>
                <a:gd name="connsiteY183" fmla="*/ 183642 h 2523744"/>
                <a:gd name="connsiteX184" fmla="*/ 1472184 w 2194560"/>
                <a:gd name="connsiteY184" fmla="*/ 173736 h 2523744"/>
                <a:gd name="connsiteX185" fmla="*/ 1438656 w 2194560"/>
                <a:gd name="connsiteY185" fmla="*/ 164592 h 2523744"/>
                <a:gd name="connsiteX186" fmla="*/ 1408176 w 2194560"/>
                <a:gd name="connsiteY186" fmla="*/ 158496 h 2523744"/>
                <a:gd name="connsiteX187" fmla="*/ 1362456 w 2194560"/>
                <a:gd name="connsiteY187" fmla="*/ 161544 h 2523744"/>
                <a:gd name="connsiteX188" fmla="*/ 1325880 w 2194560"/>
                <a:gd name="connsiteY188" fmla="*/ 173736 h 2523744"/>
                <a:gd name="connsiteX189" fmla="*/ 1277112 w 2194560"/>
                <a:gd name="connsiteY189" fmla="*/ 207264 h 2523744"/>
                <a:gd name="connsiteX190" fmla="*/ 1246632 w 2194560"/>
                <a:gd name="connsiteY190" fmla="*/ 222504 h 2523744"/>
                <a:gd name="connsiteX191" fmla="*/ 1188720 w 2194560"/>
                <a:gd name="connsiteY191" fmla="*/ 243840 h 2523744"/>
                <a:gd name="connsiteX192" fmla="*/ 1155192 w 2194560"/>
                <a:gd name="connsiteY192" fmla="*/ 249936 h 2523744"/>
                <a:gd name="connsiteX193" fmla="*/ 1124712 w 2194560"/>
                <a:gd name="connsiteY193" fmla="*/ 256032 h 2523744"/>
                <a:gd name="connsiteX194" fmla="*/ 1082040 w 2194560"/>
                <a:gd name="connsiteY194" fmla="*/ 256032 h 2523744"/>
                <a:gd name="connsiteX195" fmla="*/ 1024128 w 2194560"/>
                <a:gd name="connsiteY195" fmla="*/ 252984 h 2523744"/>
                <a:gd name="connsiteX196" fmla="*/ 981456 w 2194560"/>
                <a:gd name="connsiteY196" fmla="*/ 237744 h 2523744"/>
                <a:gd name="connsiteX197" fmla="*/ 932688 w 2194560"/>
                <a:gd name="connsiteY197" fmla="*/ 222504 h 2523744"/>
                <a:gd name="connsiteX198" fmla="*/ 908304 w 2194560"/>
                <a:gd name="connsiteY198" fmla="*/ 207264 h 2523744"/>
                <a:gd name="connsiteX199" fmla="*/ 877824 w 2194560"/>
                <a:gd name="connsiteY199" fmla="*/ 182880 h 2523744"/>
                <a:gd name="connsiteX200" fmla="*/ 844296 w 2194560"/>
                <a:gd name="connsiteY200" fmla="*/ 170688 h 2523744"/>
                <a:gd name="connsiteX201" fmla="*/ 810768 w 2194560"/>
                <a:gd name="connsiteY201" fmla="*/ 152400 h 2523744"/>
                <a:gd name="connsiteX202" fmla="*/ 783336 w 2194560"/>
                <a:gd name="connsiteY202" fmla="*/ 146304 h 2523744"/>
                <a:gd name="connsiteX203" fmla="*/ 752856 w 2194560"/>
                <a:gd name="connsiteY203" fmla="*/ 131064 h 2523744"/>
                <a:gd name="connsiteX204" fmla="*/ 670560 w 2194560"/>
                <a:gd name="connsiteY204" fmla="*/ 85344 h 2523744"/>
                <a:gd name="connsiteX205" fmla="*/ 640080 w 2194560"/>
                <a:gd name="connsiteY205" fmla="*/ 67056 h 2523744"/>
                <a:gd name="connsiteX206" fmla="*/ 597408 w 2194560"/>
                <a:gd name="connsiteY206" fmla="*/ 48768 h 2523744"/>
                <a:gd name="connsiteX207" fmla="*/ 582168 w 2194560"/>
                <a:gd name="connsiteY207" fmla="*/ 24384 h 2523744"/>
                <a:gd name="connsiteX208" fmla="*/ 557784 w 2194560"/>
                <a:gd name="connsiteY208" fmla="*/ 9144 h 2523744"/>
                <a:gd name="connsiteX209" fmla="*/ 530352 w 2194560"/>
                <a:gd name="connsiteY209" fmla="*/ 0 h 2523744"/>
                <a:gd name="connsiteX210" fmla="*/ 530352 w 2194560"/>
                <a:gd name="connsiteY210" fmla="*/ 0 h 2523744"/>
                <a:gd name="connsiteX211" fmla="*/ 496824 w 2194560"/>
                <a:gd name="connsiteY211" fmla="*/ 27432 h 2523744"/>
                <a:gd name="connsiteX212" fmla="*/ 448056 w 2194560"/>
                <a:gd name="connsiteY21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92224 w 2194560"/>
                <a:gd name="connsiteY175" fmla="*/ 316992 h 2523744"/>
                <a:gd name="connsiteX176" fmla="*/ 1752600 w 2194560"/>
                <a:gd name="connsiteY176" fmla="*/ 316992 h 2523744"/>
                <a:gd name="connsiteX177" fmla="*/ 1679448 w 2194560"/>
                <a:gd name="connsiteY177" fmla="*/ 277368 h 2523744"/>
                <a:gd name="connsiteX178" fmla="*/ 1664208 w 2194560"/>
                <a:gd name="connsiteY178" fmla="*/ 252984 h 2523744"/>
                <a:gd name="connsiteX179" fmla="*/ 1658112 w 2194560"/>
                <a:gd name="connsiteY179" fmla="*/ 234696 h 2523744"/>
                <a:gd name="connsiteX180" fmla="*/ 1648968 w 2194560"/>
                <a:gd name="connsiteY180" fmla="*/ 228600 h 2523744"/>
                <a:gd name="connsiteX181" fmla="*/ 1556766 w 2194560"/>
                <a:gd name="connsiteY181" fmla="*/ 204216 h 2523744"/>
                <a:gd name="connsiteX182" fmla="*/ 1511046 w 2194560"/>
                <a:gd name="connsiteY182" fmla="*/ 183642 h 2523744"/>
                <a:gd name="connsiteX183" fmla="*/ 1472184 w 2194560"/>
                <a:gd name="connsiteY183" fmla="*/ 173736 h 2523744"/>
                <a:gd name="connsiteX184" fmla="*/ 1438656 w 2194560"/>
                <a:gd name="connsiteY184" fmla="*/ 164592 h 2523744"/>
                <a:gd name="connsiteX185" fmla="*/ 1408176 w 2194560"/>
                <a:gd name="connsiteY185" fmla="*/ 158496 h 2523744"/>
                <a:gd name="connsiteX186" fmla="*/ 1362456 w 2194560"/>
                <a:gd name="connsiteY186" fmla="*/ 161544 h 2523744"/>
                <a:gd name="connsiteX187" fmla="*/ 1325880 w 2194560"/>
                <a:gd name="connsiteY187" fmla="*/ 173736 h 2523744"/>
                <a:gd name="connsiteX188" fmla="*/ 1277112 w 2194560"/>
                <a:gd name="connsiteY188" fmla="*/ 207264 h 2523744"/>
                <a:gd name="connsiteX189" fmla="*/ 1246632 w 2194560"/>
                <a:gd name="connsiteY189" fmla="*/ 222504 h 2523744"/>
                <a:gd name="connsiteX190" fmla="*/ 1188720 w 2194560"/>
                <a:gd name="connsiteY190" fmla="*/ 243840 h 2523744"/>
                <a:gd name="connsiteX191" fmla="*/ 1155192 w 2194560"/>
                <a:gd name="connsiteY191" fmla="*/ 249936 h 2523744"/>
                <a:gd name="connsiteX192" fmla="*/ 1124712 w 2194560"/>
                <a:gd name="connsiteY192" fmla="*/ 256032 h 2523744"/>
                <a:gd name="connsiteX193" fmla="*/ 1082040 w 2194560"/>
                <a:gd name="connsiteY193" fmla="*/ 256032 h 2523744"/>
                <a:gd name="connsiteX194" fmla="*/ 1024128 w 2194560"/>
                <a:gd name="connsiteY194" fmla="*/ 252984 h 2523744"/>
                <a:gd name="connsiteX195" fmla="*/ 981456 w 2194560"/>
                <a:gd name="connsiteY195" fmla="*/ 237744 h 2523744"/>
                <a:gd name="connsiteX196" fmla="*/ 932688 w 2194560"/>
                <a:gd name="connsiteY196" fmla="*/ 222504 h 2523744"/>
                <a:gd name="connsiteX197" fmla="*/ 908304 w 2194560"/>
                <a:gd name="connsiteY197" fmla="*/ 207264 h 2523744"/>
                <a:gd name="connsiteX198" fmla="*/ 877824 w 2194560"/>
                <a:gd name="connsiteY198" fmla="*/ 182880 h 2523744"/>
                <a:gd name="connsiteX199" fmla="*/ 844296 w 2194560"/>
                <a:gd name="connsiteY199" fmla="*/ 170688 h 2523744"/>
                <a:gd name="connsiteX200" fmla="*/ 810768 w 2194560"/>
                <a:gd name="connsiteY200" fmla="*/ 152400 h 2523744"/>
                <a:gd name="connsiteX201" fmla="*/ 783336 w 2194560"/>
                <a:gd name="connsiteY201" fmla="*/ 146304 h 2523744"/>
                <a:gd name="connsiteX202" fmla="*/ 752856 w 2194560"/>
                <a:gd name="connsiteY202" fmla="*/ 131064 h 2523744"/>
                <a:gd name="connsiteX203" fmla="*/ 670560 w 2194560"/>
                <a:gd name="connsiteY203" fmla="*/ 85344 h 2523744"/>
                <a:gd name="connsiteX204" fmla="*/ 640080 w 2194560"/>
                <a:gd name="connsiteY204" fmla="*/ 67056 h 2523744"/>
                <a:gd name="connsiteX205" fmla="*/ 597408 w 2194560"/>
                <a:gd name="connsiteY205" fmla="*/ 48768 h 2523744"/>
                <a:gd name="connsiteX206" fmla="*/ 582168 w 2194560"/>
                <a:gd name="connsiteY206" fmla="*/ 24384 h 2523744"/>
                <a:gd name="connsiteX207" fmla="*/ 557784 w 2194560"/>
                <a:gd name="connsiteY207" fmla="*/ 9144 h 2523744"/>
                <a:gd name="connsiteX208" fmla="*/ 530352 w 2194560"/>
                <a:gd name="connsiteY208" fmla="*/ 0 h 2523744"/>
                <a:gd name="connsiteX209" fmla="*/ 530352 w 2194560"/>
                <a:gd name="connsiteY209" fmla="*/ 0 h 2523744"/>
                <a:gd name="connsiteX210" fmla="*/ 496824 w 2194560"/>
                <a:gd name="connsiteY210" fmla="*/ 27432 h 2523744"/>
                <a:gd name="connsiteX211" fmla="*/ 448056 w 2194560"/>
                <a:gd name="connsiteY21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819656 w 2194560"/>
                <a:gd name="connsiteY174" fmla="*/ 323088 h 2523744"/>
                <a:gd name="connsiteX175" fmla="*/ 1752600 w 2194560"/>
                <a:gd name="connsiteY175" fmla="*/ 316992 h 2523744"/>
                <a:gd name="connsiteX176" fmla="*/ 1679448 w 2194560"/>
                <a:gd name="connsiteY176" fmla="*/ 277368 h 2523744"/>
                <a:gd name="connsiteX177" fmla="*/ 1664208 w 2194560"/>
                <a:gd name="connsiteY177" fmla="*/ 252984 h 2523744"/>
                <a:gd name="connsiteX178" fmla="*/ 1658112 w 2194560"/>
                <a:gd name="connsiteY178" fmla="*/ 234696 h 2523744"/>
                <a:gd name="connsiteX179" fmla="*/ 1648968 w 2194560"/>
                <a:gd name="connsiteY179" fmla="*/ 228600 h 2523744"/>
                <a:gd name="connsiteX180" fmla="*/ 1556766 w 2194560"/>
                <a:gd name="connsiteY180" fmla="*/ 204216 h 2523744"/>
                <a:gd name="connsiteX181" fmla="*/ 1511046 w 2194560"/>
                <a:gd name="connsiteY181" fmla="*/ 183642 h 2523744"/>
                <a:gd name="connsiteX182" fmla="*/ 1472184 w 2194560"/>
                <a:gd name="connsiteY182" fmla="*/ 173736 h 2523744"/>
                <a:gd name="connsiteX183" fmla="*/ 1438656 w 2194560"/>
                <a:gd name="connsiteY183" fmla="*/ 164592 h 2523744"/>
                <a:gd name="connsiteX184" fmla="*/ 1408176 w 2194560"/>
                <a:gd name="connsiteY184" fmla="*/ 158496 h 2523744"/>
                <a:gd name="connsiteX185" fmla="*/ 1362456 w 2194560"/>
                <a:gd name="connsiteY185" fmla="*/ 161544 h 2523744"/>
                <a:gd name="connsiteX186" fmla="*/ 1325880 w 2194560"/>
                <a:gd name="connsiteY186" fmla="*/ 173736 h 2523744"/>
                <a:gd name="connsiteX187" fmla="*/ 1277112 w 2194560"/>
                <a:gd name="connsiteY187" fmla="*/ 207264 h 2523744"/>
                <a:gd name="connsiteX188" fmla="*/ 1246632 w 2194560"/>
                <a:gd name="connsiteY188" fmla="*/ 222504 h 2523744"/>
                <a:gd name="connsiteX189" fmla="*/ 1188720 w 2194560"/>
                <a:gd name="connsiteY189" fmla="*/ 243840 h 2523744"/>
                <a:gd name="connsiteX190" fmla="*/ 1155192 w 2194560"/>
                <a:gd name="connsiteY190" fmla="*/ 249936 h 2523744"/>
                <a:gd name="connsiteX191" fmla="*/ 1124712 w 2194560"/>
                <a:gd name="connsiteY191" fmla="*/ 256032 h 2523744"/>
                <a:gd name="connsiteX192" fmla="*/ 1082040 w 2194560"/>
                <a:gd name="connsiteY192" fmla="*/ 256032 h 2523744"/>
                <a:gd name="connsiteX193" fmla="*/ 1024128 w 2194560"/>
                <a:gd name="connsiteY193" fmla="*/ 252984 h 2523744"/>
                <a:gd name="connsiteX194" fmla="*/ 981456 w 2194560"/>
                <a:gd name="connsiteY194" fmla="*/ 237744 h 2523744"/>
                <a:gd name="connsiteX195" fmla="*/ 932688 w 2194560"/>
                <a:gd name="connsiteY195" fmla="*/ 222504 h 2523744"/>
                <a:gd name="connsiteX196" fmla="*/ 908304 w 2194560"/>
                <a:gd name="connsiteY196" fmla="*/ 207264 h 2523744"/>
                <a:gd name="connsiteX197" fmla="*/ 877824 w 2194560"/>
                <a:gd name="connsiteY197" fmla="*/ 182880 h 2523744"/>
                <a:gd name="connsiteX198" fmla="*/ 844296 w 2194560"/>
                <a:gd name="connsiteY198" fmla="*/ 170688 h 2523744"/>
                <a:gd name="connsiteX199" fmla="*/ 810768 w 2194560"/>
                <a:gd name="connsiteY199" fmla="*/ 152400 h 2523744"/>
                <a:gd name="connsiteX200" fmla="*/ 783336 w 2194560"/>
                <a:gd name="connsiteY200" fmla="*/ 146304 h 2523744"/>
                <a:gd name="connsiteX201" fmla="*/ 752856 w 2194560"/>
                <a:gd name="connsiteY201" fmla="*/ 131064 h 2523744"/>
                <a:gd name="connsiteX202" fmla="*/ 670560 w 2194560"/>
                <a:gd name="connsiteY202" fmla="*/ 85344 h 2523744"/>
                <a:gd name="connsiteX203" fmla="*/ 640080 w 2194560"/>
                <a:gd name="connsiteY203" fmla="*/ 67056 h 2523744"/>
                <a:gd name="connsiteX204" fmla="*/ 597408 w 2194560"/>
                <a:gd name="connsiteY204" fmla="*/ 48768 h 2523744"/>
                <a:gd name="connsiteX205" fmla="*/ 582168 w 2194560"/>
                <a:gd name="connsiteY205" fmla="*/ 24384 h 2523744"/>
                <a:gd name="connsiteX206" fmla="*/ 557784 w 2194560"/>
                <a:gd name="connsiteY206" fmla="*/ 9144 h 2523744"/>
                <a:gd name="connsiteX207" fmla="*/ 530352 w 2194560"/>
                <a:gd name="connsiteY207" fmla="*/ 0 h 2523744"/>
                <a:gd name="connsiteX208" fmla="*/ 530352 w 2194560"/>
                <a:gd name="connsiteY208" fmla="*/ 0 h 2523744"/>
                <a:gd name="connsiteX209" fmla="*/ 496824 w 2194560"/>
                <a:gd name="connsiteY209" fmla="*/ 27432 h 2523744"/>
                <a:gd name="connsiteX210" fmla="*/ 448056 w 2194560"/>
                <a:gd name="connsiteY21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52600 w 2194560"/>
                <a:gd name="connsiteY174" fmla="*/ 316992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648968 w 2194560"/>
                <a:gd name="connsiteY178" fmla="*/ 228600 h 2523744"/>
                <a:gd name="connsiteX179" fmla="*/ 1556766 w 2194560"/>
                <a:gd name="connsiteY179" fmla="*/ 204216 h 2523744"/>
                <a:gd name="connsiteX180" fmla="*/ 1511046 w 2194560"/>
                <a:gd name="connsiteY180" fmla="*/ 183642 h 2523744"/>
                <a:gd name="connsiteX181" fmla="*/ 1472184 w 2194560"/>
                <a:gd name="connsiteY181" fmla="*/ 173736 h 2523744"/>
                <a:gd name="connsiteX182" fmla="*/ 1438656 w 2194560"/>
                <a:gd name="connsiteY182" fmla="*/ 164592 h 2523744"/>
                <a:gd name="connsiteX183" fmla="*/ 1408176 w 2194560"/>
                <a:gd name="connsiteY183" fmla="*/ 158496 h 2523744"/>
                <a:gd name="connsiteX184" fmla="*/ 1362456 w 2194560"/>
                <a:gd name="connsiteY184" fmla="*/ 161544 h 2523744"/>
                <a:gd name="connsiteX185" fmla="*/ 1325880 w 2194560"/>
                <a:gd name="connsiteY185" fmla="*/ 173736 h 2523744"/>
                <a:gd name="connsiteX186" fmla="*/ 1277112 w 2194560"/>
                <a:gd name="connsiteY186" fmla="*/ 207264 h 2523744"/>
                <a:gd name="connsiteX187" fmla="*/ 1246632 w 2194560"/>
                <a:gd name="connsiteY187" fmla="*/ 222504 h 2523744"/>
                <a:gd name="connsiteX188" fmla="*/ 1188720 w 2194560"/>
                <a:gd name="connsiteY188" fmla="*/ 243840 h 2523744"/>
                <a:gd name="connsiteX189" fmla="*/ 1155192 w 2194560"/>
                <a:gd name="connsiteY189" fmla="*/ 249936 h 2523744"/>
                <a:gd name="connsiteX190" fmla="*/ 1124712 w 2194560"/>
                <a:gd name="connsiteY190" fmla="*/ 256032 h 2523744"/>
                <a:gd name="connsiteX191" fmla="*/ 1082040 w 2194560"/>
                <a:gd name="connsiteY191" fmla="*/ 256032 h 2523744"/>
                <a:gd name="connsiteX192" fmla="*/ 1024128 w 2194560"/>
                <a:gd name="connsiteY192" fmla="*/ 252984 h 2523744"/>
                <a:gd name="connsiteX193" fmla="*/ 981456 w 2194560"/>
                <a:gd name="connsiteY193" fmla="*/ 237744 h 2523744"/>
                <a:gd name="connsiteX194" fmla="*/ 932688 w 2194560"/>
                <a:gd name="connsiteY194" fmla="*/ 222504 h 2523744"/>
                <a:gd name="connsiteX195" fmla="*/ 908304 w 2194560"/>
                <a:gd name="connsiteY195" fmla="*/ 207264 h 2523744"/>
                <a:gd name="connsiteX196" fmla="*/ 877824 w 2194560"/>
                <a:gd name="connsiteY196" fmla="*/ 182880 h 2523744"/>
                <a:gd name="connsiteX197" fmla="*/ 844296 w 2194560"/>
                <a:gd name="connsiteY197" fmla="*/ 170688 h 2523744"/>
                <a:gd name="connsiteX198" fmla="*/ 810768 w 2194560"/>
                <a:gd name="connsiteY198" fmla="*/ 152400 h 2523744"/>
                <a:gd name="connsiteX199" fmla="*/ 783336 w 2194560"/>
                <a:gd name="connsiteY199" fmla="*/ 146304 h 2523744"/>
                <a:gd name="connsiteX200" fmla="*/ 752856 w 2194560"/>
                <a:gd name="connsiteY200" fmla="*/ 131064 h 2523744"/>
                <a:gd name="connsiteX201" fmla="*/ 670560 w 2194560"/>
                <a:gd name="connsiteY201" fmla="*/ 85344 h 2523744"/>
                <a:gd name="connsiteX202" fmla="*/ 640080 w 2194560"/>
                <a:gd name="connsiteY202" fmla="*/ 67056 h 2523744"/>
                <a:gd name="connsiteX203" fmla="*/ 597408 w 2194560"/>
                <a:gd name="connsiteY203" fmla="*/ 48768 h 2523744"/>
                <a:gd name="connsiteX204" fmla="*/ 582168 w 2194560"/>
                <a:gd name="connsiteY204" fmla="*/ 24384 h 2523744"/>
                <a:gd name="connsiteX205" fmla="*/ 557784 w 2194560"/>
                <a:gd name="connsiteY205" fmla="*/ 9144 h 2523744"/>
                <a:gd name="connsiteX206" fmla="*/ 530352 w 2194560"/>
                <a:gd name="connsiteY206" fmla="*/ 0 h 2523744"/>
                <a:gd name="connsiteX207" fmla="*/ 530352 w 2194560"/>
                <a:gd name="connsiteY207" fmla="*/ 0 h 2523744"/>
                <a:gd name="connsiteX208" fmla="*/ 496824 w 2194560"/>
                <a:gd name="connsiteY208" fmla="*/ 27432 h 2523744"/>
                <a:gd name="connsiteX209" fmla="*/ 448056 w 2194560"/>
                <a:gd name="connsiteY209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648968 w 2194560"/>
                <a:gd name="connsiteY178" fmla="*/ 228600 h 2523744"/>
                <a:gd name="connsiteX179" fmla="*/ 1556766 w 2194560"/>
                <a:gd name="connsiteY179" fmla="*/ 204216 h 2523744"/>
                <a:gd name="connsiteX180" fmla="*/ 1511046 w 2194560"/>
                <a:gd name="connsiteY180" fmla="*/ 183642 h 2523744"/>
                <a:gd name="connsiteX181" fmla="*/ 1472184 w 2194560"/>
                <a:gd name="connsiteY181" fmla="*/ 173736 h 2523744"/>
                <a:gd name="connsiteX182" fmla="*/ 1438656 w 2194560"/>
                <a:gd name="connsiteY182" fmla="*/ 164592 h 2523744"/>
                <a:gd name="connsiteX183" fmla="*/ 1408176 w 2194560"/>
                <a:gd name="connsiteY183" fmla="*/ 158496 h 2523744"/>
                <a:gd name="connsiteX184" fmla="*/ 1362456 w 2194560"/>
                <a:gd name="connsiteY184" fmla="*/ 161544 h 2523744"/>
                <a:gd name="connsiteX185" fmla="*/ 1325880 w 2194560"/>
                <a:gd name="connsiteY185" fmla="*/ 173736 h 2523744"/>
                <a:gd name="connsiteX186" fmla="*/ 1277112 w 2194560"/>
                <a:gd name="connsiteY186" fmla="*/ 207264 h 2523744"/>
                <a:gd name="connsiteX187" fmla="*/ 1246632 w 2194560"/>
                <a:gd name="connsiteY187" fmla="*/ 222504 h 2523744"/>
                <a:gd name="connsiteX188" fmla="*/ 1188720 w 2194560"/>
                <a:gd name="connsiteY188" fmla="*/ 243840 h 2523744"/>
                <a:gd name="connsiteX189" fmla="*/ 1155192 w 2194560"/>
                <a:gd name="connsiteY189" fmla="*/ 249936 h 2523744"/>
                <a:gd name="connsiteX190" fmla="*/ 1124712 w 2194560"/>
                <a:gd name="connsiteY190" fmla="*/ 256032 h 2523744"/>
                <a:gd name="connsiteX191" fmla="*/ 1082040 w 2194560"/>
                <a:gd name="connsiteY191" fmla="*/ 256032 h 2523744"/>
                <a:gd name="connsiteX192" fmla="*/ 1024128 w 2194560"/>
                <a:gd name="connsiteY192" fmla="*/ 252984 h 2523744"/>
                <a:gd name="connsiteX193" fmla="*/ 981456 w 2194560"/>
                <a:gd name="connsiteY193" fmla="*/ 237744 h 2523744"/>
                <a:gd name="connsiteX194" fmla="*/ 932688 w 2194560"/>
                <a:gd name="connsiteY194" fmla="*/ 222504 h 2523744"/>
                <a:gd name="connsiteX195" fmla="*/ 908304 w 2194560"/>
                <a:gd name="connsiteY195" fmla="*/ 207264 h 2523744"/>
                <a:gd name="connsiteX196" fmla="*/ 877824 w 2194560"/>
                <a:gd name="connsiteY196" fmla="*/ 182880 h 2523744"/>
                <a:gd name="connsiteX197" fmla="*/ 844296 w 2194560"/>
                <a:gd name="connsiteY197" fmla="*/ 170688 h 2523744"/>
                <a:gd name="connsiteX198" fmla="*/ 810768 w 2194560"/>
                <a:gd name="connsiteY198" fmla="*/ 152400 h 2523744"/>
                <a:gd name="connsiteX199" fmla="*/ 783336 w 2194560"/>
                <a:gd name="connsiteY199" fmla="*/ 146304 h 2523744"/>
                <a:gd name="connsiteX200" fmla="*/ 752856 w 2194560"/>
                <a:gd name="connsiteY200" fmla="*/ 131064 h 2523744"/>
                <a:gd name="connsiteX201" fmla="*/ 670560 w 2194560"/>
                <a:gd name="connsiteY201" fmla="*/ 85344 h 2523744"/>
                <a:gd name="connsiteX202" fmla="*/ 640080 w 2194560"/>
                <a:gd name="connsiteY202" fmla="*/ 67056 h 2523744"/>
                <a:gd name="connsiteX203" fmla="*/ 597408 w 2194560"/>
                <a:gd name="connsiteY203" fmla="*/ 48768 h 2523744"/>
                <a:gd name="connsiteX204" fmla="*/ 582168 w 2194560"/>
                <a:gd name="connsiteY204" fmla="*/ 24384 h 2523744"/>
                <a:gd name="connsiteX205" fmla="*/ 557784 w 2194560"/>
                <a:gd name="connsiteY205" fmla="*/ 9144 h 2523744"/>
                <a:gd name="connsiteX206" fmla="*/ 530352 w 2194560"/>
                <a:gd name="connsiteY206" fmla="*/ 0 h 2523744"/>
                <a:gd name="connsiteX207" fmla="*/ 530352 w 2194560"/>
                <a:gd name="connsiteY207" fmla="*/ 0 h 2523744"/>
                <a:gd name="connsiteX208" fmla="*/ 496824 w 2194560"/>
                <a:gd name="connsiteY208" fmla="*/ 27432 h 2523744"/>
                <a:gd name="connsiteX209" fmla="*/ 448056 w 2194560"/>
                <a:gd name="connsiteY209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53184 w 2194560"/>
                <a:gd name="connsiteY173" fmla="*/ 33832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556766 w 2194560"/>
                <a:gd name="connsiteY178" fmla="*/ 204216 h 2523744"/>
                <a:gd name="connsiteX179" fmla="*/ 1511046 w 2194560"/>
                <a:gd name="connsiteY179" fmla="*/ 183642 h 2523744"/>
                <a:gd name="connsiteX180" fmla="*/ 1472184 w 2194560"/>
                <a:gd name="connsiteY180" fmla="*/ 173736 h 2523744"/>
                <a:gd name="connsiteX181" fmla="*/ 1438656 w 2194560"/>
                <a:gd name="connsiteY181" fmla="*/ 164592 h 2523744"/>
                <a:gd name="connsiteX182" fmla="*/ 1408176 w 2194560"/>
                <a:gd name="connsiteY182" fmla="*/ 158496 h 2523744"/>
                <a:gd name="connsiteX183" fmla="*/ 1362456 w 2194560"/>
                <a:gd name="connsiteY183" fmla="*/ 161544 h 2523744"/>
                <a:gd name="connsiteX184" fmla="*/ 1325880 w 2194560"/>
                <a:gd name="connsiteY184" fmla="*/ 173736 h 2523744"/>
                <a:gd name="connsiteX185" fmla="*/ 1277112 w 2194560"/>
                <a:gd name="connsiteY185" fmla="*/ 207264 h 2523744"/>
                <a:gd name="connsiteX186" fmla="*/ 1246632 w 2194560"/>
                <a:gd name="connsiteY186" fmla="*/ 222504 h 2523744"/>
                <a:gd name="connsiteX187" fmla="*/ 1188720 w 2194560"/>
                <a:gd name="connsiteY187" fmla="*/ 243840 h 2523744"/>
                <a:gd name="connsiteX188" fmla="*/ 1155192 w 2194560"/>
                <a:gd name="connsiteY188" fmla="*/ 249936 h 2523744"/>
                <a:gd name="connsiteX189" fmla="*/ 1124712 w 2194560"/>
                <a:gd name="connsiteY189" fmla="*/ 256032 h 2523744"/>
                <a:gd name="connsiteX190" fmla="*/ 1082040 w 2194560"/>
                <a:gd name="connsiteY190" fmla="*/ 256032 h 2523744"/>
                <a:gd name="connsiteX191" fmla="*/ 1024128 w 2194560"/>
                <a:gd name="connsiteY191" fmla="*/ 252984 h 2523744"/>
                <a:gd name="connsiteX192" fmla="*/ 981456 w 2194560"/>
                <a:gd name="connsiteY192" fmla="*/ 237744 h 2523744"/>
                <a:gd name="connsiteX193" fmla="*/ 932688 w 2194560"/>
                <a:gd name="connsiteY193" fmla="*/ 222504 h 2523744"/>
                <a:gd name="connsiteX194" fmla="*/ 908304 w 2194560"/>
                <a:gd name="connsiteY194" fmla="*/ 207264 h 2523744"/>
                <a:gd name="connsiteX195" fmla="*/ 877824 w 2194560"/>
                <a:gd name="connsiteY195" fmla="*/ 182880 h 2523744"/>
                <a:gd name="connsiteX196" fmla="*/ 844296 w 2194560"/>
                <a:gd name="connsiteY196" fmla="*/ 170688 h 2523744"/>
                <a:gd name="connsiteX197" fmla="*/ 810768 w 2194560"/>
                <a:gd name="connsiteY197" fmla="*/ 152400 h 2523744"/>
                <a:gd name="connsiteX198" fmla="*/ 783336 w 2194560"/>
                <a:gd name="connsiteY198" fmla="*/ 146304 h 2523744"/>
                <a:gd name="connsiteX199" fmla="*/ 752856 w 2194560"/>
                <a:gd name="connsiteY199" fmla="*/ 131064 h 2523744"/>
                <a:gd name="connsiteX200" fmla="*/ 670560 w 2194560"/>
                <a:gd name="connsiteY200" fmla="*/ 85344 h 2523744"/>
                <a:gd name="connsiteX201" fmla="*/ 640080 w 2194560"/>
                <a:gd name="connsiteY201" fmla="*/ 67056 h 2523744"/>
                <a:gd name="connsiteX202" fmla="*/ 597408 w 2194560"/>
                <a:gd name="connsiteY202" fmla="*/ 48768 h 2523744"/>
                <a:gd name="connsiteX203" fmla="*/ 582168 w 2194560"/>
                <a:gd name="connsiteY203" fmla="*/ 24384 h 2523744"/>
                <a:gd name="connsiteX204" fmla="*/ 557784 w 2194560"/>
                <a:gd name="connsiteY204" fmla="*/ 9144 h 2523744"/>
                <a:gd name="connsiteX205" fmla="*/ 530352 w 2194560"/>
                <a:gd name="connsiteY205" fmla="*/ 0 h 2523744"/>
                <a:gd name="connsiteX206" fmla="*/ 530352 w 2194560"/>
                <a:gd name="connsiteY206" fmla="*/ 0 h 2523744"/>
                <a:gd name="connsiteX207" fmla="*/ 496824 w 2194560"/>
                <a:gd name="connsiteY207" fmla="*/ 27432 h 2523744"/>
                <a:gd name="connsiteX208" fmla="*/ 448056 w 2194560"/>
                <a:gd name="connsiteY208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89760 w 2194560"/>
                <a:gd name="connsiteY172" fmla="*/ 344424 h 2523744"/>
                <a:gd name="connsiteX173" fmla="*/ 1835729 w 2194560"/>
                <a:gd name="connsiteY173" fmla="*/ 405948 h 2523744"/>
                <a:gd name="connsiteX174" fmla="*/ 1723509 w 2194560"/>
                <a:gd name="connsiteY174" fmla="*/ 350801 h 2523744"/>
                <a:gd name="connsiteX175" fmla="*/ 1679448 w 2194560"/>
                <a:gd name="connsiteY175" fmla="*/ 277368 h 2523744"/>
                <a:gd name="connsiteX176" fmla="*/ 1664208 w 2194560"/>
                <a:gd name="connsiteY176" fmla="*/ 252984 h 2523744"/>
                <a:gd name="connsiteX177" fmla="*/ 1658112 w 2194560"/>
                <a:gd name="connsiteY177" fmla="*/ 234696 h 2523744"/>
                <a:gd name="connsiteX178" fmla="*/ 1556766 w 2194560"/>
                <a:gd name="connsiteY178" fmla="*/ 204216 h 2523744"/>
                <a:gd name="connsiteX179" fmla="*/ 1511046 w 2194560"/>
                <a:gd name="connsiteY179" fmla="*/ 183642 h 2523744"/>
                <a:gd name="connsiteX180" fmla="*/ 1472184 w 2194560"/>
                <a:gd name="connsiteY180" fmla="*/ 173736 h 2523744"/>
                <a:gd name="connsiteX181" fmla="*/ 1438656 w 2194560"/>
                <a:gd name="connsiteY181" fmla="*/ 164592 h 2523744"/>
                <a:gd name="connsiteX182" fmla="*/ 1408176 w 2194560"/>
                <a:gd name="connsiteY182" fmla="*/ 158496 h 2523744"/>
                <a:gd name="connsiteX183" fmla="*/ 1362456 w 2194560"/>
                <a:gd name="connsiteY183" fmla="*/ 161544 h 2523744"/>
                <a:gd name="connsiteX184" fmla="*/ 1325880 w 2194560"/>
                <a:gd name="connsiteY184" fmla="*/ 173736 h 2523744"/>
                <a:gd name="connsiteX185" fmla="*/ 1277112 w 2194560"/>
                <a:gd name="connsiteY185" fmla="*/ 207264 h 2523744"/>
                <a:gd name="connsiteX186" fmla="*/ 1246632 w 2194560"/>
                <a:gd name="connsiteY186" fmla="*/ 222504 h 2523744"/>
                <a:gd name="connsiteX187" fmla="*/ 1188720 w 2194560"/>
                <a:gd name="connsiteY187" fmla="*/ 243840 h 2523744"/>
                <a:gd name="connsiteX188" fmla="*/ 1155192 w 2194560"/>
                <a:gd name="connsiteY188" fmla="*/ 249936 h 2523744"/>
                <a:gd name="connsiteX189" fmla="*/ 1124712 w 2194560"/>
                <a:gd name="connsiteY189" fmla="*/ 256032 h 2523744"/>
                <a:gd name="connsiteX190" fmla="*/ 1082040 w 2194560"/>
                <a:gd name="connsiteY190" fmla="*/ 256032 h 2523744"/>
                <a:gd name="connsiteX191" fmla="*/ 1024128 w 2194560"/>
                <a:gd name="connsiteY191" fmla="*/ 252984 h 2523744"/>
                <a:gd name="connsiteX192" fmla="*/ 981456 w 2194560"/>
                <a:gd name="connsiteY192" fmla="*/ 237744 h 2523744"/>
                <a:gd name="connsiteX193" fmla="*/ 932688 w 2194560"/>
                <a:gd name="connsiteY193" fmla="*/ 222504 h 2523744"/>
                <a:gd name="connsiteX194" fmla="*/ 908304 w 2194560"/>
                <a:gd name="connsiteY194" fmla="*/ 207264 h 2523744"/>
                <a:gd name="connsiteX195" fmla="*/ 877824 w 2194560"/>
                <a:gd name="connsiteY195" fmla="*/ 182880 h 2523744"/>
                <a:gd name="connsiteX196" fmla="*/ 844296 w 2194560"/>
                <a:gd name="connsiteY196" fmla="*/ 170688 h 2523744"/>
                <a:gd name="connsiteX197" fmla="*/ 810768 w 2194560"/>
                <a:gd name="connsiteY197" fmla="*/ 152400 h 2523744"/>
                <a:gd name="connsiteX198" fmla="*/ 783336 w 2194560"/>
                <a:gd name="connsiteY198" fmla="*/ 146304 h 2523744"/>
                <a:gd name="connsiteX199" fmla="*/ 752856 w 2194560"/>
                <a:gd name="connsiteY199" fmla="*/ 131064 h 2523744"/>
                <a:gd name="connsiteX200" fmla="*/ 670560 w 2194560"/>
                <a:gd name="connsiteY200" fmla="*/ 85344 h 2523744"/>
                <a:gd name="connsiteX201" fmla="*/ 640080 w 2194560"/>
                <a:gd name="connsiteY201" fmla="*/ 67056 h 2523744"/>
                <a:gd name="connsiteX202" fmla="*/ 597408 w 2194560"/>
                <a:gd name="connsiteY202" fmla="*/ 48768 h 2523744"/>
                <a:gd name="connsiteX203" fmla="*/ 582168 w 2194560"/>
                <a:gd name="connsiteY203" fmla="*/ 24384 h 2523744"/>
                <a:gd name="connsiteX204" fmla="*/ 557784 w 2194560"/>
                <a:gd name="connsiteY204" fmla="*/ 9144 h 2523744"/>
                <a:gd name="connsiteX205" fmla="*/ 530352 w 2194560"/>
                <a:gd name="connsiteY205" fmla="*/ 0 h 2523744"/>
                <a:gd name="connsiteX206" fmla="*/ 530352 w 2194560"/>
                <a:gd name="connsiteY206" fmla="*/ 0 h 2523744"/>
                <a:gd name="connsiteX207" fmla="*/ 496824 w 2194560"/>
                <a:gd name="connsiteY207" fmla="*/ 27432 h 2523744"/>
                <a:gd name="connsiteX208" fmla="*/ 448056 w 2194560"/>
                <a:gd name="connsiteY208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356616 h 2523744"/>
                <a:gd name="connsiteX172" fmla="*/ 1835729 w 2194560"/>
                <a:gd name="connsiteY172" fmla="*/ 405948 h 2523744"/>
                <a:gd name="connsiteX173" fmla="*/ 1723509 w 2194560"/>
                <a:gd name="connsiteY173" fmla="*/ 35080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418602 h 2523744"/>
                <a:gd name="connsiteX172" fmla="*/ 1835729 w 2194560"/>
                <a:gd name="connsiteY172" fmla="*/ 405948 h 2523744"/>
                <a:gd name="connsiteX173" fmla="*/ 1723509 w 2194560"/>
                <a:gd name="connsiteY173" fmla="*/ 35080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929384 w 2194560"/>
                <a:gd name="connsiteY171" fmla="*/ 418602 h 2523744"/>
                <a:gd name="connsiteX172" fmla="*/ 1835729 w 2194560"/>
                <a:gd name="connsiteY172" fmla="*/ 405948 h 2523744"/>
                <a:gd name="connsiteX173" fmla="*/ 1700236 w 2194560"/>
                <a:gd name="connsiteY173" fmla="*/ 373341 h 2523744"/>
                <a:gd name="connsiteX174" fmla="*/ 1679448 w 2194560"/>
                <a:gd name="connsiteY174" fmla="*/ 277368 h 2523744"/>
                <a:gd name="connsiteX175" fmla="*/ 1664208 w 2194560"/>
                <a:gd name="connsiteY175" fmla="*/ 252984 h 2523744"/>
                <a:gd name="connsiteX176" fmla="*/ 1658112 w 2194560"/>
                <a:gd name="connsiteY176" fmla="*/ 234696 h 2523744"/>
                <a:gd name="connsiteX177" fmla="*/ 1556766 w 2194560"/>
                <a:gd name="connsiteY177" fmla="*/ 204216 h 2523744"/>
                <a:gd name="connsiteX178" fmla="*/ 1511046 w 2194560"/>
                <a:gd name="connsiteY178" fmla="*/ 183642 h 2523744"/>
                <a:gd name="connsiteX179" fmla="*/ 1472184 w 2194560"/>
                <a:gd name="connsiteY179" fmla="*/ 173736 h 2523744"/>
                <a:gd name="connsiteX180" fmla="*/ 1438656 w 2194560"/>
                <a:gd name="connsiteY180" fmla="*/ 164592 h 2523744"/>
                <a:gd name="connsiteX181" fmla="*/ 1408176 w 2194560"/>
                <a:gd name="connsiteY181" fmla="*/ 158496 h 2523744"/>
                <a:gd name="connsiteX182" fmla="*/ 1362456 w 2194560"/>
                <a:gd name="connsiteY182" fmla="*/ 161544 h 2523744"/>
                <a:gd name="connsiteX183" fmla="*/ 1325880 w 2194560"/>
                <a:gd name="connsiteY183" fmla="*/ 173736 h 2523744"/>
                <a:gd name="connsiteX184" fmla="*/ 1277112 w 2194560"/>
                <a:gd name="connsiteY184" fmla="*/ 207264 h 2523744"/>
                <a:gd name="connsiteX185" fmla="*/ 1246632 w 2194560"/>
                <a:gd name="connsiteY185" fmla="*/ 222504 h 2523744"/>
                <a:gd name="connsiteX186" fmla="*/ 1188720 w 2194560"/>
                <a:gd name="connsiteY186" fmla="*/ 243840 h 2523744"/>
                <a:gd name="connsiteX187" fmla="*/ 1155192 w 2194560"/>
                <a:gd name="connsiteY187" fmla="*/ 249936 h 2523744"/>
                <a:gd name="connsiteX188" fmla="*/ 1124712 w 2194560"/>
                <a:gd name="connsiteY188" fmla="*/ 256032 h 2523744"/>
                <a:gd name="connsiteX189" fmla="*/ 1082040 w 2194560"/>
                <a:gd name="connsiteY189" fmla="*/ 256032 h 2523744"/>
                <a:gd name="connsiteX190" fmla="*/ 1024128 w 2194560"/>
                <a:gd name="connsiteY190" fmla="*/ 252984 h 2523744"/>
                <a:gd name="connsiteX191" fmla="*/ 981456 w 2194560"/>
                <a:gd name="connsiteY191" fmla="*/ 237744 h 2523744"/>
                <a:gd name="connsiteX192" fmla="*/ 932688 w 2194560"/>
                <a:gd name="connsiteY192" fmla="*/ 222504 h 2523744"/>
                <a:gd name="connsiteX193" fmla="*/ 908304 w 2194560"/>
                <a:gd name="connsiteY193" fmla="*/ 207264 h 2523744"/>
                <a:gd name="connsiteX194" fmla="*/ 877824 w 2194560"/>
                <a:gd name="connsiteY194" fmla="*/ 182880 h 2523744"/>
                <a:gd name="connsiteX195" fmla="*/ 844296 w 2194560"/>
                <a:gd name="connsiteY195" fmla="*/ 170688 h 2523744"/>
                <a:gd name="connsiteX196" fmla="*/ 810768 w 2194560"/>
                <a:gd name="connsiteY196" fmla="*/ 152400 h 2523744"/>
                <a:gd name="connsiteX197" fmla="*/ 783336 w 2194560"/>
                <a:gd name="connsiteY197" fmla="*/ 146304 h 2523744"/>
                <a:gd name="connsiteX198" fmla="*/ 752856 w 2194560"/>
                <a:gd name="connsiteY198" fmla="*/ 131064 h 2523744"/>
                <a:gd name="connsiteX199" fmla="*/ 670560 w 2194560"/>
                <a:gd name="connsiteY199" fmla="*/ 85344 h 2523744"/>
                <a:gd name="connsiteX200" fmla="*/ 640080 w 2194560"/>
                <a:gd name="connsiteY200" fmla="*/ 67056 h 2523744"/>
                <a:gd name="connsiteX201" fmla="*/ 597408 w 2194560"/>
                <a:gd name="connsiteY201" fmla="*/ 48768 h 2523744"/>
                <a:gd name="connsiteX202" fmla="*/ 582168 w 2194560"/>
                <a:gd name="connsiteY202" fmla="*/ 24384 h 2523744"/>
                <a:gd name="connsiteX203" fmla="*/ 557784 w 2194560"/>
                <a:gd name="connsiteY203" fmla="*/ 9144 h 2523744"/>
                <a:gd name="connsiteX204" fmla="*/ 530352 w 2194560"/>
                <a:gd name="connsiteY204" fmla="*/ 0 h 2523744"/>
                <a:gd name="connsiteX205" fmla="*/ 530352 w 2194560"/>
                <a:gd name="connsiteY205" fmla="*/ 0 h 2523744"/>
                <a:gd name="connsiteX206" fmla="*/ 496824 w 2194560"/>
                <a:gd name="connsiteY206" fmla="*/ 27432 h 2523744"/>
                <a:gd name="connsiteX207" fmla="*/ 448056 w 2194560"/>
                <a:gd name="connsiteY207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941576 w 2194560"/>
                <a:gd name="connsiteY170" fmla="*/ 374904 h 2523744"/>
                <a:gd name="connsiteX171" fmla="*/ 1835729 w 2194560"/>
                <a:gd name="connsiteY171" fmla="*/ 405948 h 2523744"/>
                <a:gd name="connsiteX172" fmla="*/ 1700236 w 2194560"/>
                <a:gd name="connsiteY172" fmla="*/ 373341 h 2523744"/>
                <a:gd name="connsiteX173" fmla="*/ 1679448 w 2194560"/>
                <a:gd name="connsiteY173" fmla="*/ 277368 h 2523744"/>
                <a:gd name="connsiteX174" fmla="*/ 1664208 w 2194560"/>
                <a:gd name="connsiteY174" fmla="*/ 252984 h 2523744"/>
                <a:gd name="connsiteX175" fmla="*/ 1658112 w 2194560"/>
                <a:gd name="connsiteY175" fmla="*/ 234696 h 2523744"/>
                <a:gd name="connsiteX176" fmla="*/ 1556766 w 2194560"/>
                <a:gd name="connsiteY176" fmla="*/ 204216 h 2523744"/>
                <a:gd name="connsiteX177" fmla="*/ 1511046 w 2194560"/>
                <a:gd name="connsiteY177" fmla="*/ 183642 h 2523744"/>
                <a:gd name="connsiteX178" fmla="*/ 1472184 w 2194560"/>
                <a:gd name="connsiteY178" fmla="*/ 173736 h 2523744"/>
                <a:gd name="connsiteX179" fmla="*/ 1438656 w 2194560"/>
                <a:gd name="connsiteY179" fmla="*/ 164592 h 2523744"/>
                <a:gd name="connsiteX180" fmla="*/ 1408176 w 2194560"/>
                <a:gd name="connsiteY180" fmla="*/ 158496 h 2523744"/>
                <a:gd name="connsiteX181" fmla="*/ 1362456 w 2194560"/>
                <a:gd name="connsiteY181" fmla="*/ 161544 h 2523744"/>
                <a:gd name="connsiteX182" fmla="*/ 1325880 w 2194560"/>
                <a:gd name="connsiteY182" fmla="*/ 173736 h 2523744"/>
                <a:gd name="connsiteX183" fmla="*/ 1277112 w 2194560"/>
                <a:gd name="connsiteY183" fmla="*/ 207264 h 2523744"/>
                <a:gd name="connsiteX184" fmla="*/ 1246632 w 2194560"/>
                <a:gd name="connsiteY184" fmla="*/ 222504 h 2523744"/>
                <a:gd name="connsiteX185" fmla="*/ 1188720 w 2194560"/>
                <a:gd name="connsiteY185" fmla="*/ 243840 h 2523744"/>
                <a:gd name="connsiteX186" fmla="*/ 1155192 w 2194560"/>
                <a:gd name="connsiteY186" fmla="*/ 249936 h 2523744"/>
                <a:gd name="connsiteX187" fmla="*/ 1124712 w 2194560"/>
                <a:gd name="connsiteY187" fmla="*/ 256032 h 2523744"/>
                <a:gd name="connsiteX188" fmla="*/ 1082040 w 2194560"/>
                <a:gd name="connsiteY188" fmla="*/ 256032 h 2523744"/>
                <a:gd name="connsiteX189" fmla="*/ 1024128 w 2194560"/>
                <a:gd name="connsiteY189" fmla="*/ 252984 h 2523744"/>
                <a:gd name="connsiteX190" fmla="*/ 981456 w 2194560"/>
                <a:gd name="connsiteY190" fmla="*/ 237744 h 2523744"/>
                <a:gd name="connsiteX191" fmla="*/ 932688 w 2194560"/>
                <a:gd name="connsiteY191" fmla="*/ 222504 h 2523744"/>
                <a:gd name="connsiteX192" fmla="*/ 908304 w 2194560"/>
                <a:gd name="connsiteY192" fmla="*/ 207264 h 2523744"/>
                <a:gd name="connsiteX193" fmla="*/ 877824 w 2194560"/>
                <a:gd name="connsiteY193" fmla="*/ 182880 h 2523744"/>
                <a:gd name="connsiteX194" fmla="*/ 844296 w 2194560"/>
                <a:gd name="connsiteY194" fmla="*/ 170688 h 2523744"/>
                <a:gd name="connsiteX195" fmla="*/ 810768 w 2194560"/>
                <a:gd name="connsiteY195" fmla="*/ 152400 h 2523744"/>
                <a:gd name="connsiteX196" fmla="*/ 783336 w 2194560"/>
                <a:gd name="connsiteY196" fmla="*/ 146304 h 2523744"/>
                <a:gd name="connsiteX197" fmla="*/ 752856 w 2194560"/>
                <a:gd name="connsiteY197" fmla="*/ 131064 h 2523744"/>
                <a:gd name="connsiteX198" fmla="*/ 670560 w 2194560"/>
                <a:gd name="connsiteY198" fmla="*/ 85344 h 2523744"/>
                <a:gd name="connsiteX199" fmla="*/ 640080 w 2194560"/>
                <a:gd name="connsiteY199" fmla="*/ 67056 h 2523744"/>
                <a:gd name="connsiteX200" fmla="*/ 597408 w 2194560"/>
                <a:gd name="connsiteY200" fmla="*/ 48768 h 2523744"/>
                <a:gd name="connsiteX201" fmla="*/ 582168 w 2194560"/>
                <a:gd name="connsiteY201" fmla="*/ 24384 h 2523744"/>
                <a:gd name="connsiteX202" fmla="*/ 557784 w 2194560"/>
                <a:gd name="connsiteY202" fmla="*/ 9144 h 2523744"/>
                <a:gd name="connsiteX203" fmla="*/ 530352 w 2194560"/>
                <a:gd name="connsiteY203" fmla="*/ 0 h 2523744"/>
                <a:gd name="connsiteX204" fmla="*/ 530352 w 2194560"/>
                <a:gd name="connsiteY204" fmla="*/ 0 h 2523744"/>
                <a:gd name="connsiteX205" fmla="*/ 496824 w 2194560"/>
                <a:gd name="connsiteY205" fmla="*/ 27432 h 2523744"/>
                <a:gd name="connsiteX206" fmla="*/ 448056 w 2194560"/>
                <a:gd name="connsiteY206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50720 w 2194560"/>
                <a:gd name="connsiteY169" fmla="*/ 393192 h 2523744"/>
                <a:gd name="connsiteX170" fmla="*/ 1835729 w 2194560"/>
                <a:gd name="connsiteY170" fmla="*/ 405948 h 2523744"/>
                <a:gd name="connsiteX171" fmla="*/ 1700236 w 2194560"/>
                <a:gd name="connsiteY171" fmla="*/ 373341 h 2523744"/>
                <a:gd name="connsiteX172" fmla="*/ 1679448 w 2194560"/>
                <a:gd name="connsiteY172" fmla="*/ 277368 h 2523744"/>
                <a:gd name="connsiteX173" fmla="*/ 1664208 w 2194560"/>
                <a:gd name="connsiteY173" fmla="*/ 252984 h 2523744"/>
                <a:gd name="connsiteX174" fmla="*/ 1658112 w 2194560"/>
                <a:gd name="connsiteY174" fmla="*/ 234696 h 2523744"/>
                <a:gd name="connsiteX175" fmla="*/ 1556766 w 2194560"/>
                <a:gd name="connsiteY175" fmla="*/ 204216 h 2523744"/>
                <a:gd name="connsiteX176" fmla="*/ 1511046 w 2194560"/>
                <a:gd name="connsiteY176" fmla="*/ 183642 h 2523744"/>
                <a:gd name="connsiteX177" fmla="*/ 1472184 w 2194560"/>
                <a:gd name="connsiteY177" fmla="*/ 173736 h 2523744"/>
                <a:gd name="connsiteX178" fmla="*/ 1438656 w 2194560"/>
                <a:gd name="connsiteY178" fmla="*/ 164592 h 2523744"/>
                <a:gd name="connsiteX179" fmla="*/ 1408176 w 2194560"/>
                <a:gd name="connsiteY179" fmla="*/ 158496 h 2523744"/>
                <a:gd name="connsiteX180" fmla="*/ 1362456 w 2194560"/>
                <a:gd name="connsiteY180" fmla="*/ 161544 h 2523744"/>
                <a:gd name="connsiteX181" fmla="*/ 1325880 w 2194560"/>
                <a:gd name="connsiteY181" fmla="*/ 173736 h 2523744"/>
                <a:gd name="connsiteX182" fmla="*/ 1277112 w 2194560"/>
                <a:gd name="connsiteY182" fmla="*/ 207264 h 2523744"/>
                <a:gd name="connsiteX183" fmla="*/ 1246632 w 2194560"/>
                <a:gd name="connsiteY183" fmla="*/ 222504 h 2523744"/>
                <a:gd name="connsiteX184" fmla="*/ 1188720 w 2194560"/>
                <a:gd name="connsiteY184" fmla="*/ 243840 h 2523744"/>
                <a:gd name="connsiteX185" fmla="*/ 1155192 w 2194560"/>
                <a:gd name="connsiteY185" fmla="*/ 249936 h 2523744"/>
                <a:gd name="connsiteX186" fmla="*/ 1124712 w 2194560"/>
                <a:gd name="connsiteY186" fmla="*/ 256032 h 2523744"/>
                <a:gd name="connsiteX187" fmla="*/ 1082040 w 2194560"/>
                <a:gd name="connsiteY187" fmla="*/ 256032 h 2523744"/>
                <a:gd name="connsiteX188" fmla="*/ 1024128 w 2194560"/>
                <a:gd name="connsiteY188" fmla="*/ 252984 h 2523744"/>
                <a:gd name="connsiteX189" fmla="*/ 981456 w 2194560"/>
                <a:gd name="connsiteY189" fmla="*/ 237744 h 2523744"/>
                <a:gd name="connsiteX190" fmla="*/ 932688 w 2194560"/>
                <a:gd name="connsiteY190" fmla="*/ 222504 h 2523744"/>
                <a:gd name="connsiteX191" fmla="*/ 908304 w 2194560"/>
                <a:gd name="connsiteY191" fmla="*/ 207264 h 2523744"/>
                <a:gd name="connsiteX192" fmla="*/ 877824 w 2194560"/>
                <a:gd name="connsiteY192" fmla="*/ 182880 h 2523744"/>
                <a:gd name="connsiteX193" fmla="*/ 844296 w 2194560"/>
                <a:gd name="connsiteY193" fmla="*/ 170688 h 2523744"/>
                <a:gd name="connsiteX194" fmla="*/ 810768 w 2194560"/>
                <a:gd name="connsiteY194" fmla="*/ 152400 h 2523744"/>
                <a:gd name="connsiteX195" fmla="*/ 783336 w 2194560"/>
                <a:gd name="connsiteY195" fmla="*/ 146304 h 2523744"/>
                <a:gd name="connsiteX196" fmla="*/ 752856 w 2194560"/>
                <a:gd name="connsiteY196" fmla="*/ 131064 h 2523744"/>
                <a:gd name="connsiteX197" fmla="*/ 670560 w 2194560"/>
                <a:gd name="connsiteY197" fmla="*/ 85344 h 2523744"/>
                <a:gd name="connsiteX198" fmla="*/ 640080 w 2194560"/>
                <a:gd name="connsiteY198" fmla="*/ 67056 h 2523744"/>
                <a:gd name="connsiteX199" fmla="*/ 597408 w 2194560"/>
                <a:gd name="connsiteY199" fmla="*/ 48768 h 2523744"/>
                <a:gd name="connsiteX200" fmla="*/ 582168 w 2194560"/>
                <a:gd name="connsiteY200" fmla="*/ 24384 h 2523744"/>
                <a:gd name="connsiteX201" fmla="*/ 557784 w 2194560"/>
                <a:gd name="connsiteY201" fmla="*/ 9144 h 2523744"/>
                <a:gd name="connsiteX202" fmla="*/ 530352 w 2194560"/>
                <a:gd name="connsiteY202" fmla="*/ 0 h 2523744"/>
                <a:gd name="connsiteX203" fmla="*/ 530352 w 2194560"/>
                <a:gd name="connsiteY203" fmla="*/ 0 h 2523744"/>
                <a:gd name="connsiteX204" fmla="*/ 496824 w 2194560"/>
                <a:gd name="connsiteY204" fmla="*/ 27432 h 2523744"/>
                <a:gd name="connsiteX205" fmla="*/ 448056 w 2194560"/>
                <a:gd name="connsiteY205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72056 w 2194560"/>
                <a:gd name="connsiteY167" fmla="*/ 496824 h 2523744"/>
                <a:gd name="connsiteX168" fmla="*/ 1956816 w 2194560"/>
                <a:gd name="connsiteY168" fmla="*/ 429768 h 2523744"/>
                <a:gd name="connsiteX169" fmla="*/ 1921629 w 2194560"/>
                <a:gd name="connsiteY169" fmla="*/ 432638 h 2523744"/>
                <a:gd name="connsiteX170" fmla="*/ 1835729 w 2194560"/>
                <a:gd name="connsiteY170" fmla="*/ 405948 h 2523744"/>
                <a:gd name="connsiteX171" fmla="*/ 1700236 w 2194560"/>
                <a:gd name="connsiteY171" fmla="*/ 373341 h 2523744"/>
                <a:gd name="connsiteX172" fmla="*/ 1679448 w 2194560"/>
                <a:gd name="connsiteY172" fmla="*/ 277368 h 2523744"/>
                <a:gd name="connsiteX173" fmla="*/ 1664208 w 2194560"/>
                <a:gd name="connsiteY173" fmla="*/ 252984 h 2523744"/>
                <a:gd name="connsiteX174" fmla="*/ 1658112 w 2194560"/>
                <a:gd name="connsiteY174" fmla="*/ 234696 h 2523744"/>
                <a:gd name="connsiteX175" fmla="*/ 1556766 w 2194560"/>
                <a:gd name="connsiteY175" fmla="*/ 204216 h 2523744"/>
                <a:gd name="connsiteX176" fmla="*/ 1511046 w 2194560"/>
                <a:gd name="connsiteY176" fmla="*/ 183642 h 2523744"/>
                <a:gd name="connsiteX177" fmla="*/ 1472184 w 2194560"/>
                <a:gd name="connsiteY177" fmla="*/ 173736 h 2523744"/>
                <a:gd name="connsiteX178" fmla="*/ 1438656 w 2194560"/>
                <a:gd name="connsiteY178" fmla="*/ 164592 h 2523744"/>
                <a:gd name="connsiteX179" fmla="*/ 1408176 w 2194560"/>
                <a:gd name="connsiteY179" fmla="*/ 158496 h 2523744"/>
                <a:gd name="connsiteX180" fmla="*/ 1362456 w 2194560"/>
                <a:gd name="connsiteY180" fmla="*/ 161544 h 2523744"/>
                <a:gd name="connsiteX181" fmla="*/ 1325880 w 2194560"/>
                <a:gd name="connsiteY181" fmla="*/ 173736 h 2523744"/>
                <a:gd name="connsiteX182" fmla="*/ 1277112 w 2194560"/>
                <a:gd name="connsiteY182" fmla="*/ 207264 h 2523744"/>
                <a:gd name="connsiteX183" fmla="*/ 1246632 w 2194560"/>
                <a:gd name="connsiteY183" fmla="*/ 222504 h 2523744"/>
                <a:gd name="connsiteX184" fmla="*/ 1188720 w 2194560"/>
                <a:gd name="connsiteY184" fmla="*/ 243840 h 2523744"/>
                <a:gd name="connsiteX185" fmla="*/ 1155192 w 2194560"/>
                <a:gd name="connsiteY185" fmla="*/ 249936 h 2523744"/>
                <a:gd name="connsiteX186" fmla="*/ 1124712 w 2194560"/>
                <a:gd name="connsiteY186" fmla="*/ 256032 h 2523744"/>
                <a:gd name="connsiteX187" fmla="*/ 1082040 w 2194560"/>
                <a:gd name="connsiteY187" fmla="*/ 256032 h 2523744"/>
                <a:gd name="connsiteX188" fmla="*/ 1024128 w 2194560"/>
                <a:gd name="connsiteY188" fmla="*/ 252984 h 2523744"/>
                <a:gd name="connsiteX189" fmla="*/ 981456 w 2194560"/>
                <a:gd name="connsiteY189" fmla="*/ 237744 h 2523744"/>
                <a:gd name="connsiteX190" fmla="*/ 932688 w 2194560"/>
                <a:gd name="connsiteY190" fmla="*/ 222504 h 2523744"/>
                <a:gd name="connsiteX191" fmla="*/ 908304 w 2194560"/>
                <a:gd name="connsiteY191" fmla="*/ 207264 h 2523744"/>
                <a:gd name="connsiteX192" fmla="*/ 877824 w 2194560"/>
                <a:gd name="connsiteY192" fmla="*/ 182880 h 2523744"/>
                <a:gd name="connsiteX193" fmla="*/ 844296 w 2194560"/>
                <a:gd name="connsiteY193" fmla="*/ 170688 h 2523744"/>
                <a:gd name="connsiteX194" fmla="*/ 810768 w 2194560"/>
                <a:gd name="connsiteY194" fmla="*/ 152400 h 2523744"/>
                <a:gd name="connsiteX195" fmla="*/ 783336 w 2194560"/>
                <a:gd name="connsiteY195" fmla="*/ 146304 h 2523744"/>
                <a:gd name="connsiteX196" fmla="*/ 752856 w 2194560"/>
                <a:gd name="connsiteY196" fmla="*/ 131064 h 2523744"/>
                <a:gd name="connsiteX197" fmla="*/ 670560 w 2194560"/>
                <a:gd name="connsiteY197" fmla="*/ 85344 h 2523744"/>
                <a:gd name="connsiteX198" fmla="*/ 640080 w 2194560"/>
                <a:gd name="connsiteY198" fmla="*/ 67056 h 2523744"/>
                <a:gd name="connsiteX199" fmla="*/ 597408 w 2194560"/>
                <a:gd name="connsiteY199" fmla="*/ 48768 h 2523744"/>
                <a:gd name="connsiteX200" fmla="*/ 582168 w 2194560"/>
                <a:gd name="connsiteY200" fmla="*/ 24384 h 2523744"/>
                <a:gd name="connsiteX201" fmla="*/ 557784 w 2194560"/>
                <a:gd name="connsiteY201" fmla="*/ 9144 h 2523744"/>
                <a:gd name="connsiteX202" fmla="*/ 530352 w 2194560"/>
                <a:gd name="connsiteY202" fmla="*/ 0 h 2523744"/>
                <a:gd name="connsiteX203" fmla="*/ 530352 w 2194560"/>
                <a:gd name="connsiteY203" fmla="*/ 0 h 2523744"/>
                <a:gd name="connsiteX204" fmla="*/ 496824 w 2194560"/>
                <a:gd name="connsiteY204" fmla="*/ 27432 h 2523744"/>
                <a:gd name="connsiteX205" fmla="*/ 448056 w 2194560"/>
                <a:gd name="connsiteY205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56816 w 2194560"/>
                <a:gd name="connsiteY167" fmla="*/ 429768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2 w 2194560"/>
                <a:gd name="connsiteY166" fmla="*/ 536448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93976 w 2194560"/>
                <a:gd name="connsiteY159" fmla="*/ 853440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48256 w 2194560"/>
                <a:gd name="connsiteY160" fmla="*/ 826008 h 2523744"/>
                <a:gd name="connsiteX161" fmla="*/ 2026920 w 2194560"/>
                <a:gd name="connsiteY161" fmla="*/ 807720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48256 w 2194560"/>
                <a:gd name="connsiteY160" fmla="*/ 826008 h 2523744"/>
                <a:gd name="connsiteX161" fmla="*/ 2003648 w 2194560"/>
                <a:gd name="connsiteY161" fmla="*/ 802084 h 2523744"/>
                <a:gd name="connsiteX162" fmla="*/ 2005584 w 2194560"/>
                <a:gd name="connsiteY162" fmla="*/ 743712 h 2523744"/>
                <a:gd name="connsiteX163" fmla="*/ 1993392 w 2194560"/>
                <a:gd name="connsiteY163" fmla="*/ 673608 h 2523744"/>
                <a:gd name="connsiteX164" fmla="*/ 1990344 w 2194560"/>
                <a:gd name="connsiteY164" fmla="*/ 637032 h 2523744"/>
                <a:gd name="connsiteX165" fmla="*/ 1987296 w 2194560"/>
                <a:gd name="connsiteY165" fmla="*/ 594360 h 2523744"/>
                <a:gd name="connsiteX166" fmla="*/ 1978151 w 2194560"/>
                <a:gd name="connsiteY166" fmla="*/ 542082 h 2523744"/>
                <a:gd name="connsiteX167" fmla="*/ 1945181 w 2194560"/>
                <a:gd name="connsiteY167" fmla="*/ 469214 h 2523744"/>
                <a:gd name="connsiteX168" fmla="*/ 1921629 w 2194560"/>
                <a:gd name="connsiteY168" fmla="*/ 432638 h 2523744"/>
                <a:gd name="connsiteX169" fmla="*/ 1835729 w 2194560"/>
                <a:gd name="connsiteY169" fmla="*/ 405948 h 2523744"/>
                <a:gd name="connsiteX170" fmla="*/ 1700236 w 2194560"/>
                <a:gd name="connsiteY170" fmla="*/ 373341 h 2523744"/>
                <a:gd name="connsiteX171" fmla="*/ 1679448 w 2194560"/>
                <a:gd name="connsiteY171" fmla="*/ 277368 h 2523744"/>
                <a:gd name="connsiteX172" fmla="*/ 1664208 w 2194560"/>
                <a:gd name="connsiteY172" fmla="*/ 252984 h 2523744"/>
                <a:gd name="connsiteX173" fmla="*/ 1658112 w 2194560"/>
                <a:gd name="connsiteY173" fmla="*/ 234696 h 2523744"/>
                <a:gd name="connsiteX174" fmla="*/ 1556766 w 2194560"/>
                <a:gd name="connsiteY174" fmla="*/ 204216 h 2523744"/>
                <a:gd name="connsiteX175" fmla="*/ 1511046 w 2194560"/>
                <a:gd name="connsiteY175" fmla="*/ 183642 h 2523744"/>
                <a:gd name="connsiteX176" fmla="*/ 1472184 w 2194560"/>
                <a:gd name="connsiteY176" fmla="*/ 173736 h 2523744"/>
                <a:gd name="connsiteX177" fmla="*/ 1438656 w 2194560"/>
                <a:gd name="connsiteY177" fmla="*/ 164592 h 2523744"/>
                <a:gd name="connsiteX178" fmla="*/ 1408176 w 2194560"/>
                <a:gd name="connsiteY178" fmla="*/ 158496 h 2523744"/>
                <a:gd name="connsiteX179" fmla="*/ 1362456 w 2194560"/>
                <a:gd name="connsiteY179" fmla="*/ 161544 h 2523744"/>
                <a:gd name="connsiteX180" fmla="*/ 1325880 w 2194560"/>
                <a:gd name="connsiteY180" fmla="*/ 173736 h 2523744"/>
                <a:gd name="connsiteX181" fmla="*/ 1277112 w 2194560"/>
                <a:gd name="connsiteY181" fmla="*/ 207264 h 2523744"/>
                <a:gd name="connsiteX182" fmla="*/ 1246632 w 2194560"/>
                <a:gd name="connsiteY182" fmla="*/ 222504 h 2523744"/>
                <a:gd name="connsiteX183" fmla="*/ 1188720 w 2194560"/>
                <a:gd name="connsiteY183" fmla="*/ 243840 h 2523744"/>
                <a:gd name="connsiteX184" fmla="*/ 1155192 w 2194560"/>
                <a:gd name="connsiteY184" fmla="*/ 249936 h 2523744"/>
                <a:gd name="connsiteX185" fmla="*/ 1124712 w 2194560"/>
                <a:gd name="connsiteY185" fmla="*/ 256032 h 2523744"/>
                <a:gd name="connsiteX186" fmla="*/ 1082040 w 2194560"/>
                <a:gd name="connsiteY186" fmla="*/ 256032 h 2523744"/>
                <a:gd name="connsiteX187" fmla="*/ 1024128 w 2194560"/>
                <a:gd name="connsiteY187" fmla="*/ 252984 h 2523744"/>
                <a:gd name="connsiteX188" fmla="*/ 981456 w 2194560"/>
                <a:gd name="connsiteY188" fmla="*/ 237744 h 2523744"/>
                <a:gd name="connsiteX189" fmla="*/ 932688 w 2194560"/>
                <a:gd name="connsiteY189" fmla="*/ 222504 h 2523744"/>
                <a:gd name="connsiteX190" fmla="*/ 908304 w 2194560"/>
                <a:gd name="connsiteY190" fmla="*/ 207264 h 2523744"/>
                <a:gd name="connsiteX191" fmla="*/ 877824 w 2194560"/>
                <a:gd name="connsiteY191" fmla="*/ 182880 h 2523744"/>
                <a:gd name="connsiteX192" fmla="*/ 844296 w 2194560"/>
                <a:gd name="connsiteY192" fmla="*/ 170688 h 2523744"/>
                <a:gd name="connsiteX193" fmla="*/ 810768 w 2194560"/>
                <a:gd name="connsiteY193" fmla="*/ 152400 h 2523744"/>
                <a:gd name="connsiteX194" fmla="*/ 783336 w 2194560"/>
                <a:gd name="connsiteY194" fmla="*/ 146304 h 2523744"/>
                <a:gd name="connsiteX195" fmla="*/ 752856 w 2194560"/>
                <a:gd name="connsiteY195" fmla="*/ 131064 h 2523744"/>
                <a:gd name="connsiteX196" fmla="*/ 670560 w 2194560"/>
                <a:gd name="connsiteY196" fmla="*/ 85344 h 2523744"/>
                <a:gd name="connsiteX197" fmla="*/ 640080 w 2194560"/>
                <a:gd name="connsiteY197" fmla="*/ 67056 h 2523744"/>
                <a:gd name="connsiteX198" fmla="*/ 597408 w 2194560"/>
                <a:gd name="connsiteY198" fmla="*/ 48768 h 2523744"/>
                <a:gd name="connsiteX199" fmla="*/ 582168 w 2194560"/>
                <a:gd name="connsiteY199" fmla="*/ 24384 h 2523744"/>
                <a:gd name="connsiteX200" fmla="*/ 557784 w 2194560"/>
                <a:gd name="connsiteY200" fmla="*/ 9144 h 2523744"/>
                <a:gd name="connsiteX201" fmla="*/ 530352 w 2194560"/>
                <a:gd name="connsiteY201" fmla="*/ 0 h 2523744"/>
                <a:gd name="connsiteX202" fmla="*/ 530352 w 2194560"/>
                <a:gd name="connsiteY202" fmla="*/ 0 h 2523744"/>
                <a:gd name="connsiteX203" fmla="*/ 496824 w 2194560"/>
                <a:gd name="connsiteY203" fmla="*/ 27432 h 2523744"/>
                <a:gd name="connsiteX204" fmla="*/ 448056 w 2194560"/>
                <a:gd name="connsiteY204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76522 w 2194560"/>
                <a:gd name="connsiteY159" fmla="*/ 887251 h 2523744"/>
                <a:gd name="connsiteX160" fmla="*/ 2003648 w 2194560"/>
                <a:gd name="connsiteY160" fmla="*/ 802084 h 2523744"/>
                <a:gd name="connsiteX161" fmla="*/ 2005584 w 2194560"/>
                <a:gd name="connsiteY161" fmla="*/ 743712 h 2523744"/>
                <a:gd name="connsiteX162" fmla="*/ 1993392 w 2194560"/>
                <a:gd name="connsiteY162" fmla="*/ 673608 h 2523744"/>
                <a:gd name="connsiteX163" fmla="*/ 1990344 w 2194560"/>
                <a:gd name="connsiteY163" fmla="*/ 637032 h 2523744"/>
                <a:gd name="connsiteX164" fmla="*/ 1987296 w 2194560"/>
                <a:gd name="connsiteY164" fmla="*/ 594360 h 2523744"/>
                <a:gd name="connsiteX165" fmla="*/ 1978151 w 2194560"/>
                <a:gd name="connsiteY165" fmla="*/ 542082 h 2523744"/>
                <a:gd name="connsiteX166" fmla="*/ 1945181 w 2194560"/>
                <a:gd name="connsiteY166" fmla="*/ 469214 h 2523744"/>
                <a:gd name="connsiteX167" fmla="*/ 1921629 w 2194560"/>
                <a:gd name="connsiteY167" fmla="*/ 432638 h 2523744"/>
                <a:gd name="connsiteX168" fmla="*/ 1835729 w 2194560"/>
                <a:gd name="connsiteY168" fmla="*/ 405948 h 2523744"/>
                <a:gd name="connsiteX169" fmla="*/ 1700236 w 2194560"/>
                <a:gd name="connsiteY169" fmla="*/ 373341 h 2523744"/>
                <a:gd name="connsiteX170" fmla="*/ 1679448 w 2194560"/>
                <a:gd name="connsiteY170" fmla="*/ 277368 h 2523744"/>
                <a:gd name="connsiteX171" fmla="*/ 1664208 w 2194560"/>
                <a:gd name="connsiteY171" fmla="*/ 252984 h 2523744"/>
                <a:gd name="connsiteX172" fmla="*/ 1658112 w 2194560"/>
                <a:gd name="connsiteY172" fmla="*/ 234696 h 2523744"/>
                <a:gd name="connsiteX173" fmla="*/ 1556766 w 2194560"/>
                <a:gd name="connsiteY173" fmla="*/ 204216 h 2523744"/>
                <a:gd name="connsiteX174" fmla="*/ 1511046 w 2194560"/>
                <a:gd name="connsiteY174" fmla="*/ 183642 h 2523744"/>
                <a:gd name="connsiteX175" fmla="*/ 1472184 w 2194560"/>
                <a:gd name="connsiteY175" fmla="*/ 173736 h 2523744"/>
                <a:gd name="connsiteX176" fmla="*/ 1438656 w 2194560"/>
                <a:gd name="connsiteY176" fmla="*/ 164592 h 2523744"/>
                <a:gd name="connsiteX177" fmla="*/ 1408176 w 2194560"/>
                <a:gd name="connsiteY177" fmla="*/ 158496 h 2523744"/>
                <a:gd name="connsiteX178" fmla="*/ 1362456 w 2194560"/>
                <a:gd name="connsiteY178" fmla="*/ 161544 h 2523744"/>
                <a:gd name="connsiteX179" fmla="*/ 1325880 w 2194560"/>
                <a:gd name="connsiteY179" fmla="*/ 173736 h 2523744"/>
                <a:gd name="connsiteX180" fmla="*/ 1277112 w 2194560"/>
                <a:gd name="connsiteY180" fmla="*/ 207264 h 2523744"/>
                <a:gd name="connsiteX181" fmla="*/ 1246632 w 2194560"/>
                <a:gd name="connsiteY181" fmla="*/ 222504 h 2523744"/>
                <a:gd name="connsiteX182" fmla="*/ 1188720 w 2194560"/>
                <a:gd name="connsiteY182" fmla="*/ 243840 h 2523744"/>
                <a:gd name="connsiteX183" fmla="*/ 1155192 w 2194560"/>
                <a:gd name="connsiteY183" fmla="*/ 249936 h 2523744"/>
                <a:gd name="connsiteX184" fmla="*/ 1124712 w 2194560"/>
                <a:gd name="connsiteY184" fmla="*/ 256032 h 2523744"/>
                <a:gd name="connsiteX185" fmla="*/ 1082040 w 2194560"/>
                <a:gd name="connsiteY185" fmla="*/ 256032 h 2523744"/>
                <a:gd name="connsiteX186" fmla="*/ 1024128 w 2194560"/>
                <a:gd name="connsiteY186" fmla="*/ 252984 h 2523744"/>
                <a:gd name="connsiteX187" fmla="*/ 981456 w 2194560"/>
                <a:gd name="connsiteY187" fmla="*/ 237744 h 2523744"/>
                <a:gd name="connsiteX188" fmla="*/ 932688 w 2194560"/>
                <a:gd name="connsiteY188" fmla="*/ 222504 h 2523744"/>
                <a:gd name="connsiteX189" fmla="*/ 908304 w 2194560"/>
                <a:gd name="connsiteY189" fmla="*/ 207264 h 2523744"/>
                <a:gd name="connsiteX190" fmla="*/ 877824 w 2194560"/>
                <a:gd name="connsiteY190" fmla="*/ 182880 h 2523744"/>
                <a:gd name="connsiteX191" fmla="*/ 844296 w 2194560"/>
                <a:gd name="connsiteY191" fmla="*/ 170688 h 2523744"/>
                <a:gd name="connsiteX192" fmla="*/ 810768 w 2194560"/>
                <a:gd name="connsiteY192" fmla="*/ 152400 h 2523744"/>
                <a:gd name="connsiteX193" fmla="*/ 783336 w 2194560"/>
                <a:gd name="connsiteY193" fmla="*/ 146304 h 2523744"/>
                <a:gd name="connsiteX194" fmla="*/ 752856 w 2194560"/>
                <a:gd name="connsiteY194" fmla="*/ 131064 h 2523744"/>
                <a:gd name="connsiteX195" fmla="*/ 670560 w 2194560"/>
                <a:gd name="connsiteY195" fmla="*/ 85344 h 2523744"/>
                <a:gd name="connsiteX196" fmla="*/ 640080 w 2194560"/>
                <a:gd name="connsiteY196" fmla="*/ 67056 h 2523744"/>
                <a:gd name="connsiteX197" fmla="*/ 597408 w 2194560"/>
                <a:gd name="connsiteY197" fmla="*/ 48768 h 2523744"/>
                <a:gd name="connsiteX198" fmla="*/ 582168 w 2194560"/>
                <a:gd name="connsiteY198" fmla="*/ 24384 h 2523744"/>
                <a:gd name="connsiteX199" fmla="*/ 557784 w 2194560"/>
                <a:gd name="connsiteY199" fmla="*/ 9144 h 2523744"/>
                <a:gd name="connsiteX200" fmla="*/ 530352 w 2194560"/>
                <a:gd name="connsiteY200" fmla="*/ 0 h 2523744"/>
                <a:gd name="connsiteX201" fmla="*/ 530352 w 2194560"/>
                <a:gd name="connsiteY201" fmla="*/ 0 h 2523744"/>
                <a:gd name="connsiteX202" fmla="*/ 496824 w 2194560"/>
                <a:gd name="connsiteY202" fmla="*/ 27432 h 2523744"/>
                <a:gd name="connsiteX203" fmla="*/ 448056 w 2194560"/>
                <a:gd name="connsiteY203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118360 w 2194560"/>
                <a:gd name="connsiteY158" fmla="*/ 871728 h 2523744"/>
                <a:gd name="connsiteX159" fmla="*/ 2047431 w 2194560"/>
                <a:gd name="connsiteY159" fmla="*/ 887251 h 2523744"/>
                <a:gd name="connsiteX160" fmla="*/ 2003648 w 2194560"/>
                <a:gd name="connsiteY160" fmla="*/ 802084 h 2523744"/>
                <a:gd name="connsiteX161" fmla="*/ 2005584 w 2194560"/>
                <a:gd name="connsiteY161" fmla="*/ 743712 h 2523744"/>
                <a:gd name="connsiteX162" fmla="*/ 1993392 w 2194560"/>
                <a:gd name="connsiteY162" fmla="*/ 673608 h 2523744"/>
                <a:gd name="connsiteX163" fmla="*/ 1990344 w 2194560"/>
                <a:gd name="connsiteY163" fmla="*/ 637032 h 2523744"/>
                <a:gd name="connsiteX164" fmla="*/ 1987296 w 2194560"/>
                <a:gd name="connsiteY164" fmla="*/ 594360 h 2523744"/>
                <a:gd name="connsiteX165" fmla="*/ 1978151 w 2194560"/>
                <a:gd name="connsiteY165" fmla="*/ 542082 h 2523744"/>
                <a:gd name="connsiteX166" fmla="*/ 1945181 w 2194560"/>
                <a:gd name="connsiteY166" fmla="*/ 469214 h 2523744"/>
                <a:gd name="connsiteX167" fmla="*/ 1921629 w 2194560"/>
                <a:gd name="connsiteY167" fmla="*/ 432638 h 2523744"/>
                <a:gd name="connsiteX168" fmla="*/ 1835729 w 2194560"/>
                <a:gd name="connsiteY168" fmla="*/ 405948 h 2523744"/>
                <a:gd name="connsiteX169" fmla="*/ 1700236 w 2194560"/>
                <a:gd name="connsiteY169" fmla="*/ 373341 h 2523744"/>
                <a:gd name="connsiteX170" fmla="*/ 1679448 w 2194560"/>
                <a:gd name="connsiteY170" fmla="*/ 277368 h 2523744"/>
                <a:gd name="connsiteX171" fmla="*/ 1664208 w 2194560"/>
                <a:gd name="connsiteY171" fmla="*/ 252984 h 2523744"/>
                <a:gd name="connsiteX172" fmla="*/ 1658112 w 2194560"/>
                <a:gd name="connsiteY172" fmla="*/ 234696 h 2523744"/>
                <a:gd name="connsiteX173" fmla="*/ 1556766 w 2194560"/>
                <a:gd name="connsiteY173" fmla="*/ 204216 h 2523744"/>
                <a:gd name="connsiteX174" fmla="*/ 1511046 w 2194560"/>
                <a:gd name="connsiteY174" fmla="*/ 183642 h 2523744"/>
                <a:gd name="connsiteX175" fmla="*/ 1472184 w 2194560"/>
                <a:gd name="connsiteY175" fmla="*/ 173736 h 2523744"/>
                <a:gd name="connsiteX176" fmla="*/ 1438656 w 2194560"/>
                <a:gd name="connsiteY176" fmla="*/ 164592 h 2523744"/>
                <a:gd name="connsiteX177" fmla="*/ 1408176 w 2194560"/>
                <a:gd name="connsiteY177" fmla="*/ 158496 h 2523744"/>
                <a:gd name="connsiteX178" fmla="*/ 1362456 w 2194560"/>
                <a:gd name="connsiteY178" fmla="*/ 161544 h 2523744"/>
                <a:gd name="connsiteX179" fmla="*/ 1325880 w 2194560"/>
                <a:gd name="connsiteY179" fmla="*/ 173736 h 2523744"/>
                <a:gd name="connsiteX180" fmla="*/ 1277112 w 2194560"/>
                <a:gd name="connsiteY180" fmla="*/ 207264 h 2523744"/>
                <a:gd name="connsiteX181" fmla="*/ 1246632 w 2194560"/>
                <a:gd name="connsiteY181" fmla="*/ 222504 h 2523744"/>
                <a:gd name="connsiteX182" fmla="*/ 1188720 w 2194560"/>
                <a:gd name="connsiteY182" fmla="*/ 243840 h 2523744"/>
                <a:gd name="connsiteX183" fmla="*/ 1155192 w 2194560"/>
                <a:gd name="connsiteY183" fmla="*/ 249936 h 2523744"/>
                <a:gd name="connsiteX184" fmla="*/ 1124712 w 2194560"/>
                <a:gd name="connsiteY184" fmla="*/ 256032 h 2523744"/>
                <a:gd name="connsiteX185" fmla="*/ 1082040 w 2194560"/>
                <a:gd name="connsiteY185" fmla="*/ 256032 h 2523744"/>
                <a:gd name="connsiteX186" fmla="*/ 1024128 w 2194560"/>
                <a:gd name="connsiteY186" fmla="*/ 252984 h 2523744"/>
                <a:gd name="connsiteX187" fmla="*/ 981456 w 2194560"/>
                <a:gd name="connsiteY187" fmla="*/ 237744 h 2523744"/>
                <a:gd name="connsiteX188" fmla="*/ 932688 w 2194560"/>
                <a:gd name="connsiteY188" fmla="*/ 222504 h 2523744"/>
                <a:gd name="connsiteX189" fmla="*/ 908304 w 2194560"/>
                <a:gd name="connsiteY189" fmla="*/ 207264 h 2523744"/>
                <a:gd name="connsiteX190" fmla="*/ 877824 w 2194560"/>
                <a:gd name="connsiteY190" fmla="*/ 182880 h 2523744"/>
                <a:gd name="connsiteX191" fmla="*/ 844296 w 2194560"/>
                <a:gd name="connsiteY191" fmla="*/ 170688 h 2523744"/>
                <a:gd name="connsiteX192" fmla="*/ 810768 w 2194560"/>
                <a:gd name="connsiteY192" fmla="*/ 152400 h 2523744"/>
                <a:gd name="connsiteX193" fmla="*/ 783336 w 2194560"/>
                <a:gd name="connsiteY193" fmla="*/ 146304 h 2523744"/>
                <a:gd name="connsiteX194" fmla="*/ 752856 w 2194560"/>
                <a:gd name="connsiteY194" fmla="*/ 131064 h 2523744"/>
                <a:gd name="connsiteX195" fmla="*/ 670560 w 2194560"/>
                <a:gd name="connsiteY195" fmla="*/ 85344 h 2523744"/>
                <a:gd name="connsiteX196" fmla="*/ 640080 w 2194560"/>
                <a:gd name="connsiteY196" fmla="*/ 67056 h 2523744"/>
                <a:gd name="connsiteX197" fmla="*/ 597408 w 2194560"/>
                <a:gd name="connsiteY197" fmla="*/ 48768 h 2523744"/>
                <a:gd name="connsiteX198" fmla="*/ 582168 w 2194560"/>
                <a:gd name="connsiteY198" fmla="*/ 24384 h 2523744"/>
                <a:gd name="connsiteX199" fmla="*/ 557784 w 2194560"/>
                <a:gd name="connsiteY199" fmla="*/ 9144 h 2523744"/>
                <a:gd name="connsiteX200" fmla="*/ 530352 w 2194560"/>
                <a:gd name="connsiteY200" fmla="*/ 0 h 2523744"/>
                <a:gd name="connsiteX201" fmla="*/ 530352 w 2194560"/>
                <a:gd name="connsiteY201" fmla="*/ 0 h 2523744"/>
                <a:gd name="connsiteX202" fmla="*/ 496824 w 2194560"/>
                <a:gd name="connsiteY202" fmla="*/ 27432 h 2523744"/>
                <a:gd name="connsiteX203" fmla="*/ 448056 w 2194560"/>
                <a:gd name="connsiteY203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42744 w 2194560"/>
                <a:gd name="connsiteY156" fmla="*/ 926592 h 2523744"/>
                <a:gd name="connsiteX157" fmla="*/ 2130552 w 2194560"/>
                <a:gd name="connsiteY157" fmla="*/ 899160 h 2523744"/>
                <a:gd name="connsiteX158" fmla="*/ 2047431 w 2194560"/>
                <a:gd name="connsiteY158" fmla="*/ 887251 h 2523744"/>
                <a:gd name="connsiteX159" fmla="*/ 2003648 w 2194560"/>
                <a:gd name="connsiteY159" fmla="*/ 802084 h 2523744"/>
                <a:gd name="connsiteX160" fmla="*/ 2005584 w 2194560"/>
                <a:gd name="connsiteY160" fmla="*/ 743712 h 2523744"/>
                <a:gd name="connsiteX161" fmla="*/ 1993392 w 2194560"/>
                <a:gd name="connsiteY161" fmla="*/ 673608 h 2523744"/>
                <a:gd name="connsiteX162" fmla="*/ 1990344 w 2194560"/>
                <a:gd name="connsiteY162" fmla="*/ 637032 h 2523744"/>
                <a:gd name="connsiteX163" fmla="*/ 1987296 w 2194560"/>
                <a:gd name="connsiteY163" fmla="*/ 594360 h 2523744"/>
                <a:gd name="connsiteX164" fmla="*/ 1978151 w 2194560"/>
                <a:gd name="connsiteY164" fmla="*/ 542082 h 2523744"/>
                <a:gd name="connsiteX165" fmla="*/ 1945181 w 2194560"/>
                <a:gd name="connsiteY165" fmla="*/ 469214 h 2523744"/>
                <a:gd name="connsiteX166" fmla="*/ 1921629 w 2194560"/>
                <a:gd name="connsiteY166" fmla="*/ 432638 h 2523744"/>
                <a:gd name="connsiteX167" fmla="*/ 1835729 w 2194560"/>
                <a:gd name="connsiteY167" fmla="*/ 405948 h 2523744"/>
                <a:gd name="connsiteX168" fmla="*/ 1700236 w 2194560"/>
                <a:gd name="connsiteY168" fmla="*/ 373341 h 2523744"/>
                <a:gd name="connsiteX169" fmla="*/ 1679448 w 2194560"/>
                <a:gd name="connsiteY169" fmla="*/ 277368 h 2523744"/>
                <a:gd name="connsiteX170" fmla="*/ 1664208 w 2194560"/>
                <a:gd name="connsiteY170" fmla="*/ 252984 h 2523744"/>
                <a:gd name="connsiteX171" fmla="*/ 1658112 w 2194560"/>
                <a:gd name="connsiteY171" fmla="*/ 234696 h 2523744"/>
                <a:gd name="connsiteX172" fmla="*/ 1556766 w 2194560"/>
                <a:gd name="connsiteY172" fmla="*/ 204216 h 2523744"/>
                <a:gd name="connsiteX173" fmla="*/ 1511046 w 2194560"/>
                <a:gd name="connsiteY173" fmla="*/ 183642 h 2523744"/>
                <a:gd name="connsiteX174" fmla="*/ 1472184 w 2194560"/>
                <a:gd name="connsiteY174" fmla="*/ 173736 h 2523744"/>
                <a:gd name="connsiteX175" fmla="*/ 1438656 w 2194560"/>
                <a:gd name="connsiteY175" fmla="*/ 164592 h 2523744"/>
                <a:gd name="connsiteX176" fmla="*/ 1408176 w 2194560"/>
                <a:gd name="connsiteY176" fmla="*/ 158496 h 2523744"/>
                <a:gd name="connsiteX177" fmla="*/ 1362456 w 2194560"/>
                <a:gd name="connsiteY177" fmla="*/ 161544 h 2523744"/>
                <a:gd name="connsiteX178" fmla="*/ 1325880 w 2194560"/>
                <a:gd name="connsiteY178" fmla="*/ 173736 h 2523744"/>
                <a:gd name="connsiteX179" fmla="*/ 1277112 w 2194560"/>
                <a:gd name="connsiteY179" fmla="*/ 207264 h 2523744"/>
                <a:gd name="connsiteX180" fmla="*/ 1246632 w 2194560"/>
                <a:gd name="connsiteY180" fmla="*/ 222504 h 2523744"/>
                <a:gd name="connsiteX181" fmla="*/ 1188720 w 2194560"/>
                <a:gd name="connsiteY181" fmla="*/ 243840 h 2523744"/>
                <a:gd name="connsiteX182" fmla="*/ 1155192 w 2194560"/>
                <a:gd name="connsiteY182" fmla="*/ 249936 h 2523744"/>
                <a:gd name="connsiteX183" fmla="*/ 1124712 w 2194560"/>
                <a:gd name="connsiteY183" fmla="*/ 256032 h 2523744"/>
                <a:gd name="connsiteX184" fmla="*/ 1082040 w 2194560"/>
                <a:gd name="connsiteY184" fmla="*/ 256032 h 2523744"/>
                <a:gd name="connsiteX185" fmla="*/ 1024128 w 2194560"/>
                <a:gd name="connsiteY185" fmla="*/ 252984 h 2523744"/>
                <a:gd name="connsiteX186" fmla="*/ 981456 w 2194560"/>
                <a:gd name="connsiteY186" fmla="*/ 237744 h 2523744"/>
                <a:gd name="connsiteX187" fmla="*/ 932688 w 2194560"/>
                <a:gd name="connsiteY187" fmla="*/ 222504 h 2523744"/>
                <a:gd name="connsiteX188" fmla="*/ 908304 w 2194560"/>
                <a:gd name="connsiteY188" fmla="*/ 207264 h 2523744"/>
                <a:gd name="connsiteX189" fmla="*/ 877824 w 2194560"/>
                <a:gd name="connsiteY189" fmla="*/ 182880 h 2523744"/>
                <a:gd name="connsiteX190" fmla="*/ 844296 w 2194560"/>
                <a:gd name="connsiteY190" fmla="*/ 170688 h 2523744"/>
                <a:gd name="connsiteX191" fmla="*/ 810768 w 2194560"/>
                <a:gd name="connsiteY191" fmla="*/ 152400 h 2523744"/>
                <a:gd name="connsiteX192" fmla="*/ 783336 w 2194560"/>
                <a:gd name="connsiteY192" fmla="*/ 146304 h 2523744"/>
                <a:gd name="connsiteX193" fmla="*/ 752856 w 2194560"/>
                <a:gd name="connsiteY193" fmla="*/ 131064 h 2523744"/>
                <a:gd name="connsiteX194" fmla="*/ 670560 w 2194560"/>
                <a:gd name="connsiteY194" fmla="*/ 85344 h 2523744"/>
                <a:gd name="connsiteX195" fmla="*/ 640080 w 2194560"/>
                <a:gd name="connsiteY195" fmla="*/ 67056 h 2523744"/>
                <a:gd name="connsiteX196" fmla="*/ 597408 w 2194560"/>
                <a:gd name="connsiteY196" fmla="*/ 48768 h 2523744"/>
                <a:gd name="connsiteX197" fmla="*/ 582168 w 2194560"/>
                <a:gd name="connsiteY197" fmla="*/ 24384 h 2523744"/>
                <a:gd name="connsiteX198" fmla="*/ 557784 w 2194560"/>
                <a:gd name="connsiteY198" fmla="*/ 9144 h 2523744"/>
                <a:gd name="connsiteX199" fmla="*/ 530352 w 2194560"/>
                <a:gd name="connsiteY199" fmla="*/ 0 h 2523744"/>
                <a:gd name="connsiteX200" fmla="*/ 530352 w 2194560"/>
                <a:gd name="connsiteY200" fmla="*/ 0 h 2523744"/>
                <a:gd name="connsiteX201" fmla="*/ 496824 w 2194560"/>
                <a:gd name="connsiteY201" fmla="*/ 27432 h 2523744"/>
                <a:gd name="connsiteX202" fmla="*/ 448056 w 2194560"/>
                <a:gd name="connsiteY202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30552 w 2194560"/>
                <a:gd name="connsiteY156" fmla="*/ 899160 h 2523744"/>
                <a:gd name="connsiteX157" fmla="*/ 2047431 w 2194560"/>
                <a:gd name="connsiteY157" fmla="*/ 887251 h 2523744"/>
                <a:gd name="connsiteX158" fmla="*/ 2003648 w 2194560"/>
                <a:gd name="connsiteY158" fmla="*/ 802084 h 2523744"/>
                <a:gd name="connsiteX159" fmla="*/ 2005584 w 2194560"/>
                <a:gd name="connsiteY159" fmla="*/ 743712 h 2523744"/>
                <a:gd name="connsiteX160" fmla="*/ 1993392 w 2194560"/>
                <a:gd name="connsiteY160" fmla="*/ 673608 h 2523744"/>
                <a:gd name="connsiteX161" fmla="*/ 1990344 w 2194560"/>
                <a:gd name="connsiteY161" fmla="*/ 637032 h 2523744"/>
                <a:gd name="connsiteX162" fmla="*/ 1987296 w 2194560"/>
                <a:gd name="connsiteY162" fmla="*/ 594360 h 2523744"/>
                <a:gd name="connsiteX163" fmla="*/ 1978151 w 2194560"/>
                <a:gd name="connsiteY163" fmla="*/ 542082 h 2523744"/>
                <a:gd name="connsiteX164" fmla="*/ 1945181 w 2194560"/>
                <a:gd name="connsiteY164" fmla="*/ 469214 h 2523744"/>
                <a:gd name="connsiteX165" fmla="*/ 1921629 w 2194560"/>
                <a:gd name="connsiteY165" fmla="*/ 432638 h 2523744"/>
                <a:gd name="connsiteX166" fmla="*/ 1835729 w 2194560"/>
                <a:gd name="connsiteY166" fmla="*/ 405948 h 2523744"/>
                <a:gd name="connsiteX167" fmla="*/ 1700236 w 2194560"/>
                <a:gd name="connsiteY167" fmla="*/ 373341 h 2523744"/>
                <a:gd name="connsiteX168" fmla="*/ 1679448 w 2194560"/>
                <a:gd name="connsiteY168" fmla="*/ 277368 h 2523744"/>
                <a:gd name="connsiteX169" fmla="*/ 1664208 w 2194560"/>
                <a:gd name="connsiteY169" fmla="*/ 252984 h 2523744"/>
                <a:gd name="connsiteX170" fmla="*/ 1658112 w 2194560"/>
                <a:gd name="connsiteY170" fmla="*/ 234696 h 2523744"/>
                <a:gd name="connsiteX171" fmla="*/ 1556766 w 2194560"/>
                <a:gd name="connsiteY171" fmla="*/ 204216 h 2523744"/>
                <a:gd name="connsiteX172" fmla="*/ 1511046 w 2194560"/>
                <a:gd name="connsiteY172" fmla="*/ 183642 h 2523744"/>
                <a:gd name="connsiteX173" fmla="*/ 1472184 w 2194560"/>
                <a:gd name="connsiteY173" fmla="*/ 173736 h 2523744"/>
                <a:gd name="connsiteX174" fmla="*/ 1438656 w 2194560"/>
                <a:gd name="connsiteY174" fmla="*/ 164592 h 2523744"/>
                <a:gd name="connsiteX175" fmla="*/ 1408176 w 2194560"/>
                <a:gd name="connsiteY175" fmla="*/ 158496 h 2523744"/>
                <a:gd name="connsiteX176" fmla="*/ 1362456 w 2194560"/>
                <a:gd name="connsiteY176" fmla="*/ 161544 h 2523744"/>
                <a:gd name="connsiteX177" fmla="*/ 1325880 w 2194560"/>
                <a:gd name="connsiteY177" fmla="*/ 173736 h 2523744"/>
                <a:gd name="connsiteX178" fmla="*/ 1277112 w 2194560"/>
                <a:gd name="connsiteY178" fmla="*/ 207264 h 2523744"/>
                <a:gd name="connsiteX179" fmla="*/ 1246632 w 2194560"/>
                <a:gd name="connsiteY179" fmla="*/ 222504 h 2523744"/>
                <a:gd name="connsiteX180" fmla="*/ 1188720 w 2194560"/>
                <a:gd name="connsiteY180" fmla="*/ 243840 h 2523744"/>
                <a:gd name="connsiteX181" fmla="*/ 1155192 w 2194560"/>
                <a:gd name="connsiteY181" fmla="*/ 249936 h 2523744"/>
                <a:gd name="connsiteX182" fmla="*/ 1124712 w 2194560"/>
                <a:gd name="connsiteY182" fmla="*/ 256032 h 2523744"/>
                <a:gd name="connsiteX183" fmla="*/ 1082040 w 2194560"/>
                <a:gd name="connsiteY183" fmla="*/ 256032 h 2523744"/>
                <a:gd name="connsiteX184" fmla="*/ 1024128 w 2194560"/>
                <a:gd name="connsiteY184" fmla="*/ 252984 h 2523744"/>
                <a:gd name="connsiteX185" fmla="*/ 981456 w 2194560"/>
                <a:gd name="connsiteY185" fmla="*/ 237744 h 2523744"/>
                <a:gd name="connsiteX186" fmla="*/ 932688 w 2194560"/>
                <a:gd name="connsiteY186" fmla="*/ 222504 h 2523744"/>
                <a:gd name="connsiteX187" fmla="*/ 908304 w 2194560"/>
                <a:gd name="connsiteY187" fmla="*/ 207264 h 2523744"/>
                <a:gd name="connsiteX188" fmla="*/ 877824 w 2194560"/>
                <a:gd name="connsiteY188" fmla="*/ 182880 h 2523744"/>
                <a:gd name="connsiteX189" fmla="*/ 844296 w 2194560"/>
                <a:gd name="connsiteY189" fmla="*/ 170688 h 2523744"/>
                <a:gd name="connsiteX190" fmla="*/ 810768 w 2194560"/>
                <a:gd name="connsiteY190" fmla="*/ 152400 h 2523744"/>
                <a:gd name="connsiteX191" fmla="*/ 783336 w 2194560"/>
                <a:gd name="connsiteY191" fmla="*/ 146304 h 2523744"/>
                <a:gd name="connsiteX192" fmla="*/ 752856 w 2194560"/>
                <a:gd name="connsiteY192" fmla="*/ 131064 h 2523744"/>
                <a:gd name="connsiteX193" fmla="*/ 670560 w 2194560"/>
                <a:gd name="connsiteY193" fmla="*/ 85344 h 2523744"/>
                <a:gd name="connsiteX194" fmla="*/ 640080 w 2194560"/>
                <a:gd name="connsiteY194" fmla="*/ 67056 h 2523744"/>
                <a:gd name="connsiteX195" fmla="*/ 597408 w 2194560"/>
                <a:gd name="connsiteY195" fmla="*/ 48768 h 2523744"/>
                <a:gd name="connsiteX196" fmla="*/ 582168 w 2194560"/>
                <a:gd name="connsiteY196" fmla="*/ 24384 h 2523744"/>
                <a:gd name="connsiteX197" fmla="*/ 557784 w 2194560"/>
                <a:gd name="connsiteY197" fmla="*/ 9144 h 2523744"/>
                <a:gd name="connsiteX198" fmla="*/ 530352 w 2194560"/>
                <a:gd name="connsiteY198" fmla="*/ 0 h 2523744"/>
                <a:gd name="connsiteX199" fmla="*/ 530352 w 2194560"/>
                <a:gd name="connsiteY199" fmla="*/ 0 h 2523744"/>
                <a:gd name="connsiteX200" fmla="*/ 496824 w 2194560"/>
                <a:gd name="connsiteY200" fmla="*/ 27432 h 2523744"/>
                <a:gd name="connsiteX201" fmla="*/ 448056 w 2194560"/>
                <a:gd name="connsiteY20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48840 w 2194560"/>
                <a:gd name="connsiteY155" fmla="*/ 950976 h 2523744"/>
                <a:gd name="connsiteX156" fmla="*/ 2107279 w 2194560"/>
                <a:gd name="connsiteY156" fmla="*/ 927335 h 2523744"/>
                <a:gd name="connsiteX157" fmla="*/ 2047431 w 2194560"/>
                <a:gd name="connsiteY157" fmla="*/ 887251 h 2523744"/>
                <a:gd name="connsiteX158" fmla="*/ 2003648 w 2194560"/>
                <a:gd name="connsiteY158" fmla="*/ 802084 h 2523744"/>
                <a:gd name="connsiteX159" fmla="*/ 2005584 w 2194560"/>
                <a:gd name="connsiteY159" fmla="*/ 743712 h 2523744"/>
                <a:gd name="connsiteX160" fmla="*/ 1993392 w 2194560"/>
                <a:gd name="connsiteY160" fmla="*/ 673608 h 2523744"/>
                <a:gd name="connsiteX161" fmla="*/ 1990344 w 2194560"/>
                <a:gd name="connsiteY161" fmla="*/ 637032 h 2523744"/>
                <a:gd name="connsiteX162" fmla="*/ 1987296 w 2194560"/>
                <a:gd name="connsiteY162" fmla="*/ 594360 h 2523744"/>
                <a:gd name="connsiteX163" fmla="*/ 1978151 w 2194560"/>
                <a:gd name="connsiteY163" fmla="*/ 542082 h 2523744"/>
                <a:gd name="connsiteX164" fmla="*/ 1945181 w 2194560"/>
                <a:gd name="connsiteY164" fmla="*/ 469214 h 2523744"/>
                <a:gd name="connsiteX165" fmla="*/ 1921629 w 2194560"/>
                <a:gd name="connsiteY165" fmla="*/ 432638 h 2523744"/>
                <a:gd name="connsiteX166" fmla="*/ 1835729 w 2194560"/>
                <a:gd name="connsiteY166" fmla="*/ 405948 h 2523744"/>
                <a:gd name="connsiteX167" fmla="*/ 1700236 w 2194560"/>
                <a:gd name="connsiteY167" fmla="*/ 373341 h 2523744"/>
                <a:gd name="connsiteX168" fmla="*/ 1679448 w 2194560"/>
                <a:gd name="connsiteY168" fmla="*/ 277368 h 2523744"/>
                <a:gd name="connsiteX169" fmla="*/ 1664208 w 2194560"/>
                <a:gd name="connsiteY169" fmla="*/ 252984 h 2523744"/>
                <a:gd name="connsiteX170" fmla="*/ 1658112 w 2194560"/>
                <a:gd name="connsiteY170" fmla="*/ 234696 h 2523744"/>
                <a:gd name="connsiteX171" fmla="*/ 1556766 w 2194560"/>
                <a:gd name="connsiteY171" fmla="*/ 204216 h 2523744"/>
                <a:gd name="connsiteX172" fmla="*/ 1511046 w 2194560"/>
                <a:gd name="connsiteY172" fmla="*/ 183642 h 2523744"/>
                <a:gd name="connsiteX173" fmla="*/ 1472184 w 2194560"/>
                <a:gd name="connsiteY173" fmla="*/ 173736 h 2523744"/>
                <a:gd name="connsiteX174" fmla="*/ 1438656 w 2194560"/>
                <a:gd name="connsiteY174" fmla="*/ 164592 h 2523744"/>
                <a:gd name="connsiteX175" fmla="*/ 1408176 w 2194560"/>
                <a:gd name="connsiteY175" fmla="*/ 158496 h 2523744"/>
                <a:gd name="connsiteX176" fmla="*/ 1362456 w 2194560"/>
                <a:gd name="connsiteY176" fmla="*/ 161544 h 2523744"/>
                <a:gd name="connsiteX177" fmla="*/ 1325880 w 2194560"/>
                <a:gd name="connsiteY177" fmla="*/ 173736 h 2523744"/>
                <a:gd name="connsiteX178" fmla="*/ 1277112 w 2194560"/>
                <a:gd name="connsiteY178" fmla="*/ 207264 h 2523744"/>
                <a:gd name="connsiteX179" fmla="*/ 1246632 w 2194560"/>
                <a:gd name="connsiteY179" fmla="*/ 222504 h 2523744"/>
                <a:gd name="connsiteX180" fmla="*/ 1188720 w 2194560"/>
                <a:gd name="connsiteY180" fmla="*/ 243840 h 2523744"/>
                <a:gd name="connsiteX181" fmla="*/ 1155192 w 2194560"/>
                <a:gd name="connsiteY181" fmla="*/ 249936 h 2523744"/>
                <a:gd name="connsiteX182" fmla="*/ 1124712 w 2194560"/>
                <a:gd name="connsiteY182" fmla="*/ 256032 h 2523744"/>
                <a:gd name="connsiteX183" fmla="*/ 1082040 w 2194560"/>
                <a:gd name="connsiteY183" fmla="*/ 256032 h 2523744"/>
                <a:gd name="connsiteX184" fmla="*/ 1024128 w 2194560"/>
                <a:gd name="connsiteY184" fmla="*/ 252984 h 2523744"/>
                <a:gd name="connsiteX185" fmla="*/ 981456 w 2194560"/>
                <a:gd name="connsiteY185" fmla="*/ 237744 h 2523744"/>
                <a:gd name="connsiteX186" fmla="*/ 932688 w 2194560"/>
                <a:gd name="connsiteY186" fmla="*/ 222504 h 2523744"/>
                <a:gd name="connsiteX187" fmla="*/ 908304 w 2194560"/>
                <a:gd name="connsiteY187" fmla="*/ 207264 h 2523744"/>
                <a:gd name="connsiteX188" fmla="*/ 877824 w 2194560"/>
                <a:gd name="connsiteY188" fmla="*/ 182880 h 2523744"/>
                <a:gd name="connsiteX189" fmla="*/ 844296 w 2194560"/>
                <a:gd name="connsiteY189" fmla="*/ 170688 h 2523744"/>
                <a:gd name="connsiteX190" fmla="*/ 810768 w 2194560"/>
                <a:gd name="connsiteY190" fmla="*/ 152400 h 2523744"/>
                <a:gd name="connsiteX191" fmla="*/ 783336 w 2194560"/>
                <a:gd name="connsiteY191" fmla="*/ 146304 h 2523744"/>
                <a:gd name="connsiteX192" fmla="*/ 752856 w 2194560"/>
                <a:gd name="connsiteY192" fmla="*/ 131064 h 2523744"/>
                <a:gd name="connsiteX193" fmla="*/ 670560 w 2194560"/>
                <a:gd name="connsiteY193" fmla="*/ 85344 h 2523744"/>
                <a:gd name="connsiteX194" fmla="*/ 640080 w 2194560"/>
                <a:gd name="connsiteY194" fmla="*/ 67056 h 2523744"/>
                <a:gd name="connsiteX195" fmla="*/ 597408 w 2194560"/>
                <a:gd name="connsiteY195" fmla="*/ 48768 h 2523744"/>
                <a:gd name="connsiteX196" fmla="*/ 582168 w 2194560"/>
                <a:gd name="connsiteY196" fmla="*/ 24384 h 2523744"/>
                <a:gd name="connsiteX197" fmla="*/ 557784 w 2194560"/>
                <a:gd name="connsiteY197" fmla="*/ 9144 h 2523744"/>
                <a:gd name="connsiteX198" fmla="*/ 530352 w 2194560"/>
                <a:gd name="connsiteY198" fmla="*/ 0 h 2523744"/>
                <a:gd name="connsiteX199" fmla="*/ 530352 w 2194560"/>
                <a:gd name="connsiteY199" fmla="*/ 0 h 2523744"/>
                <a:gd name="connsiteX200" fmla="*/ 496824 w 2194560"/>
                <a:gd name="connsiteY200" fmla="*/ 27432 h 2523744"/>
                <a:gd name="connsiteX201" fmla="*/ 448056 w 2194560"/>
                <a:gd name="connsiteY201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07279 w 2194560"/>
                <a:gd name="connsiteY155" fmla="*/ 927335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57984 w 2194560"/>
                <a:gd name="connsiteY154" fmla="*/ 981456 h 2523744"/>
                <a:gd name="connsiteX155" fmla="*/ 2107279 w 2194560"/>
                <a:gd name="connsiteY155" fmla="*/ 910430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  <a:gd name="connsiteX0" fmla="*/ 448056 w 2194560"/>
                <a:gd name="connsiteY0" fmla="*/ 51816 h 2523744"/>
                <a:gd name="connsiteX1" fmla="*/ 405384 w 2194560"/>
                <a:gd name="connsiteY1" fmla="*/ 73152 h 2523744"/>
                <a:gd name="connsiteX2" fmla="*/ 362712 w 2194560"/>
                <a:gd name="connsiteY2" fmla="*/ 112776 h 2523744"/>
                <a:gd name="connsiteX3" fmla="*/ 335280 w 2194560"/>
                <a:gd name="connsiteY3" fmla="*/ 143256 h 2523744"/>
                <a:gd name="connsiteX4" fmla="*/ 283464 w 2194560"/>
                <a:gd name="connsiteY4" fmla="*/ 176784 h 2523744"/>
                <a:gd name="connsiteX5" fmla="*/ 240792 w 2194560"/>
                <a:gd name="connsiteY5" fmla="*/ 213360 h 2523744"/>
                <a:gd name="connsiteX6" fmla="*/ 192024 w 2194560"/>
                <a:gd name="connsiteY6" fmla="*/ 249936 h 2523744"/>
                <a:gd name="connsiteX7" fmla="*/ 155448 w 2194560"/>
                <a:gd name="connsiteY7" fmla="*/ 277368 h 2523744"/>
                <a:gd name="connsiteX8" fmla="*/ 121920 w 2194560"/>
                <a:gd name="connsiteY8" fmla="*/ 298704 h 2523744"/>
                <a:gd name="connsiteX9" fmla="*/ 109728 w 2194560"/>
                <a:gd name="connsiteY9" fmla="*/ 313944 h 2523744"/>
                <a:gd name="connsiteX10" fmla="*/ 100584 w 2194560"/>
                <a:gd name="connsiteY10" fmla="*/ 353568 h 2523744"/>
                <a:gd name="connsiteX11" fmla="*/ 97536 w 2194560"/>
                <a:gd name="connsiteY11" fmla="*/ 390144 h 2523744"/>
                <a:gd name="connsiteX12" fmla="*/ 94488 w 2194560"/>
                <a:gd name="connsiteY12" fmla="*/ 438912 h 2523744"/>
                <a:gd name="connsiteX13" fmla="*/ 85344 w 2194560"/>
                <a:gd name="connsiteY13" fmla="*/ 509016 h 2523744"/>
                <a:gd name="connsiteX14" fmla="*/ 76200 w 2194560"/>
                <a:gd name="connsiteY14" fmla="*/ 560832 h 2523744"/>
                <a:gd name="connsiteX15" fmla="*/ 60960 w 2194560"/>
                <a:gd name="connsiteY15" fmla="*/ 612648 h 2523744"/>
                <a:gd name="connsiteX16" fmla="*/ 60960 w 2194560"/>
                <a:gd name="connsiteY16" fmla="*/ 661416 h 2523744"/>
                <a:gd name="connsiteX17" fmla="*/ 30480 w 2194560"/>
                <a:gd name="connsiteY17" fmla="*/ 804672 h 2523744"/>
                <a:gd name="connsiteX18" fmla="*/ 27432 w 2194560"/>
                <a:gd name="connsiteY18" fmla="*/ 877824 h 2523744"/>
                <a:gd name="connsiteX19" fmla="*/ 15240 w 2194560"/>
                <a:gd name="connsiteY19" fmla="*/ 944880 h 2523744"/>
                <a:gd name="connsiteX20" fmla="*/ 6096 w 2194560"/>
                <a:gd name="connsiteY20" fmla="*/ 996696 h 2523744"/>
                <a:gd name="connsiteX21" fmla="*/ 0 w 2194560"/>
                <a:gd name="connsiteY21" fmla="*/ 1054608 h 2523744"/>
                <a:gd name="connsiteX22" fmla="*/ 0 w 2194560"/>
                <a:gd name="connsiteY22" fmla="*/ 1118616 h 2523744"/>
                <a:gd name="connsiteX23" fmla="*/ 30480 w 2194560"/>
                <a:gd name="connsiteY23" fmla="*/ 1143000 h 2523744"/>
                <a:gd name="connsiteX24" fmla="*/ 76200 w 2194560"/>
                <a:gd name="connsiteY24" fmla="*/ 1167384 h 2523744"/>
                <a:gd name="connsiteX25" fmla="*/ 118872 w 2194560"/>
                <a:gd name="connsiteY25" fmla="*/ 1182624 h 2523744"/>
                <a:gd name="connsiteX26" fmla="*/ 167640 w 2194560"/>
                <a:gd name="connsiteY26" fmla="*/ 1210056 h 2523744"/>
                <a:gd name="connsiteX27" fmla="*/ 216408 w 2194560"/>
                <a:gd name="connsiteY27" fmla="*/ 1185672 h 2523744"/>
                <a:gd name="connsiteX28" fmla="*/ 256032 w 2194560"/>
                <a:gd name="connsiteY28" fmla="*/ 1124712 h 2523744"/>
                <a:gd name="connsiteX29" fmla="*/ 280416 w 2194560"/>
                <a:gd name="connsiteY29" fmla="*/ 1060704 h 2523744"/>
                <a:gd name="connsiteX30" fmla="*/ 295656 w 2194560"/>
                <a:gd name="connsiteY30" fmla="*/ 996696 h 2523744"/>
                <a:gd name="connsiteX31" fmla="*/ 320040 w 2194560"/>
                <a:gd name="connsiteY31" fmla="*/ 899160 h 2523744"/>
                <a:gd name="connsiteX32" fmla="*/ 326136 w 2194560"/>
                <a:gd name="connsiteY32" fmla="*/ 844296 h 2523744"/>
                <a:gd name="connsiteX33" fmla="*/ 341376 w 2194560"/>
                <a:gd name="connsiteY33" fmla="*/ 795528 h 2523744"/>
                <a:gd name="connsiteX34" fmla="*/ 359664 w 2194560"/>
                <a:gd name="connsiteY34" fmla="*/ 749808 h 2523744"/>
                <a:gd name="connsiteX35" fmla="*/ 371856 w 2194560"/>
                <a:gd name="connsiteY35" fmla="*/ 691896 h 2523744"/>
                <a:gd name="connsiteX36" fmla="*/ 381000 w 2194560"/>
                <a:gd name="connsiteY36" fmla="*/ 655320 h 2523744"/>
                <a:gd name="connsiteX37" fmla="*/ 396240 w 2194560"/>
                <a:gd name="connsiteY37" fmla="*/ 600456 h 2523744"/>
                <a:gd name="connsiteX38" fmla="*/ 414528 w 2194560"/>
                <a:gd name="connsiteY38" fmla="*/ 569976 h 2523744"/>
                <a:gd name="connsiteX39" fmla="*/ 429768 w 2194560"/>
                <a:gd name="connsiteY39" fmla="*/ 551688 h 2523744"/>
                <a:gd name="connsiteX40" fmla="*/ 451104 w 2194560"/>
                <a:gd name="connsiteY40" fmla="*/ 536448 h 2523744"/>
                <a:gd name="connsiteX41" fmla="*/ 493776 w 2194560"/>
                <a:gd name="connsiteY41" fmla="*/ 527304 h 2523744"/>
                <a:gd name="connsiteX42" fmla="*/ 530352 w 2194560"/>
                <a:gd name="connsiteY42" fmla="*/ 524256 h 2523744"/>
                <a:gd name="connsiteX43" fmla="*/ 560832 w 2194560"/>
                <a:gd name="connsiteY43" fmla="*/ 548640 h 2523744"/>
                <a:gd name="connsiteX44" fmla="*/ 585216 w 2194560"/>
                <a:gd name="connsiteY44" fmla="*/ 609600 h 2523744"/>
                <a:gd name="connsiteX45" fmla="*/ 587121 w 2194560"/>
                <a:gd name="connsiteY45" fmla="*/ 670179 h 2523744"/>
                <a:gd name="connsiteX46" fmla="*/ 589407 w 2194560"/>
                <a:gd name="connsiteY46" fmla="*/ 741426 h 2523744"/>
                <a:gd name="connsiteX47" fmla="*/ 595122 w 2194560"/>
                <a:gd name="connsiteY47" fmla="*/ 801624 h 2523744"/>
                <a:gd name="connsiteX48" fmla="*/ 595122 w 2194560"/>
                <a:gd name="connsiteY48" fmla="*/ 894969 h 2523744"/>
                <a:gd name="connsiteX49" fmla="*/ 603504 w 2194560"/>
                <a:gd name="connsiteY49" fmla="*/ 1036320 h 2523744"/>
                <a:gd name="connsiteX50" fmla="*/ 615696 w 2194560"/>
                <a:gd name="connsiteY50" fmla="*/ 1164336 h 2523744"/>
                <a:gd name="connsiteX51" fmla="*/ 615696 w 2194560"/>
                <a:gd name="connsiteY51" fmla="*/ 1252728 h 2523744"/>
                <a:gd name="connsiteX52" fmla="*/ 619506 w 2194560"/>
                <a:gd name="connsiteY52" fmla="*/ 1330071 h 2523744"/>
                <a:gd name="connsiteX53" fmla="*/ 625221 w 2194560"/>
                <a:gd name="connsiteY53" fmla="*/ 1412367 h 2523744"/>
                <a:gd name="connsiteX54" fmla="*/ 637032 w 2194560"/>
                <a:gd name="connsiteY54" fmla="*/ 1539240 h 2523744"/>
                <a:gd name="connsiteX55" fmla="*/ 633984 w 2194560"/>
                <a:gd name="connsiteY55" fmla="*/ 1572768 h 2523744"/>
                <a:gd name="connsiteX56" fmla="*/ 643128 w 2194560"/>
                <a:gd name="connsiteY56" fmla="*/ 1667256 h 2523744"/>
                <a:gd name="connsiteX57" fmla="*/ 649224 w 2194560"/>
                <a:gd name="connsiteY57" fmla="*/ 1761744 h 2523744"/>
                <a:gd name="connsiteX58" fmla="*/ 643890 w 2194560"/>
                <a:gd name="connsiteY58" fmla="*/ 1848231 h 2523744"/>
                <a:gd name="connsiteX59" fmla="*/ 652272 w 2194560"/>
                <a:gd name="connsiteY59" fmla="*/ 1929003 h 2523744"/>
                <a:gd name="connsiteX60" fmla="*/ 658368 w 2194560"/>
                <a:gd name="connsiteY60" fmla="*/ 2017776 h 2523744"/>
                <a:gd name="connsiteX61" fmla="*/ 661416 w 2194560"/>
                <a:gd name="connsiteY61" fmla="*/ 2045208 h 2523744"/>
                <a:gd name="connsiteX62" fmla="*/ 667512 w 2194560"/>
                <a:gd name="connsiteY62" fmla="*/ 2090928 h 2523744"/>
                <a:gd name="connsiteX63" fmla="*/ 702183 w 2194560"/>
                <a:gd name="connsiteY63" fmla="*/ 2155317 h 2523744"/>
                <a:gd name="connsiteX64" fmla="*/ 737235 w 2194560"/>
                <a:gd name="connsiteY64" fmla="*/ 2234184 h 2523744"/>
                <a:gd name="connsiteX65" fmla="*/ 768096 w 2194560"/>
                <a:gd name="connsiteY65" fmla="*/ 2304288 h 2523744"/>
                <a:gd name="connsiteX66" fmla="*/ 792480 w 2194560"/>
                <a:gd name="connsiteY66" fmla="*/ 2359152 h 2523744"/>
                <a:gd name="connsiteX67" fmla="*/ 822960 w 2194560"/>
                <a:gd name="connsiteY67" fmla="*/ 2410968 h 2523744"/>
                <a:gd name="connsiteX68" fmla="*/ 850392 w 2194560"/>
                <a:gd name="connsiteY68" fmla="*/ 2450592 h 2523744"/>
                <a:gd name="connsiteX69" fmla="*/ 877824 w 2194560"/>
                <a:gd name="connsiteY69" fmla="*/ 2493264 h 2523744"/>
                <a:gd name="connsiteX70" fmla="*/ 902208 w 2194560"/>
                <a:gd name="connsiteY70" fmla="*/ 2517648 h 2523744"/>
                <a:gd name="connsiteX71" fmla="*/ 938784 w 2194560"/>
                <a:gd name="connsiteY71" fmla="*/ 2523744 h 2523744"/>
                <a:gd name="connsiteX72" fmla="*/ 975360 w 2194560"/>
                <a:gd name="connsiteY72" fmla="*/ 2511552 h 2523744"/>
                <a:gd name="connsiteX73" fmla="*/ 1005840 w 2194560"/>
                <a:gd name="connsiteY73" fmla="*/ 2490216 h 2523744"/>
                <a:gd name="connsiteX74" fmla="*/ 1045464 w 2194560"/>
                <a:gd name="connsiteY74" fmla="*/ 2478024 h 2523744"/>
                <a:gd name="connsiteX75" fmla="*/ 1069848 w 2194560"/>
                <a:gd name="connsiteY75" fmla="*/ 2468880 h 2523744"/>
                <a:gd name="connsiteX76" fmla="*/ 1107567 w 2194560"/>
                <a:gd name="connsiteY76" fmla="*/ 2448306 h 2523744"/>
                <a:gd name="connsiteX77" fmla="*/ 1130808 w 2194560"/>
                <a:gd name="connsiteY77" fmla="*/ 2401824 h 2523744"/>
                <a:gd name="connsiteX78" fmla="*/ 1139952 w 2194560"/>
                <a:gd name="connsiteY78" fmla="*/ 2368296 h 2523744"/>
                <a:gd name="connsiteX79" fmla="*/ 1130808 w 2194560"/>
                <a:gd name="connsiteY79" fmla="*/ 2316480 h 2523744"/>
                <a:gd name="connsiteX80" fmla="*/ 1127760 w 2194560"/>
                <a:gd name="connsiteY80" fmla="*/ 2261616 h 2523744"/>
                <a:gd name="connsiteX81" fmla="*/ 1127760 w 2194560"/>
                <a:gd name="connsiteY81" fmla="*/ 2191512 h 2523744"/>
                <a:gd name="connsiteX82" fmla="*/ 1146048 w 2194560"/>
                <a:gd name="connsiteY82" fmla="*/ 2136648 h 2523744"/>
                <a:gd name="connsiteX83" fmla="*/ 1164336 w 2194560"/>
                <a:gd name="connsiteY83" fmla="*/ 2087880 h 2523744"/>
                <a:gd name="connsiteX84" fmla="*/ 1194816 w 2194560"/>
                <a:gd name="connsiteY84" fmla="*/ 2054352 h 2523744"/>
                <a:gd name="connsiteX85" fmla="*/ 1219200 w 2194560"/>
                <a:gd name="connsiteY85" fmla="*/ 2033016 h 2523744"/>
                <a:gd name="connsiteX86" fmla="*/ 1274064 w 2194560"/>
                <a:gd name="connsiteY86" fmla="*/ 2014728 h 2523744"/>
                <a:gd name="connsiteX87" fmla="*/ 1328928 w 2194560"/>
                <a:gd name="connsiteY87" fmla="*/ 2005584 h 2523744"/>
                <a:gd name="connsiteX88" fmla="*/ 1362456 w 2194560"/>
                <a:gd name="connsiteY88" fmla="*/ 2005584 h 2523744"/>
                <a:gd name="connsiteX89" fmla="*/ 1408176 w 2194560"/>
                <a:gd name="connsiteY89" fmla="*/ 2017776 h 2523744"/>
                <a:gd name="connsiteX90" fmla="*/ 1447800 w 2194560"/>
                <a:gd name="connsiteY90" fmla="*/ 2029968 h 2523744"/>
                <a:gd name="connsiteX91" fmla="*/ 1487424 w 2194560"/>
                <a:gd name="connsiteY91" fmla="*/ 2045208 h 2523744"/>
                <a:gd name="connsiteX92" fmla="*/ 1511808 w 2194560"/>
                <a:gd name="connsiteY92" fmla="*/ 2057400 h 2523744"/>
                <a:gd name="connsiteX93" fmla="*/ 1527048 w 2194560"/>
                <a:gd name="connsiteY93" fmla="*/ 2084832 h 2523744"/>
                <a:gd name="connsiteX94" fmla="*/ 1517904 w 2194560"/>
                <a:gd name="connsiteY94" fmla="*/ 2115312 h 2523744"/>
                <a:gd name="connsiteX95" fmla="*/ 1505712 w 2194560"/>
                <a:gd name="connsiteY95" fmla="*/ 2161032 h 2523744"/>
                <a:gd name="connsiteX96" fmla="*/ 1505712 w 2194560"/>
                <a:gd name="connsiteY96" fmla="*/ 2200656 h 2523744"/>
                <a:gd name="connsiteX97" fmla="*/ 1511808 w 2194560"/>
                <a:gd name="connsiteY97" fmla="*/ 2246376 h 2523744"/>
                <a:gd name="connsiteX98" fmla="*/ 1533144 w 2194560"/>
                <a:gd name="connsiteY98" fmla="*/ 2276856 h 2523744"/>
                <a:gd name="connsiteX99" fmla="*/ 1569720 w 2194560"/>
                <a:gd name="connsiteY99" fmla="*/ 2292096 h 2523744"/>
                <a:gd name="connsiteX100" fmla="*/ 1658112 w 2194560"/>
                <a:gd name="connsiteY100" fmla="*/ 2313432 h 2523744"/>
                <a:gd name="connsiteX101" fmla="*/ 1691640 w 2194560"/>
                <a:gd name="connsiteY101" fmla="*/ 2319528 h 2523744"/>
                <a:gd name="connsiteX102" fmla="*/ 1749552 w 2194560"/>
                <a:gd name="connsiteY102" fmla="*/ 2325624 h 2523744"/>
                <a:gd name="connsiteX103" fmla="*/ 1789176 w 2194560"/>
                <a:gd name="connsiteY103" fmla="*/ 2316480 h 2523744"/>
                <a:gd name="connsiteX104" fmla="*/ 1810512 w 2194560"/>
                <a:gd name="connsiteY104" fmla="*/ 2286000 h 2523744"/>
                <a:gd name="connsiteX105" fmla="*/ 1819656 w 2194560"/>
                <a:gd name="connsiteY105" fmla="*/ 2264664 h 2523744"/>
                <a:gd name="connsiteX106" fmla="*/ 1819656 w 2194560"/>
                <a:gd name="connsiteY106" fmla="*/ 2206752 h 2523744"/>
                <a:gd name="connsiteX107" fmla="*/ 1816989 w 2194560"/>
                <a:gd name="connsiteY107" fmla="*/ 2142744 h 2523744"/>
                <a:gd name="connsiteX108" fmla="*/ 1810512 w 2194560"/>
                <a:gd name="connsiteY108" fmla="*/ 2033016 h 2523744"/>
                <a:gd name="connsiteX109" fmla="*/ 1804416 w 2194560"/>
                <a:gd name="connsiteY109" fmla="*/ 1965960 h 2523744"/>
                <a:gd name="connsiteX110" fmla="*/ 1801368 w 2194560"/>
                <a:gd name="connsiteY110" fmla="*/ 1901952 h 2523744"/>
                <a:gd name="connsiteX111" fmla="*/ 1801368 w 2194560"/>
                <a:gd name="connsiteY111" fmla="*/ 1844040 h 2523744"/>
                <a:gd name="connsiteX112" fmla="*/ 1789176 w 2194560"/>
                <a:gd name="connsiteY112" fmla="*/ 1789176 h 2523744"/>
                <a:gd name="connsiteX113" fmla="*/ 1776984 w 2194560"/>
                <a:gd name="connsiteY113" fmla="*/ 1743456 h 2523744"/>
                <a:gd name="connsiteX114" fmla="*/ 1752600 w 2194560"/>
                <a:gd name="connsiteY114" fmla="*/ 1709928 h 2523744"/>
                <a:gd name="connsiteX115" fmla="*/ 1722120 w 2194560"/>
                <a:gd name="connsiteY115" fmla="*/ 1682496 h 2523744"/>
                <a:gd name="connsiteX116" fmla="*/ 1697736 w 2194560"/>
                <a:gd name="connsiteY116" fmla="*/ 1645920 h 2523744"/>
                <a:gd name="connsiteX117" fmla="*/ 1667256 w 2194560"/>
                <a:gd name="connsiteY117" fmla="*/ 1606296 h 2523744"/>
                <a:gd name="connsiteX118" fmla="*/ 1642872 w 2194560"/>
                <a:gd name="connsiteY118" fmla="*/ 1560576 h 2523744"/>
                <a:gd name="connsiteX119" fmla="*/ 1609344 w 2194560"/>
                <a:gd name="connsiteY119" fmla="*/ 1517904 h 2523744"/>
                <a:gd name="connsiteX120" fmla="*/ 1594104 w 2194560"/>
                <a:gd name="connsiteY120" fmla="*/ 1484376 h 2523744"/>
                <a:gd name="connsiteX121" fmla="*/ 1578864 w 2194560"/>
                <a:gd name="connsiteY121" fmla="*/ 1438656 h 2523744"/>
                <a:gd name="connsiteX122" fmla="*/ 1572768 w 2194560"/>
                <a:gd name="connsiteY122" fmla="*/ 1386840 h 2523744"/>
                <a:gd name="connsiteX123" fmla="*/ 1578864 w 2194560"/>
                <a:gd name="connsiteY123" fmla="*/ 1344168 h 2523744"/>
                <a:gd name="connsiteX124" fmla="*/ 1610487 w 2194560"/>
                <a:gd name="connsiteY124" fmla="*/ 1284351 h 2523744"/>
                <a:gd name="connsiteX125" fmla="*/ 1652016 w 2194560"/>
                <a:gd name="connsiteY125" fmla="*/ 1217295 h 2523744"/>
                <a:gd name="connsiteX126" fmla="*/ 1691640 w 2194560"/>
                <a:gd name="connsiteY126" fmla="*/ 1179576 h 2523744"/>
                <a:gd name="connsiteX127" fmla="*/ 1712976 w 2194560"/>
                <a:gd name="connsiteY127" fmla="*/ 1158240 h 2523744"/>
                <a:gd name="connsiteX128" fmla="*/ 1792986 w 2194560"/>
                <a:gd name="connsiteY128" fmla="*/ 1164336 h 2523744"/>
                <a:gd name="connsiteX129" fmla="*/ 1844040 w 2194560"/>
                <a:gd name="connsiteY129" fmla="*/ 1176528 h 2523744"/>
                <a:gd name="connsiteX130" fmla="*/ 1898904 w 2194560"/>
                <a:gd name="connsiteY130" fmla="*/ 1191768 h 2523744"/>
                <a:gd name="connsiteX131" fmla="*/ 1935480 w 2194560"/>
                <a:gd name="connsiteY131" fmla="*/ 1210056 h 2523744"/>
                <a:gd name="connsiteX132" fmla="*/ 1935480 w 2194560"/>
                <a:gd name="connsiteY132" fmla="*/ 1210056 h 2523744"/>
                <a:gd name="connsiteX133" fmla="*/ 1953768 w 2194560"/>
                <a:gd name="connsiteY133" fmla="*/ 1304544 h 2523744"/>
                <a:gd name="connsiteX134" fmla="*/ 1956816 w 2194560"/>
                <a:gd name="connsiteY134" fmla="*/ 1341120 h 2523744"/>
                <a:gd name="connsiteX135" fmla="*/ 1953768 w 2194560"/>
                <a:gd name="connsiteY135" fmla="*/ 1389888 h 2523744"/>
                <a:gd name="connsiteX136" fmla="*/ 1953768 w 2194560"/>
                <a:gd name="connsiteY136" fmla="*/ 1389888 h 2523744"/>
                <a:gd name="connsiteX137" fmla="*/ 1941576 w 2194560"/>
                <a:gd name="connsiteY137" fmla="*/ 1447800 h 2523744"/>
                <a:gd name="connsiteX138" fmla="*/ 1953768 w 2194560"/>
                <a:gd name="connsiteY138" fmla="*/ 1466088 h 2523744"/>
                <a:gd name="connsiteX139" fmla="*/ 1987296 w 2194560"/>
                <a:gd name="connsiteY139" fmla="*/ 1444752 h 2523744"/>
                <a:gd name="connsiteX140" fmla="*/ 2011680 w 2194560"/>
                <a:gd name="connsiteY140" fmla="*/ 1444752 h 2523744"/>
                <a:gd name="connsiteX141" fmla="*/ 2033016 w 2194560"/>
                <a:gd name="connsiteY141" fmla="*/ 1432560 h 2523744"/>
                <a:gd name="connsiteX142" fmla="*/ 2054352 w 2194560"/>
                <a:gd name="connsiteY142" fmla="*/ 1414272 h 2523744"/>
                <a:gd name="connsiteX143" fmla="*/ 2078736 w 2194560"/>
                <a:gd name="connsiteY143" fmla="*/ 1386840 h 2523744"/>
                <a:gd name="connsiteX144" fmla="*/ 2090928 w 2194560"/>
                <a:gd name="connsiteY144" fmla="*/ 1365504 h 2523744"/>
                <a:gd name="connsiteX145" fmla="*/ 2130552 w 2194560"/>
                <a:gd name="connsiteY145" fmla="*/ 1335024 h 2523744"/>
                <a:gd name="connsiteX146" fmla="*/ 2148840 w 2194560"/>
                <a:gd name="connsiteY146" fmla="*/ 1313688 h 2523744"/>
                <a:gd name="connsiteX147" fmla="*/ 2173224 w 2194560"/>
                <a:gd name="connsiteY147" fmla="*/ 1295400 h 2523744"/>
                <a:gd name="connsiteX148" fmla="*/ 2194560 w 2194560"/>
                <a:gd name="connsiteY148" fmla="*/ 1252728 h 2523744"/>
                <a:gd name="connsiteX149" fmla="*/ 2188464 w 2194560"/>
                <a:gd name="connsiteY149" fmla="*/ 1219200 h 2523744"/>
                <a:gd name="connsiteX150" fmla="*/ 2179320 w 2194560"/>
                <a:gd name="connsiteY150" fmla="*/ 1185672 h 2523744"/>
                <a:gd name="connsiteX151" fmla="*/ 2182368 w 2194560"/>
                <a:gd name="connsiteY151" fmla="*/ 1127760 h 2523744"/>
                <a:gd name="connsiteX152" fmla="*/ 2167128 w 2194560"/>
                <a:gd name="connsiteY152" fmla="*/ 1063752 h 2523744"/>
                <a:gd name="connsiteX153" fmla="*/ 2164080 w 2194560"/>
                <a:gd name="connsiteY153" fmla="*/ 1014984 h 2523744"/>
                <a:gd name="connsiteX154" fmla="*/ 2146349 w 2194560"/>
                <a:gd name="connsiteY154" fmla="*/ 958915 h 2523744"/>
                <a:gd name="connsiteX155" fmla="*/ 2107279 w 2194560"/>
                <a:gd name="connsiteY155" fmla="*/ 910430 h 2523744"/>
                <a:gd name="connsiteX156" fmla="*/ 2047431 w 2194560"/>
                <a:gd name="connsiteY156" fmla="*/ 887251 h 2523744"/>
                <a:gd name="connsiteX157" fmla="*/ 2003648 w 2194560"/>
                <a:gd name="connsiteY157" fmla="*/ 802084 h 2523744"/>
                <a:gd name="connsiteX158" fmla="*/ 2005584 w 2194560"/>
                <a:gd name="connsiteY158" fmla="*/ 743712 h 2523744"/>
                <a:gd name="connsiteX159" fmla="*/ 1993392 w 2194560"/>
                <a:gd name="connsiteY159" fmla="*/ 673608 h 2523744"/>
                <a:gd name="connsiteX160" fmla="*/ 1990344 w 2194560"/>
                <a:gd name="connsiteY160" fmla="*/ 637032 h 2523744"/>
                <a:gd name="connsiteX161" fmla="*/ 1987296 w 2194560"/>
                <a:gd name="connsiteY161" fmla="*/ 594360 h 2523744"/>
                <a:gd name="connsiteX162" fmla="*/ 1978151 w 2194560"/>
                <a:gd name="connsiteY162" fmla="*/ 542082 h 2523744"/>
                <a:gd name="connsiteX163" fmla="*/ 1945181 w 2194560"/>
                <a:gd name="connsiteY163" fmla="*/ 469214 h 2523744"/>
                <a:gd name="connsiteX164" fmla="*/ 1921629 w 2194560"/>
                <a:gd name="connsiteY164" fmla="*/ 432638 h 2523744"/>
                <a:gd name="connsiteX165" fmla="*/ 1835729 w 2194560"/>
                <a:gd name="connsiteY165" fmla="*/ 405948 h 2523744"/>
                <a:gd name="connsiteX166" fmla="*/ 1700236 w 2194560"/>
                <a:gd name="connsiteY166" fmla="*/ 373341 h 2523744"/>
                <a:gd name="connsiteX167" fmla="*/ 1679448 w 2194560"/>
                <a:gd name="connsiteY167" fmla="*/ 277368 h 2523744"/>
                <a:gd name="connsiteX168" fmla="*/ 1664208 w 2194560"/>
                <a:gd name="connsiteY168" fmla="*/ 252984 h 2523744"/>
                <a:gd name="connsiteX169" fmla="*/ 1658112 w 2194560"/>
                <a:gd name="connsiteY169" fmla="*/ 234696 h 2523744"/>
                <a:gd name="connsiteX170" fmla="*/ 1556766 w 2194560"/>
                <a:gd name="connsiteY170" fmla="*/ 204216 h 2523744"/>
                <a:gd name="connsiteX171" fmla="*/ 1511046 w 2194560"/>
                <a:gd name="connsiteY171" fmla="*/ 183642 h 2523744"/>
                <a:gd name="connsiteX172" fmla="*/ 1472184 w 2194560"/>
                <a:gd name="connsiteY172" fmla="*/ 173736 h 2523744"/>
                <a:gd name="connsiteX173" fmla="*/ 1438656 w 2194560"/>
                <a:gd name="connsiteY173" fmla="*/ 164592 h 2523744"/>
                <a:gd name="connsiteX174" fmla="*/ 1408176 w 2194560"/>
                <a:gd name="connsiteY174" fmla="*/ 158496 h 2523744"/>
                <a:gd name="connsiteX175" fmla="*/ 1362456 w 2194560"/>
                <a:gd name="connsiteY175" fmla="*/ 161544 h 2523744"/>
                <a:gd name="connsiteX176" fmla="*/ 1325880 w 2194560"/>
                <a:gd name="connsiteY176" fmla="*/ 173736 h 2523744"/>
                <a:gd name="connsiteX177" fmla="*/ 1277112 w 2194560"/>
                <a:gd name="connsiteY177" fmla="*/ 207264 h 2523744"/>
                <a:gd name="connsiteX178" fmla="*/ 1246632 w 2194560"/>
                <a:gd name="connsiteY178" fmla="*/ 222504 h 2523744"/>
                <a:gd name="connsiteX179" fmla="*/ 1188720 w 2194560"/>
                <a:gd name="connsiteY179" fmla="*/ 243840 h 2523744"/>
                <a:gd name="connsiteX180" fmla="*/ 1155192 w 2194560"/>
                <a:gd name="connsiteY180" fmla="*/ 249936 h 2523744"/>
                <a:gd name="connsiteX181" fmla="*/ 1124712 w 2194560"/>
                <a:gd name="connsiteY181" fmla="*/ 256032 h 2523744"/>
                <a:gd name="connsiteX182" fmla="*/ 1082040 w 2194560"/>
                <a:gd name="connsiteY182" fmla="*/ 256032 h 2523744"/>
                <a:gd name="connsiteX183" fmla="*/ 1024128 w 2194560"/>
                <a:gd name="connsiteY183" fmla="*/ 252984 h 2523744"/>
                <a:gd name="connsiteX184" fmla="*/ 981456 w 2194560"/>
                <a:gd name="connsiteY184" fmla="*/ 237744 h 2523744"/>
                <a:gd name="connsiteX185" fmla="*/ 932688 w 2194560"/>
                <a:gd name="connsiteY185" fmla="*/ 222504 h 2523744"/>
                <a:gd name="connsiteX186" fmla="*/ 908304 w 2194560"/>
                <a:gd name="connsiteY186" fmla="*/ 207264 h 2523744"/>
                <a:gd name="connsiteX187" fmla="*/ 877824 w 2194560"/>
                <a:gd name="connsiteY187" fmla="*/ 182880 h 2523744"/>
                <a:gd name="connsiteX188" fmla="*/ 844296 w 2194560"/>
                <a:gd name="connsiteY188" fmla="*/ 170688 h 2523744"/>
                <a:gd name="connsiteX189" fmla="*/ 810768 w 2194560"/>
                <a:gd name="connsiteY189" fmla="*/ 152400 h 2523744"/>
                <a:gd name="connsiteX190" fmla="*/ 783336 w 2194560"/>
                <a:gd name="connsiteY190" fmla="*/ 146304 h 2523744"/>
                <a:gd name="connsiteX191" fmla="*/ 752856 w 2194560"/>
                <a:gd name="connsiteY191" fmla="*/ 131064 h 2523744"/>
                <a:gd name="connsiteX192" fmla="*/ 670560 w 2194560"/>
                <a:gd name="connsiteY192" fmla="*/ 85344 h 2523744"/>
                <a:gd name="connsiteX193" fmla="*/ 640080 w 2194560"/>
                <a:gd name="connsiteY193" fmla="*/ 67056 h 2523744"/>
                <a:gd name="connsiteX194" fmla="*/ 597408 w 2194560"/>
                <a:gd name="connsiteY194" fmla="*/ 48768 h 2523744"/>
                <a:gd name="connsiteX195" fmla="*/ 582168 w 2194560"/>
                <a:gd name="connsiteY195" fmla="*/ 24384 h 2523744"/>
                <a:gd name="connsiteX196" fmla="*/ 557784 w 2194560"/>
                <a:gd name="connsiteY196" fmla="*/ 9144 h 2523744"/>
                <a:gd name="connsiteX197" fmla="*/ 530352 w 2194560"/>
                <a:gd name="connsiteY197" fmla="*/ 0 h 2523744"/>
                <a:gd name="connsiteX198" fmla="*/ 530352 w 2194560"/>
                <a:gd name="connsiteY198" fmla="*/ 0 h 2523744"/>
                <a:gd name="connsiteX199" fmla="*/ 496824 w 2194560"/>
                <a:gd name="connsiteY199" fmla="*/ 27432 h 2523744"/>
                <a:gd name="connsiteX200" fmla="*/ 448056 w 2194560"/>
                <a:gd name="connsiteY200" fmla="*/ 51816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194560" h="2523744">
                  <a:moveTo>
                    <a:pt x="448056" y="51816"/>
                  </a:moveTo>
                  <a:lnTo>
                    <a:pt x="405384" y="73152"/>
                  </a:lnTo>
                  <a:lnTo>
                    <a:pt x="362712" y="112776"/>
                  </a:lnTo>
                  <a:lnTo>
                    <a:pt x="335280" y="143256"/>
                  </a:lnTo>
                  <a:lnTo>
                    <a:pt x="283464" y="176784"/>
                  </a:lnTo>
                  <a:lnTo>
                    <a:pt x="240792" y="213360"/>
                  </a:lnTo>
                  <a:lnTo>
                    <a:pt x="192024" y="249936"/>
                  </a:lnTo>
                  <a:lnTo>
                    <a:pt x="155448" y="277368"/>
                  </a:lnTo>
                  <a:lnTo>
                    <a:pt x="121920" y="298704"/>
                  </a:lnTo>
                  <a:lnTo>
                    <a:pt x="109728" y="313944"/>
                  </a:lnTo>
                  <a:lnTo>
                    <a:pt x="100584" y="353568"/>
                  </a:lnTo>
                  <a:lnTo>
                    <a:pt x="97536" y="390144"/>
                  </a:lnTo>
                  <a:lnTo>
                    <a:pt x="94488" y="438912"/>
                  </a:lnTo>
                  <a:lnTo>
                    <a:pt x="85344" y="509016"/>
                  </a:lnTo>
                  <a:lnTo>
                    <a:pt x="76200" y="560832"/>
                  </a:lnTo>
                  <a:lnTo>
                    <a:pt x="60960" y="612648"/>
                  </a:lnTo>
                  <a:lnTo>
                    <a:pt x="60960" y="661416"/>
                  </a:lnTo>
                  <a:lnTo>
                    <a:pt x="30480" y="804672"/>
                  </a:lnTo>
                  <a:lnTo>
                    <a:pt x="27432" y="877824"/>
                  </a:lnTo>
                  <a:lnTo>
                    <a:pt x="15240" y="944880"/>
                  </a:lnTo>
                  <a:lnTo>
                    <a:pt x="6096" y="996696"/>
                  </a:lnTo>
                  <a:lnTo>
                    <a:pt x="0" y="1054608"/>
                  </a:lnTo>
                  <a:lnTo>
                    <a:pt x="0" y="1118616"/>
                  </a:lnTo>
                  <a:lnTo>
                    <a:pt x="30480" y="1143000"/>
                  </a:lnTo>
                  <a:lnTo>
                    <a:pt x="76200" y="1167384"/>
                  </a:lnTo>
                  <a:lnTo>
                    <a:pt x="118872" y="1182624"/>
                  </a:lnTo>
                  <a:lnTo>
                    <a:pt x="167640" y="1210056"/>
                  </a:lnTo>
                  <a:lnTo>
                    <a:pt x="216408" y="1185672"/>
                  </a:lnTo>
                  <a:lnTo>
                    <a:pt x="256032" y="1124712"/>
                  </a:lnTo>
                  <a:lnTo>
                    <a:pt x="280416" y="1060704"/>
                  </a:lnTo>
                  <a:lnTo>
                    <a:pt x="295656" y="996696"/>
                  </a:lnTo>
                  <a:lnTo>
                    <a:pt x="320040" y="899160"/>
                  </a:lnTo>
                  <a:lnTo>
                    <a:pt x="326136" y="844296"/>
                  </a:lnTo>
                  <a:lnTo>
                    <a:pt x="341376" y="795528"/>
                  </a:lnTo>
                  <a:lnTo>
                    <a:pt x="359664" y="749808"/>
                  </a:lnTo>
                  <a:lnTo>
                    <a:pt x="371856" y="691896"/>
                  </a:lnTo>
                  <a:lnTo>
                    <a:pt x="381000" y="655320"/>
                  </a:lnTo>
                  <a:lnTo>
                    <a:pt x="396240" y="600456"/>
                  </a:lnTo>
                  <a:lnTo>
                    <a:pt x="414528" y="569976"/>
                  </a:lnTo>
                  <a:lnTo>
                    <a:pt x="429768" y="551688"/>
                  </a:lnTo>
                  <a:lnTo>
                    <a:pt x="451104" y="536448"/>
                  </a:lnTo>
                  <a:lnTo>
                    <a:pt x="493776" y="527304"/>
                  </a:lnTo>
                  <a:lnTo>
                    <a:pt x="530352" y="524256"/>
                  </a:lnTo>
                  <a:lnTo>
                    <a:pt x="560832" y="548640"/>
                  </a:lnTo>
                  <a:lnTo>
                    <a:pt x="585216" y="609600"/>
                  </a:lnTo>
                  <a:lnTo>
                    <a:pt x="587121" y="670179"/>
                  </a:lnTo>
                  <a:lnTo>
                    <a:pt x="589407" y="741426"/>
                  </a:lnTo>
                  <a:cubicBezTo>
                    <a:pt x="585597" y="762762"/>
                    <a:pt x="594170" y="776034"/>
                    <a:pt x="595122" y="801624"/>
                  </a:cubicBezTo>
                  <a:cubicBezTo>
                    <a:pt x="596074" y="827214"/>
                    <a:pt x="595122" y="863854"/>
                    <a:pt x="595122" y="894969"/>
                  </a:cubicBezTo>
                  <a:lnTo>
                    <a:pt x="603504" y="1036320"/>
                  </a:lnTo>
                  <a:lnTo>
                    <a:pt x="615696" y="1164336"/>
                  </a:lnTo>
                  <a:lnTo>
                    <a:pt x="615696" y="1252728"/>
                  </a:lnTo>
                  <a:lnTo>
                    <a:pt x="619506" y="1330071"/>
                  </a:lnTo>
                  <a:lnTo>
                    <a:pt x="625221" y="1412367"/>
                  </a:lnTo>
                  <a:lnTo>
                    <a:pt x="637032" y="1539240"/>
                  </a:lnTo>
                  <a:lnTo>
                    <a:pt x="633984" y="1572768"/>
                  </a:lnTo>
                  <a:lnTo>
                    <a:pt x="643128" y="1667256"/>
                  </a:lnTo>
                  <a:lnTo>
                    <a:pt x="649224" y="1761744"/>
                  </a:lnTo>
                  <a:lnTo>
                    <a:pt x="643890" y="1848231"/>
                  </a:lnTo>
                  <a:lnTo>
                    <a:pt x="652272" y="1929003"/>
                  </a:lnTo>
                  <a:lnTo>
                    <a:pt x="658368" y="2017776"/>
                  </a:lnTo>
                  <a:lnTo>
                    <a:pt x="661416" y="2045208"/>
                  </a:lnTo>
                  <a:lnTo>
                    <a:pt x="667512" y="2090928"/>
                  </a:lnTo>
                  <a:lnTo>
                    <a:pt x="702183" y="2155317"/>
                  </a:lnTo>
                  <a:lnTo>
                    <a:pt x="737235" y="2234184"/>
                  </a:lnTo>
                  <a:lnTo>
                    <a:pt x="768096" y="2304288"/>
                  </a:lnTo>
                  <a:lnTo>
                    <a:pt x="792480" y="2359152"/>
                  </a:lnTo>
                  <a:lnTo>
                    <a:pt x="822960" y="2410968"/>
                  </a:lnTo>
                  <a:lnTo>
                    <a:pt x="850392" y="2450592"/>
                  </a:lnTo>
                  <a:lnTo>
                    <a:pt x="877824" y="2493264"/>
                  </a:lnTo>
                  <a:lnTo>
                    <a:pt x="902208" y="2517648"/>
                  </a:lnTo>
                  <a:lnTo>
                    <a:pt x="938784" y="2523744"/>
                  </a:lnTo>
                  <a:lnTo>
                    <a:pt x="975360" y="2511552"/>
                  </a:lnTo>
                  <a:lnTo>
                    <a:pt x="1005840" y="2490216"/>
                  </a:lnTo>
                  <a:lnTo>
                    <a:pt x="1045464" y="2478024"/>
                  </a:lnTo>
                  <a:lnTo>
                    <a:pt x="1069848" y="2468880"/>
                  </a:lnTo>
                  <a:lnTo>
                    <a:pt x="1107567" y="2448306"/>
                  </a:lnTo>
                  <a:lnTo>
                    <a:pt x="1130808" y="2401824"/>
                  </a:lnTo>
                  <a:lnTo>
                    <a:pt x="1139952" y="2368296"/>
                  </a:lnTo>
                  <a:lnTo>
                    <a:pt x="1130808" y="2316480"/>
                  </a:lnTo>
                  <a:lnTo>
                    <a:pt x="1127760" y="2261616"/>
                  </a:lnTo>
                  <a:lnTo>
                    <a:pt x="1127760" y="2191512"/>
                  </a:lnTo>
                  <a:lnTo>
                    <a:pt x="1146048" y="2136648"/>
                  </a:lnTo>
                  <a:lnTo>
                    <a:pt x="1164336" y="2087880"/>
                  </a:lnTo>
                  <a:lnTo>
                    <a:pt x="1194816" y="2054352"/>
                  </a:lnTo>
                  <a:lnTo>
                    <a:pt x="1219200" y="2033016"/>
                  </a:lnTo>
                  <a:lnTo>
                    <a:pt x="1274064" y="2014728"/>
                  </a:lnTo>
                  <a:lnTo>
                    <a:pt x="1328928" y="2005584"/>
                  </a:lnTo>
                  <a:lnTo>
                    <a:pt x="1362456" y="2005584"/>
                  </a:lnTo>
                  <a:lnTo>
                    <a:pt x="1408176" y="2017776"/>
                  </a:lnTo>
                  <a:lnTo>
                    <a:pt x="1447800" y="2029968"/>
                  </a:lnTo>
                  <a:lnTo>
                    <a:pt x="1487424" y="2045208"/>
                  </a:lnTo>
                  <a:lnTo>
                    <a:pt x="1511808" y="2057400"/>
                  </a:lnTo>
                  <a:lnTo>
                    <a:pt x="1527048" y="2084832"/>
                  </a:lnTo>
                  <a:lnTo>
                    <a:pt x="1517904" y="2115312"/>
                  </a:lnTo>
                  <a:lnTo>
                    <a:pt x="1505712" y="2161032"/>
                  </a:lnTo>
                  <a:lnTo>
                    <a:pt x="1505712" y="2200656"/>
                  </a:lnTo>
                  <a:lnTo>
                    <a:pt x="1511808" y="2246376"/>
                  </a:lnTo>
                  <a:lnTo>
                    <a:pt x="1533144" y="2276856"/>
                  </a:lnTo>
                  <a:lnTo>
                    <a:pt x="1569720" y="2292096"/>
                  </a:lnTo>
                  <a:lnTo>
                    <a:pt x="1658112" y="2313432"/>
                  </a:lnTo>
                  <a:lnTo>
                    <a:pt x="1691640" y="2319528"/>
                  </a:lnTo>
                  <a:lnTo>
                    <a:pt x="1749552" y="2325624"/>
                  </a:lnTo>
                  <a:lnTo>
                    <a:pt x="1789176" y="2316480"/>
                  </a:lnTo>
                  <a:lnTo>
                    <a:pt x="1810512" y="2286000"/>
                  </a:lnTo>
                  <a:lnTo>
                    <a:pt x="1819656" y="2264664"/>
                  </a:lnTo>
                  <a:lnTo>
                    <a:pt x="1819656" y="2206752"/>
                  </a:lnTo>
                  <a:lnTo>
                    <a:pt x="1816989" y="2142744"/>
                  </a:lnTo>
                  <a:lnTo>
                    <a:pt x="1810512" y="2033016"/>
                  </a:lnTo>
                  <a:lnTo>
                    <a:pt x="1804416" y="1965960"/>
                  </a:lnTo>
                  <a:lnTo>
                    <a:pt x="1801368" y="1901952"/>
                  </a:lnTo>
                  <a:lnTo>
                    <a:pt x="1801368" y="1844040"/>
                  </a:lnTo>
                  <a:lnTo>
                    <a:pt x="1789176" y="1789176"/>
                  </a:lnTo>
                  <a:lnTo>
                    <a:pt x="1776984" y="1743456"/>
                  </a:lnTo>
                  <a:lnTo>
                    <a:pt x="1752600" y="1709928"/>
                  </a:lnTo>
                  <a:lnTo>
                    <a:pt x="1722120" y="1682496"/>
                  </a:lnTo>
                  <a:lnTo>
                    <a:pt x="1697736" y="1645920"/>
                  </a:lnTo>
                  <a:lnTo>
                    <a:pt x="1667256" y="1606296"/>
                  </a:lnTo>
                  <a:lnTo>
                    <a:pt x="1642872" y="1560576"/>
                  </a:lnTo>
                  <a:lnTo>
                    <a:pt x="1609344" y="1517904"/>
                  </a:lnTo>
                  <a:lnTo>
                    <a:pt x="1594104" y="1484376"/>
                  </a:lnTo>
                  <a:lnTo>
                    <a:pt x="1578864" y="1438656"/>
                  </a:lnTo>
                  <a:lnTo>
                    <a:pt x="1572768" y="1386840"/>
                  </a:lnTo>
                  <a:lnTo>
                    <a:pt x="1578864" y="1344168"/>
                  </a:lnTo>
                  <a:lnTo>
                    <a:pt x="1610487" y="1284351"/>
                  </a:lnTo>
                  <a:lnTo>
                    <a:pt x="1652016" y="1217295"/>
                  </a:lnTo>
                  <a:lnTo>
                    <a:pt x="1691640" y="1179576"/>
                  </a:lnTo>
                  <a:lnTo>
                    <a:pt x="1712976" y="1158240"/>
                  </a:lnTo>
                  <a:lnTo>
                    <a:pt x="1792986" y="1164336"/>
                  </a:lnTo>
                  <a:lnTo>
                    <a:pt x="1844040" y="1176528"/>
                  </a:lnTo>
                  <a:lnTo>
                    <a:pt x="1898904" y="1191768"/>
                  </a:lnTo>
                  <a:lnTo>
                    <a:pt x="1935480" y="1210056"/>
                  </a:lnTo>
                  <a:lnTo>
                    <a:pt x="1935480" y="1210056"/>
                  </a:lnTo>
                  <a:lnTo>
                    <a:pt x="1953768" y="1304544"/>
                  </a:lnTo>
                  <a:lnTo>
                    <a:pt x="1956816" y="1341120"/>
                  </a:lnTo>
                  <a:lnTo>
                    <a:pt x="1953768" y="1389888"/>
                  </a:lnTo>
                  <a:lnTo>
                    <a:pt x="1953768" y="1389888"/>
                  </a:lnTo>
                  <a:lnTo>
                    <a:pt x="1941576" y="1447800"/>
                  </a:lnTo>
                  <a:lnTo>
                    <a:pt x="1953768" y="1466088"/>
                  </a:lnTo>
                  <a:lnTo>
                    <a:pt x="1987296" y="1444752"/>
                  </a:lnTo>
                  <a:lnTo>
                    <a:pt x="2011680" y="1444752"/>
                  </a:lnTo>
                  <a:lnTo>
                    <a:pt x="2033016" y="1432560"/>
                  </a:lnTo>
                  <a:lnTo>
                    <a:pt x="2054352" y="1414272"/>
                  </a:lnTo>
                  <a:lnTo>
                    <a:pt x="2078736" y="1386840"/>
                  </a:lnTo>
                  <a:lnTo>
                    <a:pt x="2090928" y="1365504"/>
                  </a:lnTo>
                  <a:lnTo>
                    <a:pt x="2130552" y="1335024"/>
                  </a:lnTo>
                  <a:lnTo>
                    <a:pt x="2148840" y="1313688"/>
                  </a:lnTo>
                  <a:lnTo>
                    <a:pt x="2173224" y="1295400"/>
                  </a:lnTo>
                  <a:lnTo>
                    <a:pt x="2194560" y="1252728"/>
                  </a:lnTo>
                  <a:lnTo>
                    <a:pt x="2188464" y="1219200"/>
                  </a:lnTo>
                  <a:lnTo>
                    <a:pt x="2179320" y="1185672"/>
                  </a:lnTo>
                  <a:lnTo>
                    <a:pt x="2182368" y="1127760"/>
                  </a:lnTo>
                  <a:lnTo>
                    <a:pt x="2167128" y="1063752"/>
                  </a:lnTo>
                  <a:lnTo>
                    <a:pt x="2164080" y="1014984"/>
                  </a:lnTo>
                  <a:lnTo>
                    <a:pt x="2146349" y="958915"/>
                  </a:lnTo>
                  <a:cubicBezTo>
                    <a:pt x="2133326" y="942753"/>
                    <a:pt x="2123765" y="922374"/>
                    <a:pt x="2107279" y="910430"/>
                  </a:cubicBezTo>
                  <a:cubicBezTo>
                    <a:pt x="2090793" y="898486"/>
                    <a:pt x="2067380" y="894977"/>
                    <a:pt x="2047431" y="887251"/>
                  </a:cubicBezTo>
                  <a:lnTo>
                    <a:pt x="2003648" y="802084"/>
                  </a:lnTo>
                  <a:cubicBezTo>
                    <a:pt x="2004293" y="782627"/>
                    <a:pt x="2004939" y="763169"/>
                    <a:pt x="2005584" y="743712"/>
                  </a:cubicBezTo>
                  <a:lnTo>
                    <a:pt x="1993392" y="673608"/>
                  </a:lnTo>
                  <a:lnTo>
                    <a:pt x="1990344" y="637032"/>
                  </a:lnTo>
                  <a:lnTo>
                    <a:pt x="1987296" y="594360"/>
                  </a:lnTo>
                  <a:lnTo>
                    <a:pt x="1978151" y="542082"/>
                  </a:lnTo>
                  <a:lnTo>
                    <a:pt x="1945181" y="469214"/>
                  </a:lnTo>
                  <a:lnTo>
                    <a:pt x="1921629" y="432638"/>
                  </a:lnTo>
                  <a:lnTo>
                    <a:pt x="1835729" y="405948"/>
                  </a:lnTo>
                  <a:lnTo>
                    <a:pt x="1700236" y="373341"/>
                  </a:lnTo>
                  <a:lnTo>
                    <a:pt x="1679448" y="277368"/>
                  </a:lnTo>
                  <a:lnTo>
                    <a:pt x="1664208" y="252984"/>
                  </a:lnTo>
                  <a:lnTo>
                    <a:pt x="1658112" y="234696"/>
                  </a:lnTo>
                  <a:lnTo>
                    <a:pt x="1556766" y="204216"/>
                  </a:lnTo>
                  <a:lnTo>
                    <a:pt x="1511046" y="183642"/>
                  </a:lnTo>
                  <a:lnTo>
                    <a:pt x="1472184" y="173736"/>
                  </a:lnTo>
                  <a:lnTo>
                    <a:pt x="1438656" y="164592"/>
                  </a:lnTo>
                  <a:lnTo>
                    <a:pt x="1408176" y="158496"/>
                  </a:lnTo>
                  <a:lnTo>
                    <a:pt x="1362456" y="161544"/>
                  </a:lnTo>
                  <a:lnTo>
                    <a:pt x="1325880" y="173736"/>
                  </a:lnTo>
                  <a:lnTo>
                    <a:pt x="1277112" y="207264"/>
                  </a:lnTo>
                  <a:lnTo>
                    <a:pt x="1246632" y="222504"/>
                  </a:lnTo>
                  <a:lnTo>
                    <a:pt x="1188720" y="243840"/>
                  </a:lnTo>
                  <a:lnTo>
                    <a:pt x="1155192" y="249936"/>
                  </a:lnTo>
                  <a:lnTo>
                    <a:pt x="1124712" y="256032"/>
                  </a:lnTo>
                  <a:lnTo>
                    <a:pt x="1082040" y="256032"/>
                  </a:lnTo>
                  <a:lnTo>
                    <a:pt x="1024128" y="252984"/>
                  </a:lnTo>
                  <a:lnTo>
                    <a:pt x="981456" y="237744"/>
                  </a:lnTo>
                  <a:lnTo>
                    <a:pt x="932688" y="222504"/>
                  </a:lnTo>
                  <a:lnTo>
                    <a:pt x="908304" y="207264"/>
                  </a:lnTo>
                  <a:lnTo>
                    <a:pt x="877824" y="182880"/>
                  </a:lnTo>
                  <a:lnTo>
                    <a:pt x="844296" y="170688"/>
                  </a:lnTo>
                  <a:lnTo>
                    <a:pt x="810768" y="152400"/>
                  </a:lnTo>
                  <a:lnTo>
                    <a:pt x="783336" y="146304"/>
                  </a:lnTo>
                  <a:lnTo>
                    <a:pt x="752856" y="131064"/>
                  </a:lnTo>
                  <a:lnTo>
                    <a:pt x="670560" y="85344"/>
                  </a:lnTo>
                  <a:lnTo>
                    <a:pt x="640080" y="67056"/>
                  </a:lnTo>
                  <a:lnTo>
                    <a:pt x="597408" y="48768"/>
                  </a:lnTo>
                  <a:lnTo>
                    <a:pt x="582168" y="24384"/>
                  </a:lnTo>
                  <a:lnTo>
                    <a:pt x="557784" y="9144"/>
                  </a:lnTo>
                  <a:lnTo>
                    <a:pt x="530352" y="0"/>
                  </a:lnTo>
                  <a:lnTo>
                    <a:pt x="530352" y="0"/>
                  </a:lnTo>
                  <a:lnTo>
                    <a:pt x="496824" y="27432"/>
                  </a:lnTo>
                  <a:lnTo>
                    <a:pt x="448056" y="51816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사상구">
              <a:extLst>
                <a:ext uri="{FF2B5EF4-FFF2-40B4-BE49-F238E27FC236}">
                  <a16:creationId xmlns:a16="http://schemas.microsoft.com/office/drawing/2014/main" id="{8EB909A2-7D8D-47D4-8296-664F45E55EF6}"/>
                </a:ext>
              </a:extLst>
            </p:cNvPr>
            <p:cNvSpPr/>
            <p:nvPr/>
          </p:nvSpPr>
          <p:spPr>
            <a:xfrm>
              <a:off x="3611086" y="3945896"/>
              <a:ext cx="646726" cy="886918"/>
            </a:xfrm>
            <a:custGeom>
              <a:avLst/>
              <a:gdLst>
                <a:gd name="connsiteX0" fmla="*/ 899160 w 1718310"/>
                <a:gd name="connsiteY0" fmla="*/ 57150 h 2343150"/>
                <a:gd name="connsiteX1" fmla="*/ 796290 w 1718310"/>
                <a:gd name="connsiteY1" fmla="*/ 99060 h 2343150"/>
                <a:gd name="connsiteX2" fmla="*/ 701040 w 1718310"/>
                <a:gd name="connsiteY2" fmla="*/ 133350 h 2343150"/>
                <a:gd name="connsiteX3" fmla="*/ 640080 w 1718310"/>
                <a:gd name="connsiteY3" fmla="*/ 167640 h 2343150"/>
                <a:gd name="connsiteX4" fmla="*/ 571500 w 1718310"/>
                <a:gd name="connsiteY4" fmla="*/ 194310 h 2343150"/>
                <a:gd name="connsiteX5" fmla="*/ 506730 w 1718310"/>
                <a:gd name="connsiteY5" fmla="*/ 220980 h 2343150"/>
                <a:gd name="connsiteX6" fmla="*/ 461010 w 1718310"/>
                <a:gd name="connsiteY6" fmla="*/ 236220 h 2343150"/>
                <a:gd name="connsiteX7" fmla="*/ 411480 w 1718310"/>
                <a:gd name="connsiteY7" fmla="*/ 262890 h 2343150"/>
                <a:gd name="connsiteX8" fmla="*/ 381000 w 1718310"/>
                <a:gd name="connsiteY8" fmla="*/ 308610 h 2343150"/>
                <a:gd name="connsiteX9" fmla="*/ 369570 w 1718310"/>
                <a:gd name="connsiteY9" fmla="*/ 373380 h 2343150"/>
                <a:gd name="connsiteX10" fmla="*/ 346710 w 1718310"/>
                <a:gd name="connsiteY10" fmla="*/ 434340 h 2343150"/>
                <a:gd name="connsiteX11" fmla="*/ 342900 w 1718310"/>
                <a:gd name="connsiteY11" fmla="*/ 510540 h 2343150"/>
                <a:gd name="connsiteX12" fmla="*/ 350520 w 1718310"/>
                <a:gd name="connsiteY12" fmla="*/ 567690 h 2343150"/>
                <a:gd name="connsiteX13" fmla="*/ 346710 w 1718310"/>
                <a:gd name="connsiteY13" fmla="*/ 647700 h 2343150"/>
                <a:gd name="connsiteX14" fmla="*/ 327660 w 1718310"/>
                <a:gd name="connsiteY14" fmla="*/ 735330 h 2343150"/>
                <a:gd name="connsiteX15" fmla="*/ 316230 w 1718310"/>
                <a:gd name="connsiteY15" fmla="*/ 872490 h 2343150"/>
                <a:gd name="connsiteX16" fmla="*/ 304800 w 1718310"/>
                <a:gd name="connsiteY16" fmla="*/ 922020 h 2343150"/>
                <a:gd name="connsiteX17" fmla="*/ 300990 w 1718310"/>
                <a:gd name="connsiteY17" fmla="*/ 960120 h 2343150"/>
                <a:gd name="connsiteX18" fmla="*/ 285750 w 1718310"/>
                <a:gd name="connsiteY18" fmla="*/ 1028700 h 2343150"/>
                <a:gd name="connsiteX19" fmla="*/ 289560 w 1718310"/>
                <a:gd name="connsiteY19" fmla="*/ 1085850 h 2343150"/>
                <a:gd name="connsiteX20" fmla="*/ 289560 w 1718310"/>
                <a:gd name="connsiteY20" fmla="*/ 1143000 h 2343150"/>
                <a:gd name="connsiteX21" fmla="*/ 289560 w 1718310"/>
                <a:gd name="connsiteY21" fmla="*/ 1253490 h 2343150"/>
                <a:gd name="connsiteX22" fmla="*/ 270510 w 1718310"/>
                <a:gd name="connsiteY22" fmla="*/ 1314450 h 2343150"/>
                <a:gd name="connsiteX23" fmla="*/ 259080 w 1718310"/>
                <a:gd name="connsiteY23" fmla="*/ 1367790 h 2343150"/>
                <a:gd name="connsiteX24" fmla="*/ 259080 w 1718310"/>
                <a:gd name="connsiteY24" fmla="*/ 1413510 h 2343150"/>
                <a:gd name="connsiteX25" fmla="*/ 236220 w 1718310"/>
                <a:gd name="connsiteY25" fmla="*/ 1531620 h 2343150"/>
                <a:gd name="connsiteX26" fmla="*/ 220980 w 1718310"/>
                <a:gd name="connsiteY26" fmla="*/ 1615440 h 2343150"/>
                <a:gd name="connsiteX27" fmla="*/ 201930 w 1718310"/>
                <a:gd name="connsiteY27" fmla="*/ 1767840 h 2343150"/>
                <a:gd name="connsiteX28" fmla="*/ 186690 w 1718310"/>
                <a:gd name="connsiteY28" fmla="*/ 1832610 h 2343150"/>
                <a:gd name="connsiteX29" fmla="*/ 129540 w 1718310"/>
                <a:gd name="connsiteY29" fmla="*/ 1874520 h 2343150"/>
                <a:gd name="connsiteX30" fmla="*/ 80010 w 1718310"/>
                <a:gd name="connsiteY30" fmla="*/ 1927860 h 2343150"/>
                <a:gd name="connsiteX31" fmla="*/ 57150 w 1718310"/>
                <a:gd name="connsiteY31" fmla="*/ 1958340 h 2343150"/>
                <a:gd name="connsiteX32" fmla="*/ 11430 w 1718310"/>
                <a:gd name="connsiteY32" fmla="*/ 1996440 h 2343150"/>
                <a:gd name="connsiteX33" fmla="*/ 0 w 1718310"/>
                <a:gd name="connsiteY33" fmla="*/ 2026920 h 2343150"/>
                <a:gd name="connsiteX34" fmla="*/ 3810 w 1718310"/>
                <a:gd name="connsiteY34" fmla="*/ 2061210 h 2343150"/>
                <a:gd name="connsiteX35" fmla="*/ 15240 w 1718310"/>
                <a:gd name="connsiteY35" fmla="*/ 2091690 h 2343150"/>
                <a:gd name="connsiteX36" fmla="*/ 83820 w 1718310"/>
                <a:gd name="connsiteY36" fmla="*/ 2148840 h 2343150"/>
                <a:gd name="connsiteX37" fmla="*/ 182880 w 1718310"/>
                <a:gd name="connsiteY37" fmla="*/ 2198370 h 2343150"/>
                <a:gd name="connsiteX38" fmla="*/ 247650 w 1718310"/>
                <a:gd name="connsiteY38" fmla="*/ 2225040 h 2343150"/>
                <a:gd name="connsiteX39" fmla="*/ 297180 w 1718310"/>
                <a:gd name="connsiteY39" fmla="*/ 2236470 h 2343150"/>
                <a:gd name="connsiteX40" fmla="*/ 339090 w 1718310"/>
                <a:gd name="connsiteY40" fmla="*/ 2266950 h 2343150"/>
                <a:gd name="connsiteX41" fmla="*/ 388620 w 1718310"/>
                <a:gd name="connsiteY41" fmla="*/ 2301240 h 2343150"/>
                <a:gd name="connsiteX42" fmla="*/ 468630 w 1718310"/>
                <a:gd name="connsiteY42" fmla="*/ 2327910 h 2343150"/>
                <a:gd name="connsiteX43" fmla="*/ 521970 w 1718310"/>
                <a:gd name="connsiteY43" fmla="*/ 2343150 h 2343150"/>
                <a:gd name="connsiteX44" fmla="*/ 605790 w 1718310"/>
                <a:gd name="connsiteY44" fmla="*/ 2343150 h 2343150"/>
                <a:gd name="connsiteX45" fmla="*/ 681990 w 1718310"/>
                <a:gd name="connsiteY45" fmla="*/ 2316480 h 2343150"/>
                <a:gd name="connsiteX46" fmla="*/ 742950 w 1718310"/>
                <a:gd name="connsiteY46" fmla="*/ 2293620 h 2343150"/>
                <a:gd name="connsiteX47" fmla="*/ 796290 w 1718310"/>
                <a:gd name="connsiteY47" fmla="*/ 2266950 h 2343150"/>
                <a:gd name="connsiteX48" fmla="*/ 842010 w 1718310"/>
                <a:gd name="connsiteY48" fmla="*/ 2251710 h 2343150"/>
                <a:gd name="connsiteX49" fmla="*/ 883920 w 1718310"/>
                <a:gd name="connsiteY49" fmla="*/ 2251710 h 2343150"/>
                <a:gd name="connsiteX50" fmla="*/ 941070 w 1718310"/>
                <a:gd name="connsiteY50" fmla="*/ 2266950 h 2343150"/>
                <a:gd name="connsiteX51" fmla="*/ 1013460 w 1718310"/>
                <a:gd name="connsiteY51" fmla="*/ 2289810 h 2343150"/>
                <a:gd name="connsiteX52" fmla="*/ 1082040 w 1718310"/>
                <a:gd name="connsiteY52" fmla="*/ 2301240 h 2343150"/>
                <a:gd name="connsiteX53" fmla="*/ 1112520 w 1718310"/>
                <a:gd name="connsiteY53" fmla="*/ 2316480 h 2343150"/>
                <a:gd name="connsiteX54" fmla="*/ 1127760 w 1718310"/>
                <a:gd name="connsiteY54" fmla="*/ 2308860 h 2343150"/>
                <a:gd name="connsiteX55" fmla="*/ 1123950 w 1718310"/>
                <a:gd name="connsiteY55" fmla="*/ 2266950 h 2343150"/>
                <a:gd name="connsiteX56" fmla="*/ 1135380 w 1718310"/>
                <a:gd name="connsiteY56" fmla="*/ 2217420 h 2343150"/>
                <a:gd name="connsiteX57" fmla="*/ 1158240 w 1718310"/>
                <a:gd name="connsiteY57" fmla="*/ 2194560 h 2343150"/>
                <a:gd name="connsiteX58" fmla="*/ 1181100 w 1718310"/>
                <a:gd name="connsiteY58" fmla="*/ 2171700 h 2343150"/>
                <a:gd name="connsiteX59" fmla="*/ 1207770 w 1718310"/>
                <a:gd name="connsiteY59" fmla="*/ 2148840 h 2343150"/>
                <a:gd name="connsiteX60" fmla="*/ 1230630 w 1718310"/>
                <a:gd name="connsiteY60" fmla="*/ 2122170 h 2343150"/>
                <a:gd name="connsiteX61" fmla="*/ 1245870 w 1718310"/>
                <a:gd name="connsiteY61" fmla="*/ 2084070 h 2343150"/>
                <a:gd name="connsiteX62" fmla="*/ 1257300 w 1718310"/>
                <a:gd name="connsiteY62" fmla="*/ 2038350 h 2343150"/>
                <a:gd name="connsiteX63" fmla="*/ 1261110 w 1718310"/>
                <a:gd name="connsiteY63" fmla="*/ 1996440 h 2343150"/>
                <a:gd name="connsiteX64" fmla="*/ 1272540 w 1718310"/>
                <a:gd name="connsiteY64" fmla="*/ 1943100 h 2343150"/>
                <a:gd name="connsiteX65" fmla="*/ 1283970 w 1718310"/>
                <a:gd name="connsiteY65" fmla="*/ 1897380 h 2343150"/>
                <a:gd name="connsiteX66" fmla="*/ 1310640 w 1718310"/>
                <a:gd name="connsiteY66" fmla="*/ 1866900 h 2343150"/>
                <a:gd name="connsiteX67" fmla="*/ 1329690 w 1718310"/>
                <a:gd name="connsiteY67" fmla="*/ 1832610 h 2343150"/>
                <a:gd name="connsiteX68" fmla="*/ 1341120 w 1718310"/>
                <a:gd name="connsiteY68" fmla="*/ 1741170 h 2343150"/>
                <a:gd name="connsiteX69" fmla="*/ 1341120 w 1718310"/>
                <a:gd name="connsiteY69" fmla="*/ 1710690 h 2343150"/>
                <a:gd name="connsiteX70" fmla="*/ 1356360 w 1718310"/>
                <a:gd name="connsiteY70" fmla="*/ 1676400 h 2343150"/>
                <a:gd name="connsiteX71" fmla="*/ 1409700 w 1718310"/>
                <a:gd name="connsiteY71" fmla="*/ 1649730 h 2343150"/>
                <a:gd name="connsiteX72" fmla="*/ 1535430 w 1718310"/>
                <a:gd name="connsiteY72" fmla="*/ 1630680 h 2343150"/>
                <a:gd name="connsiteX73" fmla="*/ 1596390 w 1718310"/>
                <a:gd name="connsiteY73" fmla="*/ 1623060 h 2343150"/>
                <a:gd name="connsiteX74" fmla="*/ 1649730 w 1718310"/>
                <a:gd name="connsiteY74" fmla="*/ 1550670 h 2343150"/>
                <a:gd name="connsiteX75" fmla="*/ 1661160 w 1718310"/>
                <a:gd name="connsiteY75" fmla="*/ 1485900 h 2343150"/>
                <a:gd name="connsiteX76" fmla="*/ 1676400 w 1718310"/>
                <a:gd name="connsiteY76" fmla="*/ 1443990 h 2343150"/>
                <a:gd name="connsiteX77" fmla="*/ 1687830 w 1718310"/>
                <a:gd name="connsiteY77" fmla="*/ 1390650 h 2343150"/>
                <a:gd name="connsiteX78" fmla="*/ 1687830 w 1718310"/>
                <a:gd name="connsiteY78" fmla="*/ 1341120 h 2343150"/>
                <a:gd name="connsiteX79" fmla="*/ 1695450 w 1718310"/>
                <a:gd name="connsiteY79" fmla="*/ 1280160 h 2343150"/>
                <a:gd name="connsiteX80" fmla="*/ 1703070 w 1718310"/>
                <a:gd name="connsiteY80" fmla="*/ 1203960 h 2343150"/>
                <a:gd name="connsiteX81" fmla="*/ 1710690 w 1718310"/>
                <a:gd name="connsiteY81" fmla="*/ 1162050 h 2343150"/>
                <a:gd name="connsiteX82" fmla="*/ 1695450 w 1718310"/>
                <a:gd name="connsiteY82" fmla="*/ 1104900 h 2343150"/>
                <a:gd name="connsiteX83" fmla="*/ 1668780 w 1718310"/>
                <a:gd name="connsiteY83" fmla="*/ 1005840 h 2343150"/>
                <a:gd name="connsiteX84" fmla="*/ 1638300 w 1718310"/>
                <a:gd name="connsiteY84" fmla="*/ 914400 h 2343150"/>
                <a:gd name="connsiteX85" fmla="*/ 1607820 w 1718310"/>
                <a:gd name="connsiteY85" fmla="*/ 811530 h 2343150"/>
                <a:gd name="connsiteX86" fmla="*/ 1611630 w 1718310"/>
                <a:gd name="connsiteY86" fmla="*/ 685800 h 2343150"/>
                <a:gd name="connsiteX87" fmla="*/ 1634490 w 1718310"/>
                <a:gd name="connsiteY87" fmla="*/ 590550 h 2343150"/>
                <a:gd name="connsiteX88" fmla="*/ 1645920 w 1718310"/>
                <a:gd name="connsiteY88" fmla="*/ 525780 h 2343150"/>
                <a:gd name="connsiteX89" fmla="*/ 1668780 w 1718310"/>
                <a:gd name="connsiteY89" fmla="*/ 468630 h 2343150"/>
                <a:gd name="connsiteX90" fmla="*/ 1676400 w 1718310"/>
                <a:gd name="connsiteY90" fmla="*/ 403860 h 2343150"/>
                <a:gd name="connsiteX91" fmla="*/ 1695450 w 1718310"/>
                <a:gd name="connsiteY91" fmla="*/ 350520 h 2343150"/>
                <a:gd name="connsiteX92" fmla="*/ 1710690 w 1718310"/>
                <a:gd name="connsiteY92" fmla="*/ 316230 h 2343150"/>
                <a:gd name="connsiteX93" fmla="*/ 1718310 w 1718310"/>
                <a:gd name="connsiteY93" fmla="*/ 285750 h 2343150"/>
                <a:gd name="connsiteX94" fmla="*/ 1703070 w 1718310"/>
                <a:gd name="connsiteY94" fmla="*/ 251460 h 2343150"/>
                <a:gd name="connsiteX95" fmla="*/ 1672590 w 1718310"/>
                <a:gd name="connsiteY95" fmla="*/ 243840 h 2343150"/>
                <a:gd name="connsiteX96" fmla="*/ 1615440 w 1718310"/>
                <a:gd name="connsiteY96" fmla="*/ 240030 h 2343150"/>
                <a:gd name="connsiteX97" fmla="*/ 1569720 w 1718310"/>
                <a:gd name="connsiteY97" fmla="*/ 232410 h 2343150"/>
                <a:gd name="connsiteX98" fmla="*/ 1527810 w 1718310"/>
                <a:gd name="connsiteY98" fmla="*/ 205740 h 2343150"/>
                <a:gd name="connsiteX99" fmla="*/ 1478280 w 1718310"/>
                <a:gd name="connsiteY99" fmla="*/ 186690 h 2343150"/>
                <a:gd name="connsiteX100" fmla="*/ 1398270 w 1718310"/>
                <a:gd name="connsiteY100" fmla="*/ 156210 h 2343150"/>
                <a:gd name="connsiteX101" fmla="*/ 1329690 w 1718310"/>
                <a:gd name="connsiteY101" fmla="*/ 133350 h 2343150"/>
                <a:gd name="connsiteX102" fmla="*/ 1238250 w 1718310"/>
                <a:gd name="connsiteY102" fmla="*/ 102870 h 2343150"/>
                <a:gd name="connsiteX103" fmla="*/ 1177290 w 1718310"/>
                <a:gd name="connsiteY103" fmla="*/ 72390 h 2343150"/>
                <a:gd name="connsiteX104" fmla="*/ 1177290 w 1718310"/>
                <a:gd name="connsiteY104" fmla="*/ 72390 h 2343150"/>
                <a:gd name="connsiteX105" fmla="*/ 1112520 w 1718310"/>
                <a:gd name="connsiteY105" fmla="*/ 45720 h 2343150"/>
                <a:gd name="connsiteX106" fmla="*/ 1066800 w 1718310"/>
                <a:gd name="connsiteY106" fmla="*/ 19050 h 2343150"/>
                <a:gd name="connsiteX107" fmla="*/ 1047750 w 1718310"/>
                <a:gd name="connsiteY107" fmla="*/ 0 h 2343150"/>
                <a:gd name="connsiteX108" fmla="*/ 1013460 w 1718310"/>
                <a:gd name="connsiteY108" fmla="*/ 11430 h 2343150"/>
                <a:gd name="connsiteX109" fmla="*/ 979170 w 1718310"/>
                <a:gd name="connsiteY109" fmla="*/ 26670 h 2343150"/>
                <a:gd name="connsiteX110" fmla="*/ 899160 w 1718310"/>
                <a:gd name="connsiteY110" fmla="*/ 57150 h 2343150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66800 w 1718310"/>
                <a:gd name="connsiteY106" fmla="*/ 32385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38250 w 1718310"/>
                <a:gd name="connsiteY102" fmla="*/ 116205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29690 w 1718310"/>
                <a:gd name="connsiteY101" fmla="*/ 146685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398270 w 1718310"/>
                <a:gd name="connsiteY100" fmla="*/ 169545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76400 w 1718310"/>
                <a:gd name="connsiteY90" fmla="*/ 417195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7820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2115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5450 w 1718310"/>
                <a:gd name="connsiteY82" fmla="*/ 1118235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0690 w 1718310"/>
                <a:gd name="connsiteY81" fmla="*/ 1175385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83820 w 1718310"/>
                <a:gd name="connsiteY36" fmla="*/ 216217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35430 w 1718310"/>
                <a:gd name="connsiteY72" fmla="*/ 1644015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09700 w 1718310"/>
                <a:gd name="connsiteY71" fmla="*/ 166306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87830 w 1718310"/>
                <a:gd name="connsiteY78" fmla="*/ 135445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38300 w 1718310"/>
                <a:gd name="connsiteY84" fmla="*/ 927735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609725 w 1718310"/>
                <a:gd name="connsiteY85" fmla="*/ 824865 h 2356485"/>
                <a:gd name="connsiteX86" fmla="*/ 1611630 w 1718310"/>
                <a:gd name="connsiteY86" fmla="*/ 69913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609725 w 1718310"/>
                <a:gd name="connsiteY85" fmla="*/ 824865 h 2356485"/>
                <a:gd name="connsiteX86" fmla="*/ 1635356 w 1718310"/>
                <a:gd name="connsiteY86" fmla="*/ 716928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35356 w 1718310"/>
                <a:gd name="connsiteY86" fmla="*/ 716928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68780 w 1718310"/>
                <a:gd name="connsiteY83" fmla="*/ 1019175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99260 w 1718310"/>
                <a:gd name="connsiteY82" fmla="*/ 1116330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716405 w 1718310"/>
                <a:gd name="connsiteY81" fmla="*/ 1177290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703070 w 1718310"/>
                <a:gd name="connsiteY80" fmla="*/ 1217295 h 2356485"/>
                <a:gd name="connsiteX81" fmla="*/ 1663021 w 1718310"/>
                <a:gd name="connsiteY81" fmla="*/ 1206949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181100 w 1718310"/>
                <a:gd name="connsiteY58" fmla="*/ 2185035 h 2356485"/>
                <a:gd name="connsiteX59" fmla="*/ 1207770 w 1718310"/>
                <a:gd name="connsiteY59" fmla="*/ 2162175 h 2356485"/>
                <a:gd name="connsiteX60" fmla="*/ 1230630 w 1718310"/>
                <a:gd name="connsiteY60" fmla="*/ 2135505 h 2356485"/>
                <a:gd name="connsiteX61" fmla="*/ 1245870 w 1718310"/>
                <a:gd name="connsiteY61" fmla="*/ 2097405 h 2356485"/>
                <a:gd name="connsiteX62" fmla="*/ 1257300 w 1718310"/>
                <a:gd name="connsiteY62" fmla="*/ 2051685 h 2356485"/>
                <a:gd name="connsiteX63" fmla="*/ 1261110 w 1718310"/>
                <a:gd name="connsiteY63" fmla="*/ 2009775 h 2356485"/>
                <a:gd name="connsiteX64" fmla="*/ 1272540 w 1718310"/>
                <a:gd name="connsiteY64" fmla="*/ 1956435 h 2356485"/>
                <a:gd name="connsiteX65" fmla="*/ 1283970 w 1718310"/>
                <a:gd name="connsiteY65" fmla="*/ 1910715 h 2356485"/>
                <a:gd name="connsiteX66" fmla="*/ 1310640 w 1718310"/>
                <a:gd name="connsiteY66" fmla="*/ 1880235 h 2356485"/>
                <a:gd name="connsiteX67" fmla="*/ 1329690 w 1718310"/>
                <a:gd name="connsiteY67" fmla="*/ 1845945 h 2356485"/>
                <a:gd name="connsiteX68" fmla="*/ 1341120 w 1718310"/>
                <a:gd name="connsiteY68" fmla="*/ 1754505 h 2356485"/>
                <a:gd name="connsiteX69" fmla="*/ 1341120 w 1718310"/>
                <a:gd name="connsiteY69" fmla="*/ 1724025 h 2356485"/>
                <a:gd name="connsiteX70" fmla="*/ 1356360 w 1718310"/>
                <a:gd name="connsiteY70" fmla="*/ 1689735 h 2356485"/>
                <a:gd name="connsiteX71" fmla="*/ 1423035 w 1718310"/>
                <a:gd name="connsiteY71" fmla="*/ 1666875 h 2356485"/>
                <a:gd name="connsiteX72" fmla="*/ 1518285 w 1718310"/>
                <a:gd name="connsiteY72" fmla="*/ 1653540 h 2356485"/>
                <a:gd name="connsiteX73" fmla="*/ 1596390 w 1718310"/>
                <a:gd name="connsiteY73" fmla="*/ 1636395 h 2356485"/>
                <a:gd name="connsiteX74" fmla="*/ 1649730 w 1718310"/>
                <a:gd name="connsiteY74" fmla="*/ 1564005 h 2356485"/>
                <a:gd name="connsiteX75" fmla="*/ 1661160 w 1718310"/>
                <a:gd name="connsiteY75" fmla="*/ 1499235 h 2356485"/>
                <a:gd name="connsiteX76" fmla="*/ 1676400 w 1718310"/>
                <a:gd name="connsiteY76" fmla="*/ 1457325 h 2356485"/>
                <a:gd name="connsiteX77" fmla="*/ 1687830 w 1718310"/>
                <a:gd name="connsiteY77" fmla="*/ 1403985 h 2356485"/>
                <a:gd name="connsiteX78" fmla="*/ 1693545 w 1718310"/>
                <a:gd name="connsiteY78" fmla="*/ 1358265 h 2356485"/>
                <a:gd name="connsiteX79" fmla="*/ 1695450 w 1718310"/>
                <a:gd name="connsiteY79" fmla="*/ 1293495 h 2356485"/>
                <a:gd name="connsiteX80" fmla="*/ 1661548 w 1718310"/>
                <a:gd name="connsiteY80" fmla="*/ 1252885 h 2356485"/>
                <a:gd name="connsiteX81" fmla="*/ 1663021 w 1718310"/>
                <a:gd name="connsiteY81" fmla="*/ 1206949 h 2356485"/>
                <a:gd name="connsiteX82" fmla="*/ 1651809 w 1718310"/>
                <a:gd name="connsiteY82" fmla="*/ 1140055 h 2356485"/>
                <a:gd name="connsiteX83" fmla="*/ 1621329 w 1718310"/>
                <a:gd name="connsiteY83" fmla="*/ 1060694 h 2356485"/>
                <a:gd name="connsiteX84" fmla="*/ 1602713 w 1718310"/>
                <a:gd name="connsiteY84" fmla="*/ 963324 h 2356485"/>
                <a:gd name="connsiteX85" fmla="*/ 1585998 w 1718310"/>
                <a:gd name="connsiteY85" fmla="*/ 807072 h 2356485"/>
                <a:gd name="connsiteX86" fmla="*/ 1605699 w 1718310"/>
                <a:gd name="connsiteY86" fmla="*/ 705065 h 2356485"/>
                <a:gd name="connsiteX87" fmla="*/ 1634490 w 1718310"/>
                <a:gd name="connsiteY87" fmla="*/ 603885 h 2356485"/>
                <a:gd name="connsiteX88" fmla="*/ 1645920 w 1718310"/>
                <a:gd name="connsiteY88" fmla="*/ 539115 h 2356485"/>
                <a:gd name="connsiteX89" fmla="*/ 1668780 w 1718310"/>
                <a:gd name="connsiteY89" fmla="*/ 481965 h 2356485"/>
                <a:gd name="connsiteX90" fmla="*/ 1685925 w 1718310"/>
                <a:gd name="connsiteY90" fmla="*/ 419100 h 2356485"/>
                <a:gd name="connsiteX91" fmla="*/ 1695450 w 1718310"/>
                <a:gd name="connsiteY91" fmla="*/ 363855 h 2356485"/>
                <a:gd name="connsiteX92" fmla="*/ 1710690 w 1718310"/>
                <a:gd name="connsiteY92" fmla="*/ 329565 h 2356485"/>
                <a:gd name="connsiteX93" fmla="*/ 1718310 w 1718310"/>
                <a:gd name="connsiteY93" fmla="*/ 299085 h 2356485"/>
                <a:gd name="connsiteX94" fmla="*/ 1703070 w 1718310"/>
                <a:gd name="connsiteY94" fmla="*/ 264795 h 2356485"/>
                <a:gd name="connsiteX95" fmla="*/ 1672590 w 1718310"/>
                <a:gd name="connsiteY95" fmla="*/ 257175 h 2356485"/>
                <a:gd name="connsiteX96" fmla="*/ 1615440 w 1718310"/>
                <a:gd name="connsiteY96" fmla="*/ 253365 h 2356485"/>
                <a:gd name="connsiteX97" fmla="*/ 1569720 w 1718310"/>
                <a:gd name="connsiteY97" fmla="*/ 245745 h 2356485"/>
                <a:gd name="connsiteX98" fmla="*/ 1527810 w 1718310"/>
                <a:gd name="connsiteY98" fmla="*/ 219075 h 2356485"/>
                <a:gd name="connsiteX99" fmla="*/ 1478280 w 1718310"/>
                <a:gd name="connsiteY99" fmla="*/ 200025 h 2356485"/>
                <a:gd name="connsiteX100" fmla="*/ 1415415 w 1718310"/>
                <a:gd name="connsiteY100" fmla="*/ 163830 h 2356485"/>
                <a:gd name="connsiteX101" fmla="*/ 1343025 w 1718310"/>
                <a:gd name="connsiteY101" fmla="*/ 137160 h 2356485"/>
                <a:gd name="connsiteX102" fmla="*/ 1253490 w 1718310"/>
                <a:gd name="connsiteY102" fmla="*/ 106680 h 2356485"/>
                <a:gd name="connsiteX103" fmla="*/ 1177290 w 1718310"/>
                <a:gd name="connsiteY103" fmla="*/ 85725 h 2356485"/>
                <a:gd name="connsiteX104" fmla="*/ 1177290 w 1718310"/>
                <a:gd name="connsiteY104" fmla="*/ 85725 h 2356485"/>
                <a:gd name="connsiteX105" fmla="*/ 1112520 w 1718310"/>
                <a:gd name="connsiteY105" fmla="*/ 59055 h 2356485"/>
                <a:gd name="connsiteX106" fmla="*/ 1080135 w 1718310"/>
                <a:gd name="connsiteY106" fmla="*/ 26670 h 2356485"/>
                <a:gd name="connsiteX107" fmla="*/ 1059180 w 1718310"/>
                <a:gd name="connsiteY107" fmla="*/ 0 h 2356485"/>
                <a:gd name="connsiteX108" fmla="*/ 1013460 w 1718310"/>
                <a:gd name="connsiteY108" fmla="*/ 24765 h 2356485"/>
                <a:gd name="connsiteX109" fmla="*/ 979170 w 1718310"/>
                <a:gd name="connsiteY109" fmla="*/ 40005 h 2356485"/>
                <a:gd name="connsiteX110" fmla="*/ 899160 w 1718310"/>
                <a:gd name="connsiteY110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158240 w 1718310"/>
                <a:gd name="connsiteY57" fmla="*/ 2207895 h 2356485"/>
                <a:gd name="connsiteX58" fmla="*/ 1207770 w 1718310"/>
                <a:gd name="connsiteY58" fmla="*/ 2162175 h 2356485"/>
                <a:gd name="connsiteX59" fmla="*/ 1230630 w 1718310"/>
                <a:gd name="connsiteY59" fmla="*/ 2135505 h 2356485"/>
                <a:gd name="connsiteX60" fmla="*/ 1245870 w 1718310"/>
                <a:gd name="connsiteY60" fmla="*/ 2097405 h 2356485"/>
                <a:gd name="connsiteX61" fmla="*/ 1257300 w 1718310"/>
                <a:gd name="connsiteY61" fmla="*/ 2051685 h 2356485"/>
                <a:gd name="connsiteX62" fmla="*/ 1261110 w 1718310"/>
                <a:gd name="connsiteY62" fmla="*/ 2009775 h 2356485"/>
                <a:gd name="connsiteX63" fmla="*/ 1272540 w 1718310"/>
                <a:gd name="connsiteY63" fmla="*/ 1956435 h 2356485"/>
                <a:gd name="connsiteX64" fmla="*/ 1283970 w 1718310"/>
                <a:gd name="connsiteY64" fmla="*/ 1910715 h 2356485"/>
                <a:gd name="connsiteX65" fmla="*/ 1310640 w 1718310"/>
                <a:gd name="connsiteY65" fmla="*/ 1880235 h 2356485"/>
                <a:gd name="connsiteX66" fmla="*/ 1329690 w 1718310"/>
                <a:gd name="connsiteY66" fmla="*/ 1845945 h 2356485"/>
                <a:gd name="connsiteX67" fmla="*/ 1341120 w 1718310"/>
                <a:gd name="connsiteY67" fmla="*/ 1754505 h 2356485"/>
                <a:gd name="connsiteX68" fmla="*/ 1341120 w 1718310"/>
                <a:gd name="connsiteY68" fmla="*/ 1724025 h 2356485"/>
                <a:gd name="connsiteX69" fmla="*/ 1356360 w 1718310"/>
                <a:gd name="connsiteY69" fmla="*/ 1689735 h 2356485"/>
                <a:gd name="connsiteX70" fmla="*/ 1423035 w 1718310"/>
                <a:gd name="connsiteY70" fmla="*/ 1666875 h 2356485"/>
                <a:gd name="connsiteX71" fmla="*/ 1518285 w 1718310"/>
                <a:gd name="connsiteY71" fmla="*/ 1653540 h 2356485"/>
                <a:gd name="connsiteX72" fmla="*/ 1596390 w 1718310"/>
                <a:gd name="connsiteY72" fmla="*/ 1636395 h 2356485"/>
                <a:gd name="connsiteX73" fmla="*/ 1649730 w 1718310"/>
                <a:gd name="connsiteY73" fmla="*/ 1564005 h 2356485"/>
                <a:gd name="connsiteX74" fmla="*/ 1661160 w 1718310"/>
                <a:gd name="connsiteY74" fmla="*/ 1499235 h 2356485"/>
                <a:gd name="connsiteX75" fmla="*/ 1676400 w 1718310"/>
                <a:gd name="connsiteY75" fmla="*/ 1457325 h 2356485"/>
                <a:gd name="connsiteX76" fmla="*/ 1687830 w 1718310"/>
                <a:gd name="connsiteY76" fmla="*/ 1403985 h 2356485"/>
                <a:gd name="connsiteX77" fmla="*/ 1693545 w 1718310"/>
                <a:gd name="connsiteY77" fmla="*/ 1358265 h 2356485"/>
                <a:gd name="connsiteX78" fmla="*/ 1695450 w 1718310"/>
                <a:gd name="connsiteY78" fmla="*/ 1293495 h 2356485"/>
                <a:gd name="connsiteX79" fmla="*/ 1661548 w 1718310"/>
                <a:gd name="connsiteY79" fmla="*/ 1252885 h 2356485"/>
                <a:gd name="connsiteX80" fmla="*/ 1663021 w 1718310"/>
                <a:gd name="connsiteY80" fmla="*/ 1206949 h 2356485"/>
                <a:gd name="connsiteX81" fmla="*/ 1651809 w 1718310"/>
                <a:gd name="connsiteY81" fmla="*/ 1140055 h 2356485"/>
                <a:gd name="connsiteX82" fmla="*/ 1621329 w 1718310"/>
                <a:gd name="connsiteY82" fmla="*/ 1060694 h 2356485"/>
                <a:gd name="connsiteX83" fmla="*/ 1602713 w 1718310"/>
                <a:gd name="connsiteY83" fmla="*/ 963324 h 2356485"/>
                <a:gd name="connsiteX84" fmla="*/ 1585998 w 1718310"/>
                <a:gd name="connsiteY84" fmla="*/ 807072 h 2356485"/>
                <a:gd name="connsiteX85" fmla="*/ 1605699 w 1718310"/>
                <a:gd name="connsiteY85" fmla="*/ 705065 h 2356485"/>
                <a:gd name="connsiteX86" fmla="*/ 1634490 w 1718310"/>
                <a:gd name="connsiteY86" fmla="*/ 603885 h 2356485"/>
                <a:gd name="connsiteX87" fmla="*/ 1645920 w 1718310"/>
                <a:gd name="connsiteY87" fmla="*/ 539115 h 2356485"/>
                <a:gd name="connsiteX88" fmla="*/ 1668780 w 1718310"/>
                <a:gd name="connsiteY88" fmla="*/ 481965 h 2356485"/>
                <a:gd name="connsiteX89" fmla="*/ 1685925 w 1718310"/>
                <a:gd name="connsiteY89" fmla="*/ 419100 h 2356485"/>
                <a:gd name="connsiteX90" fmla="*/ 1695450 w 1718310"/>
                <a:gd name="connsiteY90" fmla="*/ 363855 h 2356485"/>
                <a:gd name="connsiteX91" fmla="*/ 1710690 w 1718310"/>
                <a:gd name="connsiteY91" fmla="*/ 329565 h 2356485"/>
                <a:gd name="connsiteX92" fmla="*/ 1718310 w 1718310"/>
                <a:gd name="connsiteY92" fmla="*/ 299085 h 2356485"/>
                <a:gd name="connsiteX93" fmla="*/ 1703070 w 1718310"/>
                <a:gd name="connsiteY93" fmla="*/ 264795 h 2356485"/>
                <a:gd name="connsiteX94" fmla="*/ 1672590 w 1718310"/>
                <a:gd name="connsiteY94" fmla="*/ 257175 h 2356485"/>
                <a:gd name="connsiteX95" fmla="*/ 1615440 w 1718310"/>
                <a:gd name="connsiteY95" fmla="*/ 253365 h 2356485"/>
                <a:gd name="connsiteX96" fmla="*/ 1569720 w 1718310"/>
                <a:gd name="connsiteY96" fmla="*/ 245745 h 2356485"/>
                <a:gd name="connsiteX97" fmla="*/ 1527810 w 1718310"/>
                <a:gd name="connsiteY97" fmla="*/ 219075 h 2356485"/>
                <a:gd name="connsiteX98" fmla="*/ 1478280 w 1718310"/>
                <a:gd name="connsiteY98" fmla="*/ 200025 h 2356485"/>
                <a:gd name="connsiteX99" fmla="*/ 1415415 w 1718310"/>
                <a:gd name="connsiteY99" fmla="*/ 163830 h 2356485"/>
                <a:gd name="connsiteX100" fmla="*/ 1343025 w 1718310"/>
                <a:gd name="connsiteY100" fmla="*/ 137160 h 2356485"/>
                <a:gd name="connsiteX101" fmla="*/ 1253490 w 1718310"/>
                <a:gd name="connsiteY101" fmla="*/ 106680 h 2356485"/>
                <a:gd name="connsiteX102" fmla="*/ 1177290 w 1718310"/>
                <a:gd name="connsiteY102" fmla="*/ 85725 h 2356485"/>
                <a:gd name="connsiteX103" fmla="*/ 1177290 w 1718310"/>
                <a:gd name="connsiteY103" fmla="*/ 85725 h 2356485"/>
                <a:gd name="connsiteX104" fmla="*/ 1112520 w 1718310"/>
                <a:gd name="connsiteY104" fmla="*/ 59055 h 2356485"/>
                <a:gd name="connsiteX105" fmla="*/ 1080135 w 1718310"/>
                <a:gd name="connsiteY105" fmla="*/ 26670 h 2356485"/>
                <a:gd name="connsiteX106" fmla="*/ 1059180 w 1718310"/>
                <a:gd name="connsiteY106" fmla="*/ 0 h 2356485"/>
                <a:gd name="connsiteX107" fmla="*/ 1013460 w 1718310"/>
                <a:gd name="connsiteY107" fmla="*/ 24765 h 2356485"/>
                <a:gd name="connsiteX108" fmla="*/ 979170 w 1718310"/>
                <a:gd name="connsiteY108" fmla="*/ 40005 h 2356485"/>
                <a:gd name="connsiteX109" fmla="*/ 899160 w 1718310"/>
                <a:gd name="connsiteY109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35380 w 1718310"/>
                <a:gd name="connsiteY56" fmla="*/ 2230755 h 2356485"/>
                <a:gd name="connsiteX57" fmla="*/ 1207770 w 1718310"/>
                <a:gd name="connsiteY57" fmla="*/ 2162175 h 2356485"/>
                <a:gd name="connsiteX58" fmla="*/ 1230630 w 1718310"/>
                <a:gd name="connsiteY58" fmla="*/ 2135505 h 2356485"/>
                <a:gd name="connsiteX59" fmla="*/ 1245870 w 1718310"/>
                <a:gd name="connsiteY59" fmla="*/ 2097405 h 2356485"/>
                <a:gd name="connsiteX60" fmla="*/ 1257300 w 1718310"/>
                <a:gd name="connsiteY60" fmla="*/ 2051685 h 2356485"/>
                <a:gd name="connsiteX61" fmla="*/ 1261110 w 1718310"/>
                <a:gd name="connsiteY61" fmla="*/ 2009775 h 2356485"/>
                <a:gd name="connsiteX62" fmla="*/ 1272540 w 1718310"/>
                <a:gd name="connsiteY62" fmla="*/ 1956435 h 2356485"/>
                <a:gd name="connsiteX63" fmla="*/ 1283970 w 1718310"/>
                <a:gd name="connsiteY63" fmla="*/ 1910715 h 2356485"/>
                <a:gd name="connsiteX64" fmla="*/ 1310640 w 1718310"/>
                <a:gd name="connsiteY64" fmla="*/ 1880235 h 2356485"/>
                <a:gd name="connsiteX65" fmla="*/ 1329690 w 1718310"/>
                <a:gd name="connsiteY65" fmla="*/ 1845945 h 2356485"/>
                <a:gd name="connsiteX66" fmla="*/ 1341120 w 1718310"/>
                <a:gd name="connsiteY66" fmla="*/ 1754505 h 2356485"/>
                <a:gd name="connsiteX67" fmla="*/ 1341120 w 1718310"/>
                <a:gd name="connsiteY67" fmla="*/ 1724025 h 2356485"/>
                <a:gd name="connsiteX68" fmla="*/ 1356360 w 1718310"/>
                <a:gd name="connsiteY68" fmla="*/ 1689735 h 2356485"/>
                <a:gd name="connsiteX69" fmla="*/ 1423035 w 1718310"/>
                <a:gd name="connsiteY69" fmla="*/ 1666875 h 2356485"/>
                <a:gd name="connsiteX70" fmla="*/ 1518285 w 1718310"/>
                <a:gd name="connsiteY70" fmla="*/ 1653540 h 2356485"/>
                <a:gd name="connsiteX71" fmla="*/ 1596390 w 1718310"/>
                <a:gd name="connsiteY71" fmla="*/ 1636395 h 2356485"/>
                <a:gd name="connsiteX72" fmla="*/ 1649730 w 1718310"/>
                <a:gd name="connsiteY72" fmla="*/ 1564005 h 2356485"/>
                <a:gd name="connsiteX73" fmla="*/ 1661160 w 1718310"/>
                <a:gd name="connsiteY73" fmla="*/ 1499235 h 2356485"/>
                <a:gd name="connsiteX74" fmla="*/ 1676400 w 1718310"/>
                <a:gd name="connsiteY74" fmla="*/ 1457325 h 2356485"/>
                <a:gd name="connsiteX75" fmla="*/ 1687830 w 1718310"/>
                <a:gd name="connsiteY75" fmla="*/ 1403985 h 2356485"/>
                <a:gd name="connsiteX76" fmla="*/ 1693545 w 1718310"/>
                <a:gd name="connsiteY76" fmla="*/ 1358265 h 2356485"/>
                <a:gd name="connsiteX77" fmla="*/ 1695450 w 1718310"/>
                <a:gd name="connsiteY77" fmla="*/ 1293495 h 2356485"/>
                <a:gd name="connsiteX78" fmla="*/ 1661548 w 1718310"/>
                <a:gd name="connsiteY78" fmla="*/ 1252885 h 2356485"/>
                <a:gd name="connsiteX79" fmla="*/ 1663021 w 1718310"/>
                <a:gd name="connsiteY79" fmla="*/ 1206949 h 2356485"/>
                <a:gd name="connsiteX80" fmla="*/ 1651809 w 1718310"/>
                <a:gd name="connsiteY80" fmla="*/ 1140055 h 2356485"/>
                <a:gd name="connsiteX81" fmla="*/ 1621329 w 1718310"/>
                <a:gd name="connsiteY81" fmla="*/ 1060694 h 2356485"/>
                <a:gd name="connsiteX82" fmla="*/ 1602713 w 1718310"/>
                <a:gd name="connsiteY82" fmla="*/ 963324 h 2356485"/>
                <a:gd name="connsiteX83" fmla="*/ 1585998 w 1718310"/>
                <a:gd name="connsiteY83" fmla="*/ 807072 h 2356485"/>
                <a:gd name="connsiteX84" fmla="*/ 1605699 w 1718310"/>
                <a:gd name="connsiteY84" fmla="*/ 705065 h 2356485"/>
                <a:gd name="connsiteX85" fmla="*/ 1634490 w 1718310"/>
                <a:gd name="connsiteY85" fmla="*/ 603885 h 2356485"/>
                <a:gd name="connsiteX86" fmla="*/ 1645920 w 1718310"/>
                <a:gd name="connsiteY86" fmla="*/ 539115 h 2356485"/>
                <a:gd name="connsiteX87" fmla="*/ 1668780 w 1718310"/>
                <a:gd name="connsiteY87" fmla="*/ 481965 h 2356485"/>
                <a:gd name="connsiteX88" fmla="*/ 1685925 w 1718310"/>
                <a:gd name="connsiteY88" fmla="*/ 419100 h 2356485"/>
                <a:gd name="connsiteX89" fmla="*/ 1695450 w 1718310"/>
                <a:gd name="connsiteY89" fmla="*/ 363855 h 2356485"/>
                <a:gd name="connsiteX90" fmla="*/ 1710690 w 1718310"/>
                <a:gd name="connsiteY90" fmla="*/ 329565 h 2356485"/>
                <a:gd name="connsiteX91" fmla="*/ 1718310 w 1718310"/>
                <a:gd name="connsiteY91" fmla="*/ 299085 h 2356485"/>
                <a:gd name="connsiteX92" fmla="*/ 1703070 w 1718310"/>
                <a:gd name="connsiteY92" fmla="*/ 264795 h 2356485"/>
                <a:gd name="connsiteX93" fmla="*/ 1672590 w 1718310"/>
                <a:gd name="connsiteY93" fmla="*/ 257175 h 2356485"/>
                <a:gd name="connsiteX94" fmla="*/ 1615440 w 1718310"/>
                <a:gd name="connsiteY94" fmla="*/ 253365 h 2356485"/>
                <a:gd name="connsiteX95" fmla="*/ 1569720 w 1718310"/>
                <a:gd name="connsiteY95" fmla="*/ 245745 h 2356485"/>
                <a:gd name="connsiteX96" fmla="*/ 1527810 w 1718310"/>
                <a:gd name="connsiteY96" fmla="*/ 219075 h 2356485"/>
                <a:gd name="connsiteX97" fmla="*/ 1478280 w 1718310"/>
                <a:gd name="connsiteY97" fmla="*/ 200025 h 2356485"/>
                <a:gd name="connsiteX98" fmla="*/ 1415415 w 1718310"/>
                <a:gd name="connsiteY98" fmla="*/ 163830 h 2356485"/>
                <a:gd name="connsiteX99" fmla="*/ 1343025 w 1718310"/>
                <a:gd name="connsiteY99" fmla="*/ 137160 h 2356485"/>
                <a:gd name="connsiteX100" fmla="*/ 1253490 w 1718310"/>
                <a:gd name="connsiteY100" fmla="*/ 106680 h 2356485"/>
                <a:gd name="connsiteX101" fmla="*/ 1177290 w 1718310"/>
                <a:gd name="connsiteY101" fmla="*/ 85725 h 2356485"/>
                <a:gd name="connsiteX102" fmla="*/ 1177290 w 1718310"/>
                <a:gd name="connsiteY102" fmla="*/ 85725 h 2356485"/>
                <a:gd name="connsiteX103" fmla="*/ 1112520 w 1718310"/>
                <a:gd name="connsiteY103" fmla="*/ 59055 h 2356485"/>
                <a:gd name="connsiteX104" fmla="*/ 1080135 w 1718310"/>
                <a:gd name="connsiteY104" fmla="*/ 26670 h 2356485"/>
                <a:gd name="connsiteX105" fmla="*/ 1059180 w 1718310"/>
                <a:gd name="connsiteY105" fmla="*/ 0 h 2356485"/>
                <a:gd name="connsiteX106" fmla="*/ 1013460 w 1718310"/>
                <a:gd name="connsiteY106" fmla="*/ 24765 h 2356485"/>
                <a:gd name="connsiteX107" fmla="*/ 979170 w 1718310"/>
                <a:gd name="connsiteY107" fmla="*/ 40005 h 2356485"/>
                <a:gd name="connsiteX108" fmla="*/ 899160 w 1718310"/>
                <a:gd name="connsiteY108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07770 w 1718310"/>
                <a:gd name="connsiteY57" fmla="*/ 2162175 h 2356485"/>
                <a:gd name="connsiteX58" fmla="*/ 1230630 w 1718310"/>
                <a:gd name="connsiteY58" fmla="*/ 2135505 h 2356485"/>
                <a:gd name="connsiteX59" fmla="*/ 1245870 w 1718310"/>
                <a:gd name="connsiteY59" fmla="*/ 2097405 h 2356485"/>
                <a:gd name="connsiteX60" fmla="*/ 1257300 w 1718310"/>
                <a:gd name="connsiteY60" fmla="*/ 2051685 h 2356485"/>
                <a:gd name="connsiteX61" fmla="*/ 1261110 w 1718310"/>
                <a:gd name="connsiteY61" fmla="*/ 2009775 h 2356485"/>
                <a:gd name="connsiteX62" fmla="*/ 1272540 w 1718310"/>
                <a:gd name="connsiteY62" fmla="*/ 1956435 h 2356485"/>
                <a:gd name="connsiteX63" fmla="*/ 1283970 w 1718310"/>
                <a:gd name="connsiteY63" fmla="*/ 1910715 h 2356485"/>
                <a:gd name="connsiteX64" fmla="*/ 1310640 w 1718310"/>
                <a:gd name="connsiteY64" fmla="*/ 1880235 h 2356485"/>
                <a:gd name="connsiteX65" fmla="*/ 1329690 w 1718310"/>
                <a:gd name="connsiteY65" fmla="*/ 1845945 h 2356485"/>
                <a:gd name="connsiteX66" fmla="*/ 1341120 w 1718310"/>
                <a:gd name="connsiteY66" fmla="*/ 1754505 h 2356485"/>
                <a:gd name="connsiteX67" fmla="*/ 1341120 w 1718310"/>
                <a:gd name="connsiteY67" fmla="*/ 1724025 h 2356485"/>
                <a:gd name="connsiteX68" fmla="*/ 1356360 w 1718310"/>
                <a:gd name="connsiteY68" fmla="*/ 1689735 h 2356485"/>
                <a:gd name="connsiteX69" fmla="*/ 1423035 w 1718310"/>
                <a:gd name="connsiteY69" fmla="*/ 1666875 h 2356485"/>
                <a:gd name="connsiteX70" fmla="*/ 1518285 w 1718310"/>
                <a:gd name="connsiteY70" fmla="*/ 1653540 h 2356485"/>
                <a:gd name="connsiteX71" fmla="*/ 1596390 w 1718310"/>
                <a:gd name="connsiteY71" fmla="*/ 1636395 h 2356485"/>
                <a:gd name="connsiteX72" fmla="*/ 1649730 w 1718310"/>
                <a:gd name="connsiteY72" fmla="*/ 1564005 h 2356485"/>
                <a:gd name="connsiteX73" fmla="*/ 1661160 w 1718310"/>
                <a:gd name="connsiteY73" fmla="*/ 1499235 h 2356485"/>
                <a:gd name="connsiteX74" fmla="*/ 1676400 w 1718310"/>
                <a:gd name="connsiteY74" fmla="*/ 1457325 h 2356485"/>
                <a:gd name="connsiteX75" fmla="*/ 1687830 w 1718310"/>
                <a:gd name="connsiteY75" fmla="*/ 1403985 h 2356485"/>
                <a:gd name="connsiteX76" fmla="*/ 1693545 w 1718310"/>
                <a:gd name="connsiteY76" fmla="*/ 1358265 h 2356485"/>
                <a:gd name="connsiteX77" fmla="*/ 1695450 w 1718310"/>
                <a:gd name="connsiteY77" fmla="*/ 1293495 h 2356485"/>
                <a:gd name="connsiteX78" fmla="*/ 1661548 w 1718310"/>
                <a:gd name="connsiteY78" fmla="*/ 1252885 h 2356485"/>
                <a:gd name="connsiteX79" fmla="*/ 1663021 w 1718310"/>
                <a:gd name="connsiteY79" fmla="*/ 1206949 h 2356485"/>
                <a:gd name="connsiteX80" fmla="*/ 1651809 w 1718310"/>
                <a:gd name="connsiteY80" fmla="*/ 1140055 h 2356485"/>
                <a:gd name="connsiteX81" fmla="*/ 1621329 w 1718310"/>
                <a:gd name="connsiteY81" fmla="*/ 1060694 h 2356485"/>
                <a:gd name="connsiteX82" fmla="*/ 1602713 w 1718310"/>
                <a:gd name="connsiteY82" fmla="*/ 963324 h 2356485"/>
                <a:gd name="connsiteX83" fmla="*/ 1585998 w 1718310"/>
                <a:gd name="connsiteY83" fmla="*/ 807072 h 2356485"/>
                <a:gd name="connsiteX84" fmla="*/ 1605699 w 1718310"/>
                <a:gd name="connsiteY84" fmla="*/ 705065 h 2356485"/>
                <a:gd name="connsiteX85" fmla="*/ 1634490 w 1718310"/>
                <a:gd name="connsiteY85" fmla="*/ 603885 h 2356485"/>
                <a:gd name="connsiteX86" fmla="*/ 1645920 w 1718310"/>
                <a:gd name="connsiteY86" fmla="*/ 539115 h 2356485"/>
                <a:gd name="connsiteX87" fmla="*/ 1668780 w 1718310"/>
                <a:gd name="connsiteY87" fmla="*/ 481965 h 2356485"/>
                <a:gd name="connsiteX88" fmla="*/ 1685925 w 1718310"/>
                <a:gd name="connsiteY88" fmla="*/ 419100 h 2356485"/>
                <a:gd name="connsiteX89" fmla="*/ 1695450 w 1718310"/>
                <a:gd name="connsiteY89" fmla="*/ 363855 h 2356485"/>
                <a:gd name="connsiteX90" fmla="*/ 1710690 w 1718310"/>
                <a:gd name="connsiteY90" fmla="*/ 329565 h 2356485"/>
                <a:gd name="connsiteX91" fmla="*/ 1718310 w 1718310"/>
                <a:gd name="connsiteY91" fmla="*/ 299085 h 2356485"/>
                <a:gd name="connsiteX92" fmla="*/ 1703070 w 1718310"/>
                <a:gd name="connsiteY92" fmla="*/ 264795 h 2356485"/>
                <a:gd name="connsiteX93" fmla="*/ 1672590 w 1718310"/>
                <a:gd name="connsiteY93" fmla="*/ 257175 h 2356485"/>
                <a:gd name="connsiteX94" fmla="*/ 1615440 w 1718310"/>
                <a:gd name="connsiteY94" fmla="*/ 253365 h 2356485"/>
                <a:gd name="connsiteX95" fmla="*/ 1569720 w 1718310"/>
                <a:gd name="connsiteY95" fmla="*/ 245745 h 2356485"/>
                <a:gd name="connsiteX96" fmla="*/ 1527810 w 1718310"/>
                <a:gd name="connsiteY96" fmla="*/ 219075 h 2356485"/>
                <a:gd name="connsiteX97" fmla="*/ 1478280 w 1718310"/>
                <a:gd name="connsiteY97" fmla="*/ 200025 h 2356485"/>
                <a:gd name="connsiteX98" fmla="*/ 1415415 w 1718310"/>
                <a:gd name="connsiteY98" fmla="*/ 163830 h 2356485"/>
                <a:gd name="connsiteX99" fmla="*/ 1343025 w 1718310"/>
                <a:gd name="connsiteY99" fmla="*/ 137160 h 2356485"/>
                <a:gd name="connsiteX100" fmla="*/ 1253490 w 1718310"/>
                <a:gd name="connsiteY100" fmla="*/ 106680 h 2356485"/>
                <a:gd name="connsiteX101" fmla="*/ 1177290 w 1718310"/>
                <a:gd name="connsiteY101" fmla="*/ 85725 h 2356485"/>
                <a:gd name="connsiteX102" fmla="*/ 1177290 w 1718310"/>
                <a:gd name="connsiteY102" fmla="*/ 85725 h 2356485"/>
                <a:gd name="connsiteX103" fmla="*/ 1112520 w 1718310"/>
                <a:gd name="connsiteY103" fmla="*/ 59055 h 2356485"/>
                <a:gd name="connsiteX104" fmla="*/ 1080135 w 1718310"/>
                <a:gd name="connsiteY104" fmla="*/ 26670 h 2356485"/>
                <a:gd name="connsiteX105" fmla="*/ 1059180 w 1718310"/>
                <a:gd name="connsiteY105" fmla="*/ 0 h 2356485"/>
                <a:gd name="connsiteX106" fmla="*/ 1013460 w 1718310"/>
                <a:gd name="connsiteY106" fmla="*/ 24765 h 2356485"/>
                <a:gd name="connsiteX107" fmla="*/ 979170 w 1718310"/>
                <a:gd name="connsiteY107" fmla="*/ 40005 h 2356485"/>
                <a:gd name="connsiteX108" fmla="*/ 899160 w 1718310"/>
                <a:gd name="connsiteY108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07770 w 1718310"/>
                <a:gd name="connsiteY57" fmla="*/ 2162175 h 2356485"/>
                <a:gd name="connsiteX58" fmla="*/ 1245870 w 1718310"/>
                <a:gd name="connsiteY58" fmla="*/ 2097405 h 2356485"/>
                <a:gd name="connsiteX59" fmla="*/ 1257300 w 1718310"/>
                <a:gd name="connsiteY59" fmla="*/ 2051685 h 2356485"/>
                <a:gd name="connsiteX60" fmla="*/ 1261110 w 1718310"/>
                <a:gd name="connsiteY60" fmla="*/ 2009775 h 2356485"/>
                <a:gd name="connsiteX61" fmla="*/ 1272540 w 1718310"/>
                <a:gd name="connsiteY61" fmla="*/ 1956435 h 2356485"/>
                <a:gd name="connsiteX62" fmla="*/ 1283970 w 1718310"/>
                <a:gd name="connsiteY62" fmla="*/ 1910715 h 2356485"/>
                <a:gd name="connsiteX63" fmla="*/ 1310640 w 1718310"/>
                <a:gd name="connsiteY63" fmla="*/ 1880235 h 2356485"/>
                <a:gd name="connsiteX64" fmla="*/ 1329690 w 1718310"/>
                <a:gd name="connsiteY64" fmla="*/ 1845945 h 2356485"/>
                <a:gd name="connsiteX65" fmla="*/ 1341120 w 1718310"/>
                <a:gd name="connsiteY65" fmla="*/ 1754505 h 2356485"/>
                <a:gd name="connsiteX66" fmla="*/ 1341120 w 1718310"/>
                <a:gd name="connsiteY66" fmla="*/ 1724025 h 2356485"/>
                <a:gd name="connsiteX67" fmla="*/ 1356360 w 1718310"/>
                <a:gd name="connsiteY67" fmla="*/ 1689735 h 2356485"/>
                <a:gd name="connsiteX68" fmla="*/ 1423035 w 1718310"/>
                <a:gd name="connsiteY68" fmla="*/ 1666875 h 2356485"/>
                <a:gd name="connsiteX69" fmla="*/ 1518285 w 1718310"/>
                <a:gd name="connsiteY69" fmla="*/ 1653540 h 2356485"/>
                <a:gd name="connsiteX70" fmla="*/ 1596390 w 1718310"/>
                <a:gd name="connsiteY70" fmla="*/ 1636395 h 2356485"/>
                <a:gd name="connsiteX71" fmla="*/ 1649730 w 1718310"/>
                <a:gd name="connsiteY71" fmla="*/ 1564005 h 2356485"/>
                <a:gd name="connsiteX72" fmla="*/ 1661160 w 1718310"/>
                <a:gd name="connsiteY72" fmla="*/ 1499235 h 2356485"/>
                <a:gd name="connsiteX73" fmla="*/ 1676400 w 1718310"/>
                <a:gd name="connsiteY73" fmla="*/ 1457325 h 2356485"/>
                <a:gd name="connsiteX74" fmla="*/ 1687830 w 1718310"/>
                <a:gd name="connsiteY74" fmla="*/ 1403985 h 2356485"/>
                <a:gd name="connsiteX75" fmla="*/ 1693545 w 1718310"/>
                <a:gd name="connsiteY75" fmla="*/ 1358265 h 2356485"/>
                <a:gd name="connsiteX76" fmla="*/ 1695450 w 1718310"/>
                <a:gd name="connsiteY76" fmla="*/ 1293495 h 2356485"/>
                <a:gd name="connsiteX77" fmla="*/ 1661548 w 1718310"/>
                <a:gd name="connsiteY77" fmla="*/ 1252885 h 2356485"/>
                <a:gd name="connsiteX78" fmla="*/ 1663021 w 1718310"/>
                <a:gd name="connsiteY78" fmla="*/ 1206949 h 2356485"/>
                <a:gd name="connsiteX79" fmla="*/ 1651809 w 1718310"/>
                <a:gd name="connsiteY79" fmla="*/ 1140055 h 2356485"/>
                <a:gd name="connsiteX80" fmla="*/ 1621329 w 1718310"/>
                <a:gd name="connsiteY80" fmla="*/ 1060694 h 2356485"/>
                <a:gd name="connsiteX81" fmla="*/ 1602713 w 1718310"/>
                <a:gd name="connsiteY81" fmla="*/ 963324 h 2356485"/>
                <a:gd name="connsiteX82" fmla="*/ 1585998 w 1718310"/>
                <a:gd name="connsiteY82" fmla="*/ 807072 h 2356485"/>
                <a:gd name="connsiteX83" fmla="*/ 1605699 w 1718310"/>
                <a:gd name="connsiteY83" fmla="*/ 705065 h 2356485"/>
                <a:gd name="connsiteX84" fmla="*/ 1634490 w 1718310"/>
                <a:gd name="connsiteY84" fmla="*/ 603885 h 2356485"/>
                <a:gd name="connsiteX85" fmla="*/ 1645920 w 1718310"/>
                <a:gd name="connsiteY85" fmla="*/ 539115 h 2356485"/>
                <a:gd name="connsiteX86" fmla="*/ 1668780 w 1718310"/>
                <a:gd name="connsiteY86" fmla="*/ 481965 h 2356485"/>
                <a:gd name="connsiteX87" fmla="*/ 1685925 w 1718310"/>
                <a:gd name="connsiteY87" fmla="*/ 419100 h 2356485"/>
                <a:gd name="connsiteX88" fmla="*/ 1695450 w 1718310"/>
                <a:gd name="connsiteY88" fmla="*/ 363855 h 2356485"/>
                <a:gd name="connsiteX89" fmla="*/ 1710690 w 1718310"/>
                <a:gd name="connsiteY89" fmla="*/ 329565 h 2356485"/>
                <a:gd name="connsiteX90" fmla="*/ 1718310 w 1718310"/>
                <a:gd name="connsiteY90" fmla="*/ 299085 h 2356485"/>
                <a:gd name="connsiteX91" fmla="*/ 1703070 w 1718310"/>
                <a:gd name="connsiteY91" fmla="*/ 264795 h 2356485"/>
                <a:gd name="connsiteX92" fmla="*/ 1672590 w 1718310"/>
                <a:gd name="connsiteY92" fmla="*/ 257175 h 2356485"/>
                <a:gd name="connsiteX93" fmla="*/ 1615440 w 1718310"/>
                <a:gd name="connsiteY93" fmla="*/ 253365 h 2356485"/>
                <a:gd name="connsiteX94" fmla="*/ 1569720 w 1718310"/>
                <a:gd name="connsiteY94" fmla="*/ 245745 h 2356485"/>
                <a:gd name="connsiteX95" fmla="*/ 1527810 w 1718310"/>
                <a:gd name="connsiteY95" fmla="*/ 219075 h 2356485"/>
                <a:gd name="connsiteX96" fmla="*/ 1478280 w 1718310"/>
                <a:gd name="connsiteY96" fmla="*/ 200025 h 2356485"/>
                <a:gd name="connsiteX97" fmla="*/ 1415415 w 1718310"/>
                <a:gd name="connsiteY97" fmla="*/ 163830 h 2356485"/>
                <a:gd name="connsiteX98" fmla="*/ 1343025 w 1718310"/>
                <a:gd name="connsiteY98" fmla="*/ 137160 h 2356485"/>
                <a:gd name="connsiteX99" fmla="*/ 1253490 w 1718310"/>
                <a:gd name="connsiteY99" fmla="*/ 106680 h 2356485"/>
                <a:gd name="connsiteX100" fmla="*/ 1177290 w 1718310"/>
                <a:gd name="connsiteY100" fmla="*/ 85725 h 2356485"/>
                <a:gd name="connsiteX101" fmla="*/ 1177290 w 1718310"/>
                <a:gd name="connsiteY101" fmla="*/ 85725 h 2356485"/>
                <a:gd name="connsiteX102" fmla="*/ 1112520 w 1718310"/>
                <a:gd name="connsiteY102" fmla="*/ 59055 h 2356485"/>
                <a:gd name="connsiteX103" fmla="*/ 1080135 w 1718310"/>
                <a:gd name="connsiteY103" fmla="*/ 26670 h 2356485"/>
                <a:gd name="connsiteX104" fmla="*/ 1059180 w 1718310"/>
                <a:gd name="connsiteY104" fmla="*/ 0 h 2356485"/>
                <a:gd name="connsiteX105" fmla="*/ 1013460 w 1718310"/>
                <a:gd name="connsiteY105" fmla="*/ 24765 h 2356485"/>
                <a:gd name="connsiteX106" fmla="*/ 979170 w 1718310"/>
                <a:gd name="connsiteY106" fmla="*/ 40005 h 2356485"/>
                <a:gd name="connsiteX107" fmla="*/ 899160 w 1718310"/>
                <a:gd name="connsiteY107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57300 w 1718310"/>
                <a:gd name="connsiteY59" fmla="*/ 2051685 h 2356485"/>
                <a:gd name="connsiteX60" fmla="*/ 1261110 w 1718310"/>
                <a:gd name="connsiteY60" fmla="*/ 2009775 h 2356485"/>
                <a:gd name="connsiteX61" fmla="*/ 1272540 w 1718310"/>
                <a:gd name="connsiteY61" fmla="*/ 1956435 h 2356485"/>
                <a:gd name="connsiteX62" fmla="*/ 1283970 w 1718310"/>
                <a:gd name="connsiteY62" fmla="*/ 1910715 h 2356485"/>
                <a:gd name="connsiteX63" fmla="*/ 1310640 w 1718310"/>
                <a:gd name="connsiteY63" fmla="*/ 1880235 h 2356485"/>
                <a:gd name="connsiteX64" fmla="*/ 1329690 w 1718310"/>
                <a:gd name="connsiteY64" fmla="*/ 1845945 h 2356485"/>
                <a:gd name="connsiteX65" fmla="*/ 1341120 w 1718310"/>
                <a:gd name="connsiteY65" fmla="*/ 1754505 h 2356485"/>
                <a:gd name="connsiteX66" fmla="*/ 1341120 w 1718310"/>
                <a:gd name="connsiteY66" fmla="*/ 1724025 h 2356485"/>
                <a:gd name="connsiteX67" fmla="*/ 1356360 w 1718310"/>
                <a:gd name="connsiteY67" fmla="*/ 1689735 h 2356485"/>
                <a:gd name="connsiteX68" fmla="*/ 1423035 w 1718310"/>
                <a:gd name="connsiteY68" fmla="*/ 1666875 h 2356485"/>
                <a:gd name="connsiteX69" fmla="*/ 1518285 w 1718310"/>
                <a:gd name="connsiteY69" fmla="*/ 1653540 h 2356485"/>
                <a:gd name="connsiteX70" fmla="*/ 1596390 w 1718310"/>
                <a:gd name="connsiteY70" fmla="*/ 1636395 h 2356485"/>
                <a:gd name="connsiteX71" fmla="*/ 1649730 w 1718310"/>
                <a:gd name="connsiteY71" fmla="*/ 1564005 h 2356485"/>
                <a:gd name="connsiteX72" fmla="*/ 1661160 w 1718310"/>
                <a:gd name="connsiteY72" fmla="*/ 1499235 h 2356485"/>
                <a:gd name="connsiteX73" fmla="*/ 1676400 w 1718310"/>
                <a:gd name="connsiteY73" fmla="*/ 1457325 h 2356485"/>
                <a:gd name="connsiteX74" fmla="*/ 1687830 w 1718310"/>
                <a:gd name="connsiteY74" fmla="*/ 1403985 h 2356485"/>
                <a:gd name="connsiteX75" fmla="*/ 1693545 w 1718310"/>
                <a:gd name="connsiteY75" fmla="*/ 1358265 h 2356485"/>
                <a:gd name="connsiteX76" fmla="*/ 1695450 w 1718310"/>
                <a:gd name="connsiteY76" fmla="*/ 1293495 h 2356485"/>
                <a:gd name="connsiteX77" fmla="*/ 1661548 w 1718310"/>
                <a:gd name="connsiteY77" fmla="*/ 1252885 h 2356485"/>
                <a:gd name="connsiteX78" fmla="*/ 1663021 w 1718310"/>
                <a:gd name="connsiteY78" fmla="*/ 1206949 h 2356485"/>
                <a:gd name="connsiteX79" fmla="*/ 1651809 w 1718310"/>
                <a:gd name="connsiteY79" fmla="*/ 1140055 h 2356485"/>
                <a:gd name="connsiteX80" fmla="*/ 1621329 w 1718310"/>
                <a:gd name="connsiteY80" fmla="*/ 1060694 h 2356485"/>
                <a:gd name="connsiteX81" fmla="*/ 1602713 w 1718310"/>
                <a:gd name="connsiteY81" fmla="*/ 963324 h 2356485"/>
                <a:gd name="connsiteX82" fmla="*/ 1585998 w 1718310"/>
                <a:gd name="connsiteY82" fmla="*/ 807072 h 2356485"/>
                <a:gd name="connsiteX83" fmla="*/ 1605699 w 1718310"/>
                <a:gd name="connsiteY83" fmla="*/ 705065 h 2356485"/>
                <a:gd name="connsiteX84" fmla="*/ 1634490 w 1718310"/>
                <a:gd name="connsiteY84" fmla="*/ 603885 h 2356485"/>
                <a:gd name="connsiteX85" fmla="*/ 1645920 w 1718310"/>
                <a:gd name="connsiteY85" fmla="*/ 539115 h 2356485"/>
                <a:gd name="connsiteX86" fmla="*/ 1668780 w 1718310"/>
                <a:gd name="connsiteY86" fmla="*/ 481965 h 2356485"/>
                <a:gd name="connsiteX87" fmla="*/ 1685925 w 1718310"/>
                <a:gd name="connsiteY87" fmla="*/ 419100 h 2356485"/>
                <a:gd name="connsiteX88" fmla="*/ 1695450 w 1718310"/>
                <a:gd name="connsiteY88" fmla="*/ 363855 h 2356485"/>
                <a:gd name="connsiteX89" fmla="*/ 1710690 w 1718310"/>
                <a:gd name="connsiteY89" fmla="*/ 329565 h 2356485"/>
                <a:gd name="connsiteX90" fmla="*/ 1718310 w 1718310"/>
                <a:gd name="connsiteY90" fmla="*/ 299085 h 2356485"/>
                <a:gd name="connsiteX91" fmla="*/ 1703070 w 1718310"/>
                <a:gd name="connsiteY91" fmla="*/ 264795 h 2356485"/>
                <a:gd name="connsiteX92" fmla="*/ 1672590 w 1718310"/>
                <a:gd name="connsiteY92" fmla="*/ 257175 h 2356485"/>
                <a:gd name="connsiteX93" fmla="*/ 1615440 w 1718310"/>
                <a:gd name="connsiteY93" fmla="*/ 253365 h 2356485"/>
                <a:gd name="connsiteX94" fmla="*/ 1569720 w 1718310"/>
                <a:gd name="connsiteY94" fmla="*/ 245745 h 2356485"/>
                <a:gd name="connsiteX95" fmla="*/ 1527810 w 1718310"/>
                <a:gd name="connsiteY95" fmla="*/ 219075 h 2356485"/>
                <a:gd name="connsiteX96" fmla="*/ 1478280 w 1718310"/>
                <a:gd name="connsiteY96" fmla="*/ 200025 h 2356485"/>
                <a:gd name="connsiteX97" fmla="*/ 1415415 w 1718310"/>
                <a:gd name="connsiteY97" fmla="*/ 163830 h 2356485"/>
                <a:gd name="connsiteX98" fmla="*/ 1343025 w 1718310"/>
                <a:gd name="connsiteY98" fmla="*/ 137160 h 2356485"/>
                <a:gd name="connsiteX99" fmla="*/ 1253490 w 1718310"/>
                <a:gd name="connsiteY99" fmla="*/ 106680 h 2356485"/>
                <a:gd name="connsiteX100" fmla="*/ 1177290 w 1718310"/>
                <a:gd name="connsiteY100" fmla="*/ 85725 h 2356485"/>
                <a:gd name="connsiteX101" fmla="*/ 1177290 w 1718310"/>
                <a:gd name="connsiteY101" fmla="*/ 85725 h 2356485"/>
                <a:gd name="connsiteX102" fmla="*/ 1112520 w 1718310"/>
                <a:gd name="connsiteY102" fmla="*/ 59055 h 2356485"/>
                <a:gd name="connsiteX103" fmla="*/ 1080135 w 1718310"/>
                <a:gd name="connsiteY103" fmla="*/ 26670 h 2356485"/>
                <a:gd name="connsiteX104" fmla="*/ 1059180 w 1718310"/>
                <a:gd name="connsiteY104" fmla="*/ 0 h 2356485"/>
                <a:gd name="connsiteX105" fmla="*/ 1013460 w 1718310"/>
                <a:gd name="connsiteY105" fmla="*/ 24765 h 2356485"/>
                <a:gd name="connsiteX106" fmla="*/ 979170 w 1718310"/>
                <a:gd name="connsiteY106" fmla="*/ 40005 h 2356485"/>
                <a:gd name="connsiteX107" fmla="*/ 899160 w 1718310"/>
                <a:gd name="connsiteY107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72540 w 1718310"/>
                <a:gd name="connsiteY60" fmla="*/ 1956435 h 2356485"/>
                <a:gd name="connsiteX61" fmla="*/ 1283970 w 1718310"/>
                <a:gd name="connsiteY61" fmla="*/ 1910715 h 2356485"/>
                <a:gd name="connsiteX62" fmla="*/ 1310640 w 1718310"/>
                <a:gd name="connsiteY62" fmla="*/ 1880235 h 2356485"/>
                <a:gd name="connsiteX63" fmla="*/ 1329690 w 1718310"/>
                <a:gd name="connsiteY63" fmla="*/ 1845945 h 2356485"/>
                <a:gd name="connsiteX64" fmla="*/ 1341120 w 1718310"/>
                <a:gd name="connsiteY64" fmla="*/ 1754505 h 2356485"/>
                <a:gd name="connsiteX65" fmla="*/ 1341120 w 1718310"/>
                <a:gd name="connsiteY65" fmla="*/ 1724025 h 2356485"/>
                <a:gd name="connsiteX66" fmla="*/ 1356360 w 1718310"/>
                <a:gd name="connsiteY66" fmla="*/ 1689735 h 2356485"/>
                <a:gd name="connsiteX67" fmla="*/ 1423035 w 1718310"/>
                <a:gd name="connsiteY67" fmla="*/ 1666875 h 2356485"/>
                <a:gd name="connsiteX68" fmla="*/ 1518285 w 1718310"/>
                <a:gd name="connsiteY68" fmla="*/ 1653540 h 2356485"/>
                <a:gd name="connsiteX69" fmla="*/ 1596390 w 1718310"/>
                <a:gd name="connsiteY69" fmla="*/ 1636395 h 2356485"/>
                <a:gd name="connsiteX70" fmla="*/ 1649730 w 1718310"/>
                <a:gd name="connsiteY70" fmla="*/ 1564005 h 2356485"/>
                <a:gd name="connsiteX71" fmla="*/ 1661160 w 1718310"/>
                <a:gd name="connsiteY71" fmla="*/ 1499235 h 2356485"/>
                <a:gd name="connsiteX72" fmla="*/ 1676400 w 1718310"/>
                <a:gd name="connsiteY72" fmla="*/ 1457325 h 2356485"/>
                <a:gd name="connsiteX73" fmla="*/ 1687830 w 1718310"/>
                <a:gd name="connsiteY73" fmla="*/ 1403985 h 2356485"/>
                <a:gd name="connsiteX74" fmla="*/ 1693545 w 1718310"/>
                <a:gd name="connsiteY74" fmla="*/ 1358265 h 2356485"/>
                <a:gd name="connsiteX75" fmla="*/ 1695450 w 1718310"/>
                <a:gd name="connsiteY75" fmla="*/ 1293495 h 2356485"/>
                <a:gd name="connsiteX76" fmla="*/ 1661548 w 1718310"/>
                <a:gd name="connsiteY76" fmla="*/ 1252885 h 2356485"/>
                <a:gd name="connsiteX77" fmla="*/ 1663021 w 1718310"/>
                <a:gd name="connsiteY77" fmla="*/ 1206949 h 2356485"/>
                <a:gd name="connsiteX78" fmla="*/ 1651809 w 1718310"/>
                <a:gd name="connsiteY78" fmla="*/ 1140055 h 2356485"/>
                <a:gd name="connsiteX79" fmla="*/ 1621329 w 1718310"/>
                <a:gd name="connsiteY79" fmla="*/ 1060694 h 2356485"/>
                <a:gd name="connsiteX80" fmla="*/ 1602713 w 1718310"/>
                <a:gd name="connsiteY80" fmla="*/ 963324 h 2356485"/>
                <a:gd name="connsiteX81" fmla="*/ 1585998 w 1718310"/>
                <a:gd name="connsiteY81" fmla="*/ 807072 h 2356485"/>
                <a:gd name="connsiteX82" fmla="*/ 1605699 w 1718310"/>
                <a:gd name="connsiteY82" fmla="*/ 705065 h 2356485"/>
                <a:gd name="connsiteX83" fmla="*/ 1634490 w 1718310"/>
                <a:gd name="connsiteY83" fmla="*/ 603885 h 2356485"/>
                <a:gd name="connsiteX84" fmla="*/ 1645920 w 1718310"/>
                <a:gd name="connsiteY84" fmla="*/ 539115 h 2356485"/>
                <a:gd name="connsiteX85" fmla="*/ 1668780 w 1718310"/>
                <a:gd name="connsiteY85" fmla="*/ 481965 h 2356485"/>
                <a:gd name="connsiteX86" fmla="*/ 1685925 w 1718310"/>
                <a:gd name="connsiteY86" fmla="*/ 419100 h 2356485"/>
                <a:gd name="connsiteX87" fmla="*/ 1695450 w 1718310"/>
                <a:gd name="connsiteY87" fmla="*/ 363855 h 2356485"/>
                <a:gd name="connsiteX88" fmla="*/ 1710690 w 1718310"/>
                <a:gd name="connsiteY88" fmla="*/ 329565 h 2356485"/>
                <a:gd name="connsiteX89" fmla="*/ 1718310 w 1718310"/>
                <a:gd name="connsiteY89" fmla="*/ 299085 h 2356485"/>
                <a:gd name="connsiteX90" fmla="*/ 1703070 w 1718310"/>
                <a:gd name="connsiteY90" fmla="*/ 264795 h 2356485"/>
                <a:gd name="connsiteX91" fmla="*/ 1672590 w 1718310"/>
                <a:gd name="connsiteY91" fmla="*/ 257175 h 2356485"/>
                <a:gd name="connsiteX92" fmla="*/ 1615440 w 1718310"/>
                <a:gd name="connsiteY92" fmla="*/ 253365 h 2356485"/>
                <a:gd name="connsiteX93" fmla="*/ 1569720 w 1718310"/>
                <a:gd name="connsiteY93" fmla="*/ 245745 h 2356485"/>
                <a:gd name="connsiteX94" fmla="*/ 1527810 w 1718310"/>
                <a:gd name="connsiteY94" fmla="*/ 219075 h 2356485"/>
                <a:gd name="connsiteX95" fmla="*/ 1478280 w 1718310"/>
                <a:gd name="connsiteY95" fmla="*/ 200025 h 2356485"/>
                <a:gd name="connsiteX96" fmla="*/ 1415415 w 1718310"/>
                <a:gd name="connsiteY96" fmla="*/ 163830 h 2356485"/>
                <a:gd name="connsiteX97" fmla="*/ 1343025 w 1718310"/>
                <a:gd name="connsiteY97" fmla="*/ 137160 h 2356485"/>
                <a:gd name="connsiteX98" fmla="*/ 1253490 w 1718310"/>
                <a:gd name="connsiteY98" fmla="*/ 106680 h 2356485"/>
                <a:gd name="connsiteX99" fmla="*/ 1177290 w 1718310"/>
                <a:gd name="connsiteY99" fmla="*/ 85725 h 2356485"/>
                <a:gd name="connsiteX100" fmla="*/ 1177290 w 1718310"/>
                <a:gd name="connsiteY100" fmla="*/ 85725 h 2356485"/>
                <a:gd name="connsiteX101" fmla="*/ 1112520 w 1718310"/>
                <a:gd name="connsiteY101" fmla="*/ 59055 h 2356485"/>
                <a:gd name="connsiteX102" fmla="*/ 1080135 w 1718310"/>
                <a:gd name="connsiteY102" fmla="*/ 26670 h 2356485"/>
                <a:gd name="connsiteX103" fmla="*/ 1059180 w 1718310"/>
                <a:gd name="connsiteY103" fmla="*/ 0 h 2356485"/>
                <a:gd name="connsiteX104" fmla="*/ 1013460 w 1718310"/>
                <a:gd name="connsiteY104" fmla="*/ 24765 h 2356485"/>
                <a:gd name="connsiteX105" fmla="*/ 979170 w 1718310"/>
                <a:gd name="connsiteY105" fmla="*/ 40005 h 2356485"/>
                <a:gd name="connsiteX106" fmla="*/ 899160 w 1718310"/>
                <a:gd name="connsiteY106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83970 w 1718310"/>
                <a:gd name="connsiteY60" fmla="*/ 1910715 h 2356485"/>
                <a:gd name="connsiteX61" fmla="*/ 1310640 w 1718310"/>
                <a:gd name="connsiteY61" fmla="*/ 1880235 h 2356485"/>
                <a:gd name="connsiteX62" fmla="*/ 1329690 w 1718310"/>
                <a:gd name="connsiteY62" fmla="*/ 1845945 h 2356485"/>
                <a:gd name="connsiteX63" fmla="*/ 1341120 w 1718310"/>
                <a:gd name="connsiteY63" fmla="*/ 1754505 h 2356485"/>
                <a:gd name="connsiteX64" fmla="*/ 1341120 w 1718310"/>
                <a:gd name="connsiteY64" fmla="*/ 1724025 h 2356485"/>
                <a:gd name="connsiteX65" fmla="*/ 1356360 w 1718310"/>
                <a:gd name="connsiteY65" fmla="*/ 1689735 h 2356485"/>
                <a:gd name="connsiteX66" fmla="*/ 1423035 w 1718310"/>
                <a:gd name="connsiteY66" fmla="*/ 1666875 h 2356485"/>
                <a:gd name="connsiteX67" fmla="*/ 1518285 w 1718310"/>
                <a:gd name="connsiteY67" fmla="*/ 1653540 h 2356485"/>
                <a:gd name="connsiteX68" fmla="*/ 1596390 w 1718310"/>
                <a:gd name="connsiteY68" fmla="*/ 1636395 h 2356485"/>
                <a:gd name="connsiteX69" fmla="*/ 1649730 w 1718310"/>
                <a:gd name="connsiteY69" fmla="*/ 1564005 h 2356485"/>
                <a:gd name="connsiteX70" fmla="*/ 1661160 w 1718310"/>
                <a:gd name="connsiteY70" fmla="*/ 1499235 h 2356485"/>
                <a:gd name="connsiteX71" fmla="*/ 1676400 w 1718310"/>
                <a:gd name="connsiteY71" fmla="*/ 1457325 h 2356485"/>
                <a:gd name="connsiteX72" fmla="*/ 1687830 w 1718310"/>
                <a:gd name="connsiteY72" fmla="*/ 1403985 h 2356485"/>
                <a:gd name="connsiteX73" fmla="*/ 1693545 w 1718310"/>
                <a:gd name="connsiteY73" fmla="*/ 1358265 h 2356485"/>
                <a:gd name="connsiteX74" fmla="*/ 1695450 w 1718310"/>
                <a:gd name="connsiteY74" fmla="*/ 1293495 h 2356485"/>
                <a:gd name="connsiteX75" fmla="*/ 1661548 w 1718310"/>
                <a:gd name="connsiteY75" fmla="*/ 1252885 h 2356485"/>
                <a:gd name="connsiteX76" fmla="*/ 1663021 w 1718310"/>
                <a:gd name="connsiteY76" fmla="*/ 1206949 h 2356485"/>
                <a:gd name="connsiteX77" fmla="*/ 1651809 w 1718310"/>
                <a:gd name="connsiteY77" fmla="*/ 1140055 h 2356485"/>
                <a:gd name="connsiteX78" fmla="*/ 1621329 w 1718310"/>
                <a:gd name="connsiteY78" fmla="*/ 1060694 h 2356485"/>
                <a:gd name="connsiteX79" fmla="*/ 1602713 w 1718310"/>
                <a:gd name="connsiteY79" fmla="*/ 963324 h 2356485"/>
                <a:gd name="connsiteX80" fmla="*/ 1585998 w 1718310"/>
                <a:gd name="connsiteY80" fmla="*/ 807072 h 2356485"/>
                <a:gd name="connsiteX81" fmla="*/ 1605699 w 1718310"/>
                <a:gd name="connsiteY81" fmla="*/ 705065 h 2356485"/>
                <a:gd name="connsiteX82" fmla="*/ 1634490 w 1718310"/>
                <a:gd name="connsiteY82" fmla="*/ 603885 h 2356485"/>
                <a:gd name="connsiteX83" fmla="*/ 1645920 w 1718310"/>
                <a:gd name="connsiteY83" fmla="*/ 539115 h 2356485"/>
                <a:gd name="connsiteX84" fmla="*/ 1668780 w 1718310"/>
                <a:gd name="connsiteY84" fmla="*/ 481965 h 2356485"/>
                <a:gd name="connsiteX85" fmla="*/ 1685925 w 1718310"/>
                <a:gd name="connsiteY85" fmla="*/ 419100 h 2356485"/>
                <a:gd name="connsiteX86" fmla="*/ 1695450 w 1718310"/>
                <a:gd name="connsiteY86" fmla="*/ 363855 h 2356485"/>
                <a:gd name="connsiteX87" fmla="*/ 1710690 w 1718310"/>
                <a:gd name="connsiteY87" fmla="*/ 329565 h 2356485"/>
                <a:gd name="connsiteX88" fmla="*/ 1718310 w 1718310"/>
                <a:gd name="connsiteY88" fmla="*/ 299085 h 2356485"/>
                <a:gd name="connsiteX89" fmla="*/ 1703070 w 1718310"/>
                <a:gd name="connsiteY89" fmla="*/ 264795 h 2356485"/>
                <a:gd name="connsiteX90" fmla="*/ 1672590 w 1718310"/>
                <a:gd name="connsiteY90" fmla="*/ 257175 h 2356485"/>
                <a:gd name="connsiteX91" fmla="*/ 1615440 w 1718310"/>
                <a:gd name="connsiteY91" fmla="*/ 253365 h 2356485"/>
                <a:gd name="connsiteX92" fmla="*/ 1569720 w 1718310"/>
                <a:gd name="connsiteY92" fmla="*/ 245745 h 2356485"/>
                <a:gd name="connsiteX93" fmla="*/ 1527810 w 1718310"/>
                <a:gd name="connsiteY93" fmla="*/ 219075 h 2356485"/>
                <a:gd name="connsiteX94" fmla="*/ 1478280 w 1718310"/>
                <a:gd name="connsiteY94" fmla="*/ 200025 h 2356485"/>
                <a:gd name="connsiteX95" fmla="*/ 1415415 w 1718310"/>
                <a:gd name="connsiteY95" fmla="*/ 163830 h 2356485"/>
                <a:gd name="connsiteX96" fmla="*/ 1343025 w 1718310"/>
                <a:gd name="connsiteY96" fmla="*/ 137160 h 2356485"/>
                <a:gd name="connsiteX97" fmla="*/ 1253490 w 1718310"/>
                <a:gd name="connsiteY97" fmla="*/ 106680 h 2356485"/>
                <a:gd name="connsiteX98" fmla="*/ 1177290 w 1718310"/>
                <a:gd name="connsiteY98" fmla="*/ 85725 h 2356485"/>
                <a:gd name="connsiteX99" fmla="*/ 1177290 w 1718310"/>
                <a:gd name="connsiteY99" fmla="*/ 85725 h 2356485"/>
                <a:gd name="connsiteX100" fmla="*/ 1112520 w 1718310"/>
                <a:gd name="connsiteY100" fmla="*/ 59055 h 2356485"/>
                <a:gd name="connsiteX101" fmla="*/ 1080135 w 1718310"/>
                <a:gd name="connsiteY101" fmla="*/ 26670 h 2356485"/>
                <a:gd name="connsiteX102" fmla="*/ 1059180 w 1718310"/>
                <a:gd name="connsiteY102" fmla="*/ 0 h 2356485"/>
                <a:gd name="connsiteX103" fmla="*/ 1013460 w 1718310"/>
                <a:gd name="connsiteY103" fmla="*/ 24765 h 2356485"/>
                <a:gd name="connsiteX104" fmla="*/ 979170 w 1718310"/>
                <a:gd name="connsiteY104" fmla="*/ 40005 h 2356485"/>
                <a:gd name="connsiteX105" fmla="*/ 899160 w 1718310"/>
                <a:gd name="connsiteY105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283970 w 1718310"/>
                <a:gd name="connsiteY60" fmla="*/ 1910715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41120 w 1718310"/>
                <a:gd name="connsiteY63" fmla="*/ 1724025 h 2356485"/>
                <a:gd name="connsiteX64" fmla="*/ 1356360 w 1718310"/>
                <a:gd name="connsiteY64" fmla="*/ 1689735 h 2356485"/>
                <a:gd name="connsiteX65" fmla="*/ 1423035 w 1718310"/>
                <a:gd name="connsiteY65" fmla="*/ 1666875 h 2356485"/>
                <a:gd name="connsiteX66" fmla="*/ 1518285 w 1718310"/>
                <a:gd name="connsiteY66" fmla="*/ 1653540 h 2356485"/>
                <a:gd name="connsiteX67" fmla="*/ 1596390 w 1718310"/>
                <a:gd name="connsiteY67" fmla="*/ 1636395 h 2356485"/>
                <a:gd name="connsiteX68" fmla="*/ 1649730 w 1718310"/>
                <a:gd name="connsiteY68" fmla="*/ 1564005 h 2356485"/>
                <a:gd name="connsiteX69" fmla="*/ 1661160 w 1718310"/>
                <a:gd name="connsiteY69" fmla="*/ 1499235 h 2356485"/>
                <a:gd name="connsiteX70" fmla="*/ 1676400 w 1718310"/>
                <a:gd name="connsiteY70" fmla="*/ 1457325 h 2356485"/>
                <a:gd name="connsiteX71" fmla="*/ 1687830 w 1718310"/>
                <a:gd name="connsiteY71" fmla="*/ 1403985 h 2356485"/>
                <a:gd name="connsiteX72" fmla="*/ 1693545 w 1718310"/>
                <a:gd name="connsiteY72" fmla="*/ 1358265 h 2356485"/>
                <a:gd name="connsiteX73" fmla="*/ 1695450 w 1718310"/>
                <a:gd name="connsiteY73" fmla="*/ 1293495 h 2356485"/>
                <a:gd name="connsiteX74" fmla="*/ 1661548 w 1718310"/>
                <a:gd name="connsiteY74" fmla="*/ 1252885 h 2356485"/>
                <a:gd name="connsiteX75" fmla="*/ 1663021 w 1718310"/>
                <a:gd name="connsiteY75" fmla="*/ 1206949 h 2356485"/>
                <a:gd name="connsiteX76" fmla="*/ 1651809 w 1718310"/>
                <a:gd name="connsiteY76" fmla="*/ 1140055 h 2356485"/>
                <a:gd name="connsiteX77" fmla="*/ 1621329 w 1718310"/>
                <a:gd name="connsiteY77" fmla="*/ 1060694 h 2356485"/>
                <a:gd name="connsiteX78" fmla="*/ 1602713 w 1718310"/>
                <a:gd name="connsiteY78" fmla="*/ 963324 h 2356485"/>
                <a:gd name="connsiteX79" fmla="*/ 1585998 w 1718310"/>
                <a:gd name="connsiteY79" fmla="*/ 807072 h 2356485"/>
                <a:gd name="connsiteX80" fmla="*/ 1605699 w 1718310"/>
                <a:gd name="connsiteY80" fmla="*/ 705065 h 2356485"/>
                <a:gd name="connsiteX81" fmla="*/ 1634490 w 1718310"/>
                <a:gd name="connsiteY81" fmla="*/ 603885 h 2356485"/>
                <a:gd name="connsiteX82" fmla="*/ 1645920 w 1718310"/>
                <a:gd name="connsiteY82" fmla="*/ 539115 h 2356485"/>
                <a:gd name="connsiteX83" fmla="*/ 1668780 w 1718310"/>
                <a:gd name="connsiteY83" fmla="*/ 481965 h 2356485"/>
                <a:gd name="connsiteX84" fmla="*/ 1685925 w 1718310"/>
                <a:gd name="connsiteY84" fmla="*/ 419100 h 2356485"/>
                <a:gd name="connsiteX85" fmla="*/ 1695450 w 1718310"/>
                <a:gd name="connsiteY85" fmla="*/ 363855 h 2356485"/>
                <a:gd name="connsiteX86" fmla="*/ 1710690 w 1718310"/>
                <a:gd name="connsiteY86" fmla="*/ 329565 h 2356485"/>
                <a:gd name="connsiteX87" fmla="*/ 1718310 w 1718310"/>
                <a:gd name="connsiteY87" fmla="*/ 299085 h 2356485"/>
                <a:gd name="connsiteX88" fmla="*/ 1703070 w 1718310"/>
                <a:gd name="connsiteY88" fmla="*/ 264795 h 2356485"/>
                <a:gd name="connsiteX89" fmla="*/ 1672590 w 1718310"/>
                <a:gd name="connsiteY89" fmla="*/ 257175 h 2356485"/>
                <a:gd name="connsiteX90" fmla="*/ 1615440 w 1718310"/>
                <a:gd name="connsiteY90" fmla="*/ 253365 h 2356485"/>
                <a:gd name="connsiteX91" fmla="*/ 1569720 w 1718310"/>
                <a:gd name="connsiteY91" fmla="*/ 245745 h 2356485"/>
                <a:gd name="connsiteX92" fmla="*/ 1527810 w 1718310"/>
                <a:gd name="connsiteY92" fmla="*/ 219075 h 2356485"/>
                <a:gd name="connsiteX93" fmla="*/ 1478280 w 1718310"/>
                <a:gd name="connsiteY93" fmla="*/ 200025 h 2356485"/>
                <a:gd name="connsiteX94" fmla="*/ 1415415 w 1718310"/>
                <a:gd name="connsiteY94" fmla="*/ 163830 h 2356485"/>
                <a:gd name="connsiteX95" fmla="*/ 1343025 w 1718310"/>
                <a:gd name="connsiteY95" fmla="*/ 137160 h 2356485"/>
                <a:gd name="connsiteX96" fmla="*/ 1253490 w 1718310"/>
                <a:gd name="connsiteY96" fmla="*/ 106680 h 2356485"/>
                <a:gd name="connsiteX97" fmla="*/ 1177290 w 1718310"/>
                <a:gd name="connsiteY97" fmla="*/ 85725 h 2356485"/>
                <a:gd name="connsiteX98" fmla="*/ 1177290 w 1718310"/>
                <a:gd name="connsiteY98" fmla="*/ 85725 h 2356485"/>
                <a:gd name="connsiteX99" fmla="*/ 1112520 w 1718310"/>
                <a:gd name="connsiteY99" fmla="*/ 59055 h 2356485"/>
                <a:gd name="connsiteX100" fmla="*/ 1080135 w 1718310"/>
                <a:gd name="connsiteY100" fmla="*/ 26670 h 2356485"/>
                <a:gd name="connsiteX101" fmla="*/ 1059180 w 1718310"/>
                <a:gd name="connsiteY101" fmla="*/ 0 h 2356485"/>
                <a:gd name="connsiteX102" fmla="*/ 1013460 w 1718310"/>
                <a:gd name="connsiteY102" fmla="*/ 24765 h 2356485"/>
                <a:gd name="connsiteX103" fmla="*/ 979170 w 1718310"/>
                <a:gd name="connsiteY103" fmla="*/ 40005 h 2356485"/>
                <a:gd name="connsiteX104" fmla="*/ 899160 w 1718310"/>
                <a:gd name="connsiteY104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307697 w 1718310"/>
                <a:gd name="connsiteY60" fmla="*/ 1910716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41120 w 1718310"/>
                <a:gd name="connsiteY63" fmla="*/ 1724025 h 2356485"/>
                <a:gd name="connsiteX64" fmla="*/ 1356360 w 1718310"/>
                <a:gd name="connsiteY64" fmla="*/ 1689735 h 2356485"/>
                <a:gd name="connsiteX65" fmla="*/ 1423035 w 1718310"/>
                <a:gd name="connsiteY65" fmla="*/ 1666875 h 2356485"/>
                <a:gd name="connsiteX66" fmla="*/ 1518285 w 1718310"/>
                <a:gd name="connsiteY66" fmla="*/ 1653540 h 2356485"/>
                <a:gd name="connsiteX67" fmla="*/ 1596390 w 1718310"/>
                <a:gd name="connsiteY67" fmla="*/ 1636395 h 2356485"/>
                <a:gd name="connsiteX68" fmla="*/ 1649730 w 1718310"/>
                <a:gd name="connsiteY68" fmla="*/ 1564005 h 2356485"/>
                <a:gd name="connsiteX69" fmla="*/ 1661160 w 1718310"/>
                <a:gd name="connsiteY69" fmla="*/ 1499235 h 2356485"/>
                <a:gd name="connsiteX70" fmla="*/ 1676400 w 1718310"/>
                <a:gd name="connsiteY70" fmla="*/ 1457325 h 2356485"/>
                <a:gd name="connsiteX71" fmla="*/ 1687830 w 1718310"/>
                <a:gd name="connsiteY71" fmla="*/ 1403985 h 2356485"/>
                <a:gd name="connsiteX72" fmla="*/ 1693545 w 1718310"/>
                <a:gd name="connsiteY72" fmla="*/ 1358265 h 2356485"/>
                <a:gd name="connsiteX73" fmla="*/ 1695450 w 1718310"/>
                <a:gd name="connsiteY73" fmla="*/ 1293495 h 2356485"/>
                <a:gd name="connsiteX74" fmla="*/ 1661548 w 1718310"/>
                <a:gd name="connsiteY74" fmla="*/ 1252885 h 2356485"/>
                <a:gd name="connsiteX75" fmla="*/ 1663021 w 1718310"/>
                <a:gd name="connsiteY75" fmla="*/ 1206949 h 2356485"/>
                <a:gd name="connsiteX76" fmla="*/ 1651809 w 1718310"/>
                <a:gd name="connsiteY76" fmla="*/ 1140055 h 2356485"/>
                <a:gd name="connsiteX77" fmla="*/ 1621329 w 1718310"/>
                <a:gd name="connsiteY77" fmla="*/ 1060694 h 2356485"/>
                <a:gd name="connsiteX78" fmla="*/ 1602713 w 1718310"/>
                <a:gd name="connsiteY78" fmla="*/ 963324 h 2356485"/>
                <a:gd name="connsiteX79" fmla="*/ 1585998 w 1718310"/>
                <a:gd name="connsiteY79" fmla="*/ 807072 h 2356485"/>
                <a:gd name="connsiteX80" fmla="*/ 1605699 w 1718310"/>
                <a:gd name="connsiteY80" fmla="*/ 705065 h 2356485"/>
                <a:gd name="connsiteX81" fmla="*/ 1634490 w 1718310"/>
                <a:gd name="connsiteY81" fmla="*/ 603885 h 2356485"/>
                <a:gd name="connsiteX82" fmla="*/ 1645920 w 1718310"/>
                <a:gd name="connsiteY82" fmla="*/ 539115 h 2356485"/>
                <a:gd name="connsiteX83" fmla="*/ 1668780 w 1718310"/>
                <a:gd name="connsiteY83" fmla="*/ 481965 h 2356485"/>
                <a:gd name="connsiteX84" fmla="*/ 1685925 w 1718310"/>
                <a:gd name="connsiteY84" fmla="*/ 419100 h 2356485"/>
                <a:gd name="connsiteX85" fmla="*/ 1695450 w 1718310"/>
                <a:gd name="connsiteY85" fmla="*/ 363855 h 2356485"/>
                <a:gd name="connsiteX86" fmla="*/ 1710690 w 1718310"/>
                <a:gd name="connsiteY86" fmla="*/ 329565 h 2356485"/>
                <a:gd name="connsiteX87" fmla="*/ 1718310 w 1718310"/>
                <a:gd name="connsiteY87" fmla="*/ 299085 h 2356485"/>
                <a:gd name="connsiteX88" fmla="*/ 1703070 w 1718310"/>
                <a:gd name="connsiteY88" fmla="*/ 264795 h 2356485"/>
                <a:gd name="connsiteX89" fmla="*/ 1672590 w 1718310"/>
                <a:gd name="connsiteY89" fmla="*/ 257175 h 2356485"/>
                <a:gd name="connsiteX90" fmla="*/ 1615440 w 1718310"/>
                <a:gd name="connsiteY90" fmla="*/ 253365 h 2356485"/>
                <a:gd name="connsiteX91" fmla="*/ 1569720 w 1718310"/>
                <a:gd name="connsiteY91" fmla="*/ 245745 h 2356485"/>
                <a:gd name="connsiteX92" fmla="*/ 1527810 w 1718310"/>
                <a:gd name="connsiteY92" fmla="*/ 219075 h 2356485"/>
                <a:gd name="connsiteX93" fmla="*/ 1478280 w 1718310"/>
                <a:gd name="connsiteY93" fmla="*/ 200025 h 2356485"/>
                <a:gd name="connsiteX94" fmla="*/ 1415415 w 1718310"/>
                <a:gd name="connsiteY94" fmla="*/ 163830 h 2356485"/>
                <a:gd name="connsiteX95" fmla="*/ 1343025 w 1718310"/>
                <a:gd name="connsiteY95" fmla="*/ 137160 h 2356485"/>
                <a:gd name="connsiteX96" fmla="*/ 1253490 w 1718310"/>
                <a:gd name="connsiteY96" fmla="*/ 106680 h 2356485"/>
                <a:gd name="connsiteX97" fmla="*/ 1177290 w 1718310"/>
                <a:gd name="connsiteY97" fmla="*/ 85725 h 2356485"/>
                <a:gd name="connsiteX98" fmla="*/ 1177290 w 1718310"/>
                <a:gd name="connsiteY98" fmla="*/ 85725 h 2356485"/>
                <a:gd name="connsiteX99" fmla="*/ 1112520 w 1718310"/>
                <a:gd name="connsiteY99" fmla="*/ 59055 h 2356485"/>
                <a:gd name="connsiteX100" fmla="*/ 1080135 w 1718310"/>
                <a:gd name="connsiteY100" fmla="*/ 26670 h 2356485"/>
                <a:gd name="connsiteX101" fmla="*/ 1059180 w 1718310"/>
                <a:gd name="connsiteY101" fmla="*/ 0 h 2356485"/>
                <a:gd name="connsiteX102" fmla="*/ 1013460 w 1718310"/>
                <a:gd name="connsiteY102" fmla="*/ 24765 h 2356485"/>
                <a:gd name="connsiteX103" fmla="*/ 979170 w 1718310"/>
                <a:gd name="connsiteY103" fmla="*/ 40005 h 2356485"/>
                <a:gd name="connsiteX104" fmla="*/ 899160 w 1718310"/>
                <a:gd name="connsiteY104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7760 w 1718310"/>
                <a:gd name="connsiteY54" fmla="*/ 2322195 h 2356485"/>
                <a:gd name="connsiteX55" fmla="*/ 1123950 w 1718310"/>
                <a:gd name="connsiteY55" fmla="*/ 2280285 h 2356485"/>
                <a:gd name="connsiteX56" fmla="*/ 1170970 w 1718310"/>
                <a:gd name="connsiteY56" fmla="*/ 2254482 h 2356485"/>
                <a:gd name="connsiteX57" fmla="*/ 1231497 w 1718310"/>
                <a:gd name="connsiteY57" fmla="*/ 2191832 h 2356485"/>
                <a:gd name="connsiteX58" fmla="*/ 1245870 w 1718310"/>
                <a:gd name="connsiteY58" fmla="*/ 2097405 h 2356485"/>
                <a:gd name="connsiteX59" fmla="*/ 1261110 w 1718310"/>
                <a:gd name="connsiteY59" fmla="*/ 2009775 h 2356485"/>
                <a:gd name="connsiteX60" fmla="*/ 1307697 w 1718310"/>
                <a:gd name="connsiteY60" fmla="*/ 1910716 h 2356485"/>
                <a:gd name="connsiteX61" fmla="*/ 1329690 w 1718310"/>
                <a:gd name="connsiteY61" fmla="*/ 1845945 h 2356485"/>
                <a:gd name="connsiteX62" fmla="*/ 1341120 w 1718310"/>
                <a:gd name="connsiteY62" fmla="*/ 1754505 h 2356485"/>
                <a:gd name="connsiteX63" fmla="*/ 1356360 w 1718310"/>
                <a:gd name="connsiteY63" fmla="*/ 1689735 h 2356485"/>
                <a:gd name="connsiteX64" fmla="*/ 1423035 w 1718310"/>
                <a:gd name="connsiteY64" fmla="*/ 1666875 h 2356485"/>
                <a:gd name="connsiteX65" fmla="*/ 1518285 w 1718310"/>
                <a:gd name="connsiteY65" fmla="*/ 1653540 h 2356485"/>
                <a:gd name="connsiteX66" fmla="*/ 1596390 w 1718310"/>
                <a:gd name="connsiteY66" fmla="*/ 1636395 h 2356485"/>
                <a:gd name="connsiteX67" fmla="*/ 1649730 w 1718310"/>
                <a:gd name="connsiteY67" fmla="*/ 1564005 h 2356485"/>
                <a:gd name="connsiteX68" fmla="*/ 1661160 w 1718310"/>
                <a:gd name="connsiteY68" fmla="*/ 1499235 h 2356485"/>
                <a:gd name="connsiteX69" fmla="*/ 1676400 w 1718310"/>
                <a:gd name="connsiteY69" fmla="*/ 1457325 h 2356485"/>
                <a:gd name="connsiteX70" fmla="*/ 1687830 w 1718310"/>
                <a:gd name="connsiteY70" fmla="*/ 1403985 h 2356485"/>
                <a:gd name="connsiteX71" fmla="*/ 1693545 w 1718310"/>
                <a:gd name="connsiteY71" fmla="*/ 1358265 h 2356485"/>
                <a:gd name="connsiteX72" fmla="*/ 1695450 w 1718310"/>
                <a:gd name="connsiteY72" fmla="*/ 1293495 h 2356485"/>
                <a:gd name="connsiteX73" fmla="*/ 1661548 w 1718310"/>
                <a:gd name="connsiteY73" fmla="*/ 1252885 h 2356485"/>
                <a:gd name="connsiteX74" fmla="*/ 1663021 w 1718310"/>
                <a:gd name="connsiteY74" fmla="*/ 1206949 h 2356485"/>
                <a:gd name="connsiteX75" fmla="*/ 1651809 w 1718310"/>
                <a:gd name="connsiteY75" fmla="*/ 1140055 h 2356485"/>
                <a:gd name="connsiteX76" fmla="*/ 1621329 w 1718310"/>
                <a:gd name="connsiteY76" fmla="*/ 1060694 h 2356485"/>
                <a:gd name="connsiteX77" fmla="*/ 1602713 w 1718310"/>
                <a:gd name="connsiteY77" fmla="*/ 963324 h 2356485"/>
                <a:gd name="connsiteX78" fmla="*/ 1585998 w 1718310"/>
                <a:gd name="connsiteY78" fmla="*/ 807072 h 2356485"/>
                <a:gd name="connsiteX79" fmla="*/ 1605699 w 1718310"/>
                <a:gd name="connsiteY79" fmla="*/ 705065 h 2356485"/>
                <a:gd name="connsiteX80" fmla="*/ 1634490 w 1718310"/>
                <a:gd name="connsiteY80" fmla="*/ 603885 h 2356485"/>
                <a:gd name="connsiteX81" fmla="*/ 1645920 w 1718310"/>
                <a:gd name="connsiteY81" fmla="*/ 539115 h 2356485"/>
                <a:gd name="connsiteX82" fmla="*/ 1668780 w 1718310"/>
                <a:gd name="connsiteY82" fmla="*/ 481965 h 2356485"/>
                <a:gd name="connsiteX83" fmla="*/ 1685925 w 1718310"/>
                <a:gd name="connsiteY83" fmla="*/ 419100 h 2356485"/>
                <a:gd name="connsiteX84" fmla="*/ 1695450 w 1718310"/>
                <a:gd name="connsiteY84" fmla="*/ 363855 h 2356485"/>
                <a:gd name="connsiteX85" fmla="*/ 1710690 w 1718310"/>
                <a:gd name="connsiteY85" fmla="*/ 329565 h 2356485"/>
                <a:gd name="connsiteX86" fmla="*/ 1718310 w 1718310"/>
                <a:gd name="connsiteY86" fmla="*/ 299085 h 2356485"/>
                <a:gd name="connsiteX87" fmla="*/ 1703070 w 1718310"/>
                <a:gd name="connsiteY87" fmla="*/ 264795 h 2356485"/>
                <a:gd name="connsiteX88" fmla="*/ 1672590 w 1718310"/>
                <a:gd name="connsiteY88" fmla="*/ 257175 h 2356485"/>
                <a:gd name="connsiteX89" fmla="*/ 1615440 w 1718310"/>
                <a:gd name="connsiteY89" fmla="*/ 253365 h 2356485"/>
                <a:gd name="connsiteX90" fmla="*/ 1569720 w 1718310"/>
                <a:gd name="connsiteY90" fmla="*/ 245745 h 2356485"/>
                <a:gd name="connsiteX91" fmla="*/ 1527810 w 1718310"/>
                <a:gd name="connsiteY91" fmla="*/ 219075 h 2356485"/>
                <a:gd name="connsiteX92" fmla="*/ 1478280 w 1718310"/>
                <a:gd name="connsiteY92" fmla="*/ 200025 h 2356485"/>
                <a:gd name="connsiteX93" fmla="*/ 1415415 w 1718310"/>
                <a:gd name="connsiteY93" fmla="*/ 163830 h 2356485"/>
                <a:gd name="connsiteX94" fmla="*/ 1343025 w 1718310"/>
                <a:gd name="connsiteY94" fmla="*/ 137160 h 2356485"/>
                <a:gd name="connsiteX95" fmla="*/ 1253490 w 1718310"/>
                <a:gd name="connsiteY95" fmla="*/ 106680 h 2356485"/>
                <a:gd name="connsiteX96" fmla="*/ 1177290 w 1718310"/>
                <a:gd name="connsiteY96" fmla="*/ 85725 h 2356485"/>
                <a:gd name="connsiteX97" fmla="*/ 1177290 w 1718310"/>
                <a:gd name="connsiteY97" fmla="*/ 85725 h 2356485"/>
                <a:gd name="connsiteX98" fmla="*/ 1112520 w 1718310"/>
                <a:gd name="connsiteY98" fmla="*/ 59055 h 2356485"/>
                <a:gd name="connsiteX99" fmla="*/ 1080135 w 1718310"/>
                <a:gd name="connsiteY99" fmla="*/ 26670 h 2356485"/>
                <a:gd name="connsiteX100" fmla="*/ 1059180 w 1718310"/>
                <a:gd name="connsiteY100" fmla="*/ 0 h 2356485"/>
                <a:gd name="connsiteX101" fmla="*/ 1013460 w 1718310"/>
                <a:gd name="connsiteY101" fmla="*/ 24765 h 2356485"/>
                <a:gd name="connsiteX102" fmla="*/ 979170 w 1718310"/>
                <a:gd name="connsiteY102" fmla="*/ 40005 h 2356485"/>
                <a:gd name="connsiteX103" fmla="*/ 899160 w 1718310"/>
                <a:gd name="connsiteY103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23950 w 1718310"/>
                <a:gd name="connsiteY54" fmla="*/ 2280285 h 2356485"/>
                <a:gd name="connsiteX55" fmla="*/ 1170970 w 1718310"/>
                <a:gd name="connsiteY55" fmla="*/ 2254482 h 2356485"/>
                <a:gd name="connsiteX56" fmla="*/ 1231497 w 1718310"/>
                <a:gd name="connsiteY56" fmla="*/ 2191832 h 2356485"/>
                <a:gd name="connsiteX57" fmla="*/ 1245870 w 1718310"/>
                <a:gd name="connsiteY57" fmla="*/ 2097405 h 2356485"/>
                <a:gd name="connsiteX58" fmla="*/ 1261110 w 1718310"/>
                <a:gd name="connsiteY58" fmla="*/ 2009775 h 2356485"/>
                <a:gd name="connsiteX59" fmla="*/ 1307697 w 1718310"/>
                <a:gd name="connsiteY59" fmla="*/ 1910716 h 2356485"/>
                <a:gd name="connsiteX60" fmla="*/ 1329690 w 1718310"/>
                <a:gd name="connsiteY60" fmla="*/ 1845945 h 2356485"/>
                <a:gd name="connsiteX61" fmla="*/ 1341120 w 1718310"/>
                <a:gd name="connsiteY61" fmla="*/ 1754505 h 2356485"/>
                <a:gd name="connsiteX62" fmla="*/ 1356360 w 1718310"/>
                <a:gd name="connsiteY62" fmla="*/ 1689735 h 2356485"/>
                <a:gd name="connsiteX63" fmla="*/ 1423035 w 1718310"/>
                <a:gd name="connsiteY63" fmla="*/ 1666875 h 2356485"/>
                <a:gd name="connsiteX64" fmla="*/ 1518285 w 1718310"/>
                <a:gd name="connsiteY64" fmla="*/ 1653540 h 2356485"/>
                <a:gd name="connsiteX65" fmla="*/ 1596390 w 1718310"/>
                <a:gd name="connsiteY65" fmla="*/ 1636395 h 2356485"/>
                <a:gd name="connsiteX66" fmla="*/ 1649730 w 1718310"/>
                <a:gd name="connsiteY66" fmla="*/ 1564005 h 2356485"/>
                <a:gd name="connsiteX67" fmla="*/ 1661160 w 1718310"/>
                <a:gd name="connsiteY67" fmla="*/ 1499235 h 2356485"/>
                <a:gd name="connsiteX68" fmla="*/ 1676400 w 1718310"/>
                <a:gd name="connsiteY68" fmla="*/ 1457325 h 2356485"/>
                <a:gd name="connsiteX69" fmla="*/ 1687830 w 1718310"/>
                <a:gd name="connsiteY69" fmla="*/ 1403985 h 2356485"/>
                <a:gd name="connsiteX70" fmla="*/ 1693545 w 1718310"/>
                <a:gd name="connsiteY70" fmla="*/ 1358265 h 2356485"/>
                <a:gd name="connsiteX71" fmla="*/ 1695450 w 1718310"/>
                <a:gd name="connsiteY71" fmla="*/ 1293495 h 2356485"/>
                <a:gd name="connsiteX72" fmla="*/ 1661548 w 1718310"/>
                <a:gd name="connsiteY72" fmla="*/ 1252885 h 2356485"/>
                <a:gd name="connsiteX73" fmla="*/ 1663021 w 1718310"/>
                <a:gd name="connsiteY73" fmla="*/ 1206949 h 2356485"/>
                <a:gd name="connsiteX74" fmla="*/ 1651809 w 1718310"/>
                <a:gd name="connsiteY74" fmla="*/ 1140055 h 2356485"/>
                <a:gd name="connsiteX75" fmla="*/ 1621329 w 1718310"/>
                <a:gd name="connsiteY75" fmla="*/ 1060694 h 2356485"/>
                <a:gd name="connsiteX76" fmla="*/ 1602713 w 1718310"/>
                <a:gd name="connsiteY76" fmla="*/ 963324 h 2356485"/>
                <a:gd name="connsiteX77" fmla="*/ 1585998 w 1718310"/>
                <a:gd name="connsiteY77" fmla="*/ 807072 h 2356485"/>
                <a:gd name="connsiteX78" fmla="*/ 1605699 w 1718310"/>
                <a:gd name="connsiteY78" fmla="*/ 705065 h 2356485"/>
                <a:gd name="connsiteX79" fmla="*/ 1634490 w 1718310"/>
                <a:gd name="connsiteY79" fmla="*/ 603885 h 2356485"/>
                <a:gd name="connsiteX80" fmla="*/ 1645920 w 1718310"/>
                <a:gd name="connsiteY80" fmla="*/ 539115 h 2356485"/>
                <a:gd name="connsiteX81" fmla="*/ 1668780 w 1718310"/>
                <a:gd name="connsiteY81" fmla="*/ 481965 h 2356485"/>
                <a:gd name="connsiteX82" fmla="*/ 1685925 w 1718310"/>
                <a:gd name="connsiteY82" fmla="*/ 419100 h 2356485"/>
                <a:gd name="connsiteX83" fmla="*/ 1695450 w 1718310"/>
                <a:gd name="connsiteY83" fmla="*/ 363855 h 2356485"/>
                <a:gd name="connsiteX84" fmla="*/ 1710690 w 1718310"/>
                <a:gd name="connsiteY84" fmla="*/ 329565 h 2356485"/>
                <a:gd name="connsiteX85" fmla="*/ 1718310 w 1718310"/>
                <a:gd name="connsiteY85" fmla="*/ 299085 h 2356485"/>
                <a:gd name="connsiteX86" fmla="*/ 1703070 w 1718310"/>
                <a:gd name="connsiteY86" fmla="*/ 264795 h 2356485"/>
                <a:gd name="connsiteX87" fmla="*/ 1672590 w 1718310"/>
                <a:gd name="connsiteY87" fmla="*/ 257175 h 2356485"/>
                <a:gd name="connsiteX88" fmla="*/ 1615440 w 1718310"/>
                <a:gd name="connsiteY88" fmla="*/ 253365 h 2356485"/>
                <a:gd name="connsiteX89" fmla="*/ 1569720 w 1718310"/>
                <a:gd name="connsiteY89" fmla="*/ 245745 h 2356485"/>
                <a:gd name="connsiteX90" fmla="*/ 1527810 w 1718310"/>
                <a:gd name="connsiteY90" fmla="*/ 219075 h 2356485"/>
                <a:gd name="connsiteX91" fmla="*/ 1478280 w 1718310"/>
                <a:gd name="connsiteY91" fmla="*/ 200025 h 2356485"/>
                <a:gd name="connsiteX92" fmla="*/ 1415415 w 1718310"/>
                <a:gd name="connsiteY92" fmla="*/ 163830 h 2356485"/>
                <a:gd name="connsiteX93" fmla="*/ 1343025 w 1718310"/>
                <a:gd name="connsiteY93" fmla="*/ 137160 h 2356485"/>
                <a:gd name="connsiteX94" fmla="*/ 1253490 w 1718310"/>
                <a:gd name="connsiteY94" fmla="*/ 106680 h 2356485"/>
                <a:gd name="connsiteX95" fmla="*/ 1177290 w 1718310"/>
                <a:gd name="connsiteY95" fmla="*/ 85725 h 2356485"/>
                <a:gd name="connsiteX96" fmla="*/ 1177290 w 1718310"/>
                <a:gd name="connsiteY96" fmla="*/ 85725 h 2356485"/>
                <a:gd name="connsiteX97" fmla="*/ 1112520 w 1718310"/>
                <a:gd name="connsiteY97" fmla="*/ 59055 h 2356485"/>
                <a:gd name="connsiteX98" fmla="*/ 1080135 w 1718310"/>
                <a:gd name="connsiteY98" fmla="*/ 26670 h 2356485"/>
                <a:gd name="connsiteX99" fmla="*/ 1059180 w 1718310"/>
                <a:gd name="connsiteY99" fmla="*/ 0 h 2356485"/>
                <a:gd name="connsiteX100" fmla="*/ 1013460 w 1718310"/>
                <a:gd name="connsiteY100" fmla="*/ 24765 h 2356485"/>
                <a:gd name="connsiteX101" fmla="*/ 979170 w 1718310"/>
                <a:gd name="connsiteY101" fmla="*/ 40005 h 2356485"/>
                <a:gd name="connsiteX102" fmla="*/ 899160 w 1718310"/>
                <a:gd name="connsiteY102" fmla="*/ 70485 h 2356485"/>
                <a:gd name="connsiteX0" fmla="*/ 899160 w 1718310"/>
                <a:gd name="connsiteY0" fmla="*/ 70485 h 2356485"/>
                <a:gd name="connsiteX1" fmla="*/ 796290 w 1718310"/>
                <a:gd name="connsiteY1" fmla="*/ 112395 h 2356485"/>
                <a:gd name="connsiteX2" fmla="*/ 701040 w 1718310"/>
                <a:gd name="connsiteY2" fmla="*/ 146685 h 2356485"/>
                <a:gd name="connsiteX3" fmla="*/ 640080 w 1718310"/>
                <a:gd name="connsiteY3" fmla="*/ 180975 h 2356485"/>
                <a:gd name="connsiteX4" fmla="*/ 571500 w 1718310"/>
                <a:gd name="connsiteY4" fmla="*/ 207645 h 2356485"/>
                <a:gd name="connsiteX5" fmla="*/ 506730 w 1718310"/>
                <a:gd name="connsiteY5" fmla="*/ 234315 h 2356485"/>
                <a:gd name="connsiteX6" fmla="*/ 461010 w 1718310"/>
                <a:gd name="connsiteY6" fmla="*/ 249555 h 2356485"/>
                <a:gd name="connsiteX7" fmla="*/ 411480 w 1718310"/>
                <a:gd name="connsiteY7" fmla="*/ 276225 h 2356485"/>
                <a:gd name="connsiteX8" fmla="*/ 381000 w 1718310"/>
                <a:gd name="connsiteY8" fmla="*/ 321945 h 2356485"/>
                <a:gd name="connsiteX9" fmla="*/ 369570 w 1718310"/>
                <a:gd name="connsiteY9" fmla="*/ 386715 h 2356485"/>
                <a:gd name="connsiteX10" fmla="*/ 346710 w 1718310"/>
                <a:gd name="connsiteY10" fmla="*/ 447675 h 2356485"/>
                <a:gd name="connsiteX11" fmla="*/ 342900 w 1718310"/>
                <a:gd name="connsiteY11" fmla="*/ 523875 h 2356485"/>
                <a:gd name="connsiteX12" fmla="*/ 350520 w 1718310"/>
                <a:gd name="connsiteY12" fmla="*/ 581025 h 2356485"/>
                <a:gd name="connsiteX13" fmla="*/ 346710 w 1718310"/>
                <a:gd name="connsiteY13" fmla="*/ 661035 h 2356485"/>
                <a:gd name="connsiteX14" fmla="*/ 327660 w 1718310"/>
                <a:gd name="connsiteY14" fmla="*/ 748665 h 2356485"/>
                <a:gd name="connsiteX15" fmla="*/ 316230 w 1718310"/>
                <a:gd name="connsiteY15" fmla="*/ 885825 h 2356485"/>
                <a:gd name="connsiteX16" fmla="*/ 304800 w 1718310"/>
                <a:gd name="connsiteY16" fmla="*/ 935355 h 2356485"/>
                <a:gd name="connsiteX17" fmla="*/ 300990 w 1718310"/>
                <a:gd name="connsiteY17" fmla="*/ 973455 h 2356485"/>
                <a:gd name="connsiteX18" fmla="*/ 285750 w 1718310"/>
                <a:gd name="connsiteY18" fmla="*/ 1042035 h 2356485"/>
                <a:gd name="connsiteX19" fmla="*/ 289560 w 1718310"/>
                <a:gd name="connsiteY19" fmla="*/ 1099185 h 2356485"/>
                <a:gd name="connsiteX20" fmla="*/ 289560 w 1718310"/>
                <a:gd name="connsiteY20" fmla="*/ 1156335 h 2356485"/>
                <a:gd name="connsiteX21" fmla="*/ 289560 w 1718310"/>
                <a:gd name="connsiteY21" fmla="*/ 1266825 h 2356485"/>
                <a:gd name="connsiteX22" fmla="*/ 270510 w 1718310"/>
                <a:gd name="connsiteY22" fmla="*/ 1327785 h 2356485"/>
                <a:gd name="connsiteX23" fmla="*/ 259080 w 1718310"/>
                <a:gd name="connsiteY23" fmla="*/ 1381125 h 2356485"/>
                <a:gd name="connsiteX24" fmla="*/ 259080 w 1718310"/>
                <a:gd name="connsiteY24" fmla="*/ 1426845 h 2356485"/>
                <a:gd name="connsiteX25" fmla="*/ 236220 w 1718310"/>
                <a:gd name="connsiteY25" fmla="*/ 1544955 h 2356485"/>
                <a:gd name="connsiteX26" fmla="*/ 220980 w 1718310"/>
                <a:gd name="connsiteY26" fmla="*/ 1628775 h 2356485"/>
                <a:gd name="connsiteX27" fmla="*/ 201930 w 1718310"/>
                <a:gd name="connsiteY27" fmla="*/ 1781175 h 2356485"/>
                <a:gd name="connsiteX28" fmla="*/ 186690 w 1718310"/>
                <a:gd name="connsiteY28" fmla="*/ 1845945 h 2356485"/>
                <a:gd name="connsiteX29" fmla="*/ 129540 w 1718310"/>
                <a:gd name="connsiteY29" fmla="*/ 1887855 h 2356485"/>
                <a:gd name="connsiteX30" fmla="*/ 80010 w 1718310"/>
                <a:gd name="connsiteY30" fmla="*/ 1941195 h 2356485"/>
                <a:gd name="connsiteX31" fmla="*/ 57150 w 1718310"/>
                <a:gd name="connsiteY31" fmla="*/ 1971675 h 2356485"/>
                <a:gd name="connsiteX32" fmla="*/ 11430 w 1718310"/>
                <a:gd name="connsiteY32" fmla="*/ 2009775 h 2356485"/>
                <a:gd name="connsiteX33" fmla="*/ 0 w 1718310"/>
                <a:gd name="connsiteY33" fmla="*/ 2040255 h 2356485"/>
                <a:gd name="connsiteX34" fmla="*/ 3810 w 1718310"/>
                <a:gd name="connsiteY34" fmla="*/ 2074545 h 2356485"/>
                <a:gd name="connsiteX35" fmla="*/ 15240 w 1718310"/>
                <a:gd name="connsiteY35" fmla="*/ 2105025 h 2356485"/>
                <a:gd name="connsiteX36" fmla="*/ 91440 w 1718310"/>
                <a:gd name="connsiteY36" fmla="*/ 2150745 h 2356485"/>
                <a:gd name="connsiteX37" fmla="*/ 182880 w 1718310"/>
                <a:gd name="connsiteY37" fmla="*/ 2211705 h 2356485"/>
                <a:gd name="connsiteX38" fmla="*/ 247650 w 1718310"/>
                <a:gd name="connsiteY38" fmla="*/ 2238375 h 2356485"/>
                <a:gd name="connsiteX39" fmla="*/ 297180 w 1718310"/>
                <a:gd name="connsiteY39" fmla="*/ 2249805 h 2356485"/>
                <a:gd name="connsiteX40" fmla="*/ 339090 w 1718310"/>
                <a:gd name="connsiteY40" fmla="*/ 2280285 h 2356485"/>
                <a:gd name="connsiteX41" fmla="*/ 388620 w 1718310"/>
                <a:gd name="connsiteY41" fmla="*/ 2314575 h 2356485"/>
                <a:gd name="connsiteX42" fmla="*/ 468630 w 1718310"/>
                <a:gd name="connsiteY42" fmla="*/ 2341245 h 2356485"/>
                <a:gd name="connsiteX43" fmla="*/ 521970 w 1718310"/>
                <a:gd name="connsiteY43" fmla="*/ 2356485 h 2356485"/>
                <a:gd name="connsiteX44" fmla="*/ 605790 w 1718310"/>
                <a:gd name="connsiteY44" fmla="*/ 2356485 h 2356485"/>
                <a:gd name="connsiteX45" fmla="*/ 681990 w 1718310"/>
                <a:gd name="connsiteY45" fmla="*/ 2329815 h 2356485"/>
                <a:gd name="connsiteX46" fmla="*/ 742950 w 1718310"/>
                <a:gd name="connsiteY46" fmla="*/ 2306955 h 2356485"/>
                <a:gd name="connsiteX47" fmla="*/ 796290 w 1718310"/>
                <a:gd name="connsiteY47" fmla="*/ 2280285 h 2356485"/>
                <a:gd name="connsiteX48" fmla="*/ 842010 w 1718310"/>
                <a:gd name="connsiteY48" fmla="*/ 2265045 h 2356485"/>
                <a:gd name="connsiteX49" fmla="*/ 883920 w 1718310"/>
                <a:gd name="connsiteY49" fmla="*/ 2265045 h 2356485"/>
                <a:gd name="connsiteX50" fmla="*/ 941070 w 1718310"/>
                <a:gd name="connsiteY50" fmla="*/ 2280285 h 2356485"/>
                <a:gd name="connsiteX51" fmla="*/ 1013460 w 1718310"/>
                <a:gd name="connsiteY51" fmla="*/ 2303145 h 2356485"/>
                <a:gd name="connsiteX52" fmla="*/ 1082040 w 1718310"/>
                <a:gd name="connsiteY52" fmla="*/ 2314575 h 2356485"/>
                <a:gd name="connsiteX53" fmla="*/ 1112520 w 1718310"/>
                <a:gd name="connsiteY53" fmla="*/ 2329815 h 2356485"/>
                <a:gd name="connsiteX54" fmla="*/ 1170970 w 1718310"/>
                <a:gd name="connsiteY54" fmla="*/ 2254482 h 2356485"/>
                <a:gd name="connsiteX55" fmla="*/ 1231497 w 1718310"/>
                <a:gd name="connsiteY55" fmla="*/ 2191832 h 2356485"/>
                <a:gd name="connsiteX56" fmla="*/ 1245870 w 1718310"/>
                <a:gd name="connsiteY56" fmla="*/ 2097405 h 2356485"/>
                <a:gd name="connsiteX57" fmla="*/ 1261110 w 1718310"/>
                <a:gd name="connsiteY57" fmla="*/ 2009775 h 2356485"/>
                <a:gd name="connsiteX58" fmla="*/ 1307697 w 1718310"/>
                <a:gd name="connsiteY58" fmla="*/ 1910716 h 2356485"/>
                <a:gd name="connsiteX59" fmla="*/ 1329690 w 1718310"/>
                <a:gd name="connsiteY59" fmla="*/ 1845945 h 2356485"/>
                <a:gd name="connsiteX60" fmla="*/ 1341120 w 1718310"/>
                <a:gd name="connsiteY60" fmla="*/ 1754505 h 2356485"/>
                <a:gd name="connsiteX61" fmla="*/ 1356360 w 1718310"/>
                <a:gd name="connsiteY61" fmla="*/ 1689735 h 2356485"/>
                <a:gd name="connsiteX62" fmla="*/ 1423035 w 1718310"/>
                <a:gd name="connsiteY62" fmla="*/ 1666875 h 2356485"/>
                <a:gd name="connsiteX63" fmla="*/ 1518285 w 1718310"/>
                <a:gd name="connsiteY63" fmla="*/ 1653540 h 2356485"/>
                <a:gd name="connsiteX64" fmla="*/ 1596390 w 1718310"/>
                <a:gd name="connsiteY64" fmla="*/ 1636395 h 2356485"/>
                <a:gd name="connsiteX65" fmla="*/ 1649730 w 1718310"/>
                <a:gd name="connsiteY65" fmla="*/ 1564005 h 2356485"/>
                <a:gd name="connsiteX66" fmla="*/ 1661160 w 1718310"/>
                <a:gd name="connsiteY66" fmla="*/ 1499235 h 2356485"/>
                <a:gd name="connsiteX67" fmla="*/ 1676400 w 1718310"/>
                <a:gd name="connsiteY67" fmla="*/ 1457325 h 2356485"/>
                <a:gd name="connsiteX68" fmla="*/ 1687830 w 1718310"/>
                <a:gd name="connsiteY68" fmla="*/ 1403985 h 2356485"/>
                <a:gd name="connsiteX69" fmla="*/ 1693545 w 1718310"/>
                <a:gd name="connsiteY69" fmla="*/ 1358265 h 2356485"/>
                <a:gd name="connsiteX70" fmla="*/ 1695450 w 1718310"/>
                <a:gd name="connsiteY70" fmla="*/ 1293495 h 2356485"/>
                <a:gd name="connsiteX71" fmla="*/ 1661548 w 1718310"/>
                <a:gd name="connsiteY71" fmla="*/ 1252885 h 2356485"/>
                <a:gd name="connsiteX72" fmla="*/ 1663021 w 1718310"/>
                <a:gd name="connsiteY72" fmla="*/ 1206949 h 2356485"/>
                <a:gd name="connsiteX73" fmla="*/ 1651809 w 1718310"/>
                <a:gd name="connsiteY73" fmla="*/ 1140055 h 2356485"/>
                <a:gd name="connsiteX74" fmla="*/ 1621329 w 1718310"/>
                <a:gd name="connsiteY74" fmla="*/ 1060694 h 2356485"/>
                <a:gd name="connsiteX75" fmla="*/ 1602713 w 1718310"/>
                <a:gd name="connsiteY75" fmla="*/ 963324 h 2356485"/>
                <a:gd name="connsiteX76" fmla="*/ 1585998 w 1718310"/>
                <a:gd name="connsiteY76" fmla="*/ 807072 h 2356485"/>
                <a:gd name="connsiteX77" fmla="*/ 1605699 w 1718310"/>
                <a:gd name="connsiteY77" fmla="*/ 705065 h 2356485"/>
                <a:gd name="connsiteX78" fmla="*/ 1634490 w 1718310"/>
                <a:gd name="connsiteY78" fmla="*/ 603885 h 2356485"/>
                <a:gd name="connsiteX79" fmla="*/ 1645920 w 1718310"/>
                <a:gd name="connsiteY79" fmla="*/ 539115 h 2356485"/>
                <a:gd name="connsiteX80" fmla="*/ 1668780 w 1718310"/>
                <a:gd name="connsiteY80" fmla="*/ 481965 h 2356485"/>
                <a:gd name="connsiteX81" fmla="*/ 1685925 w 1718310"/>
                <a:gd name="connsiteY81" fmla="*/ 419100 h 2356485"/>
                <a:gd name="connsiteX82" fmla="*/ 1695450 w 1718310"/>
                <a:gd name="connsiteY82" fmla="*/ 363855 h 2356485"/>
                <a:gd name="connsiteX83" fmla="*/ 1710690 w 1718310"/>
                <a:gd name="connsiteY83" fmla="*/ 329565 h 2356485"/>
                <a:gd name="connsiteX84" fmla="*/ 1718310 w 1718310"/>
                <a:gd name="connsiteY84" fmla="*/ 299085 h 2356485"/>
                <a:gd name="connsiteX85" fmla="*/ 1703070 w 1718310"/>
                <a:gd name="connsiteY85" fmla="*/ 264795 h 2356485"/>
                <a:gd name="connsiteX86" fmla="*/ 1672590 w 1718310"/>
                <a:gd name="connsiteY86" fmla="*/ 257175 h 2356485"/>
                <a:gd name="connsiteX87" fmla="*/ 1615440 w 1718310"/>
                <a:gd name="connsiteY87" fmla="*/ 253365 h 2356485"/>
                <a:gd name="connsiteX88" fmla="*/ 1569720 w 1718310"/>
                <a:gd name="connsiteY88" fmla="*/ 245745 h 2356485"/>
                <a:gd name="connsiteX89" fmla="*/ 1527810 w 1718310"/>
                <a:gd name="connsiteY89" fmla="*/ 219075 h 2356485"/>
                <a:gd name="connsiteX90" fmla="*/ 1478280 w 1718310"/>
                <a:gd name="connsiteY90" fmla="*/ 200025 h 2356485"/>
                <a:gd name="connsiteX91" fmla="*/ 1415415 w 1718310"/>
                <a:gd name="connsiteY91" fmla="*/ 163830 h 2356485"/>
                <a:gd name="connsiteX92" fmla="*/ 1343025 w 1718310"/>
                <a:gd name="connsiteY92" fmla="*/ 137160 h 2356485"/>
                <a:gd name="connsiteX93" fmla="*/ 1253490 w 1718310"/>
                <a:gd name="connsiteY93" fmla="*/ 106680 h 2356485"/>
                <a:gd name="connsiteX94" fmla="*/ 1177290 w 1718310"/>
                <a:gd name="connsiteY94" fmla="*/ 85725 h 2356485"/>
                <a:gd name="connsiteX95" fmla="*/ 1177290 w 1718310"/>
                <a:gd name="connsiteY95" fmla="*/ 85725 h 2356485"/>
                <a:gd name="connsiteX96" fmla="*/ 1112520 w 1718310"/>
                <a:gd name="connsiteY96" fmla="*/ 59055 h 2356485"/>
                <a:gd name="connsiteX97" fmla="*/ 1080135 w 1718310"/>
                <a:gd name="connsiteY97" fmla="*/ 26670 h 2356485"/>
                <a:gd name="connsiteX98" fmla="*/ 1059180 w 1718310"/>
                <a:gd name="connsiteY98" fmla="*/ 0 h 2356485"/>
                <a:gd name="connsiteX99" fmla="*/ 1013460 w 1718310"/>
                <a:gd name="connsiteY99" fmla="*/ 24765 h 2356485"/>
                <a:gd name="connsiteX100" fmla="*/ 979170 w 1718310"/>
                <a:gd name="connsiteY100" fmla="*/ 40005 h 2356485"/>
                <a:gd name="connsiteX101" fmla="*/ 899160 w 1718310"/>
                <a:gd name="connsiteY101" fmla="*/ 70485 h 235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718310" h="2356485">
                  <a:moveTo>
                    <a:pt x="899160" y="70485"/>
                  </a:moveTo>
                  <a:lnTo>
                    <a:pt x="796290" y="112395"/>
                  </a:lnTo>
                  <a:lnTo>
                    <a:pt x="701040" y="146685"/>
                  </a:lnTo>
                  <a:lnTo>
                    <a:pt x="640080" y="180975"/>
                  </a:lnTo>
                  <a:lnTo>
                    <a:pt x="571500" y="207645"/>
                  </a:lnTo>
                  <a:lnTo>
                    <a:pt x="506730" y="234315"/>
                  </a:lnTo>
                  <a:lnTo>
                    <a:pt x="461010" y="249555"/>
                  </a:lnTo>
                  <a:lnTo>
                    <a:pt x="411480" y="276225"/>
                  </a:lnTo>
                  <a:lnTo>
                    <a:pt x="381000" y="321945"/>
                  </a:lnTo>
                  <a:lnTo>
                    <a:pt x="369570" y="386715"/>
                  </a:lnTo>
                  <a:lnTo>
                    <a:pt x="346710" y="447675"/>
                  </a:lnTo>
                  <a:lnTo>
                    <a:pt x="342900" y="523875"/>
                  </a:lnTo>
                  <a:lnTo>
                    <a:pt x="350520" y="581025"/>
                  </a:lnTo>
                  <a:lnTo>
                    <a:pt x="346710" y="661035"/>
                  </a:lnTo>
                  <a:lnTo>
                    <a:pt x="327660" y="748665"/>
                  </a:lnTo>
                  <a:lnTo>
                    <a:pt x="316230" y="885825"/>
                  </a:lnTo>
                  <a:lnTo>
                    <a:pt x="304800" y="935355"/>
                  </a:lnTo>
                  <a:lnTo>
                    <a:pt x="300990" y="973455"/>
                  </a:lnTo>
                  <a:lnTo>
                    <a:pt x="285750" y="1042035"/>
                  </a:lnTo>
                  <a:lnTo>
                    <a:pt x="289560" y="1099185"/>
                  </a:lnTo>
                  <a:lnTo>
                    <a:pt x="289560" y="1156335"/>
                  </a:lnTo>
                  <a:lnTo>
                    <a:pt x="289560" y="1266825"/>
                  </a:lnTo>
                  <a:lnTo>
                    <a:pt x="270510" y="1327785"/>
                  </a:lnTo>
                  <a:lnTo>
                    <a:pt x="259080" y="1381125"/>
                  </a:lnTo>
                  <a:lnTo>
                    <a:pt x="259080" y="1426845"/>
                  </a:lnTo>
                  <a:lnTo>
                    <a:pt x="236220" y="1544955"/>
                  </a:lnTo>
                  <a:lnTo>
                    <a:pt x="220980" y="1628775"/>
                  </a:lnTo>
                  <a:lnTo>
                    <a:pt x="201930" y="1781175"/>
                  </a:lnTo>
                  <a:lnTo>
                    <a:pt x="186690" y="1845945"/>
                  </a:lnTo>
                  <a:lnTo>
                    <a:pt x="129540" y="1887855"/>
                  </a:lnTo>
                  <a:lnTo>
                    <a:pt x="80010" y="1941195"/>
                  </a:lnTo>
                  <a:lnTo>
                    <a:pt x="57150" y="1971675"/>
                  </a:lnTo>
                  <a:lnTo>
                    <a:pt x="11430" y="2009775"/>
                  </a:lnTo>
                  <a:lnTo>
                    <a:pt x="0" y="2040255"/>
                  </a:lnTo>
                  <a:lnTo>
                    <a:pt x="3810" y="2074545"/>
                  </a:lnTo>
                  <a:lnTo>
                    <a:pt x="15240" y="2105025"/>
                  </a:lnTo>
                  <a:lnTo>
                    <a:pt x="91440" y="2150745"/>
                  </a:lnTo>
                  <a:lnTo>
                    <a:pt x="182880" y="2211705"/>
                  </a:lnTo>
                  <a:lnTo>
                    <a:pt x="247650" y="2238375"/>
                  </a:lnTo>
                  <a:lnTo>
                    <a:pt x="297180" y="2249805"/>
                  </a:lnTo>
                  <a:lnTo>
                    <a:pt x="339090" y="2280285"/>
                  </a:lnTo>
                  <a:lnTo>
                    <a:pt x="388620" y="2314575"/>
                  </a:lnTo>
                  <a:lnTo>
                    <a:pt x="468630" y="2341245"/>
                  </a:lnTo>
                  <a:lnTo>
                    <a:pt x="521970" y="2356485"/>
                  </a:lnTo>
                  <a:lnTo>
                    <a:pt x="605790" y="2356485"/>
                  </a:lnTo>
                  <a:lnTo>
                    <a:pt x="681990" y="2329815"/>
                  </a:lnTo>
                  <a:lnTo>
                    <a:pt x="742950" y="2306955"/>
                  </a:lnTo>
                  <a:lnTo>
                    <a:pt x="796290" y="2280285"/>
                  </a:lnTo>
                  <a:lnTo>
                    <a:pt x="842010" y="2265045"/>
                  </a:lnTo>
                  <a:lnTo>
                    <a:pt x="883920" y="2265045"/>
                  </a:lnTo>
                  <a:lnTo>
                    <a:pt x="941070" y="2280285"/>
                  </a:lnTo>
                  <a:lnTo>
                    <a:pt x="1013460" y="2303145"/>
                  </a:lnTo>
                  <a:lnTo>
                    <a:pt x="1082040" y="2314575"/>
                  </a:lnTo>
                  <a:lnTo>
                    <a:pt x="1112520" y="2329815"/>
                  </a:lnTo>
                  <a:lnTo>
                    <a:pt x="1170970" y="2254482"/>
                  </a:lnTo>
                  <a:lnTo>
                    <a:pt x="1231497" y="2191832"/>
                  </a:lnTo>
                  <a:lnTo>
                    <a:pt x="1245870" y="2097405"/>
                  </a:lnTo>
                  <a:lnTo>
                    <a:pt x="1261110" y="2009775"/>
                  </a:lnTo>
                  <a:lnTo>
                    <a:pt x="1307697" y="1910716"/>
                  </a:lnTo>
                  <a:lnTo>
                    <a:pt x="1329690" y="1845945"/>
                  </a:lnTo>
                  <a:lnTo>
                    <a:pt x="1341120" y="1754505"/>
                  </a:lnTo>
                  <a:lnTo>
                    <a:pt x="1356360" y="1689735"/>
                  </a:lnTo>
                  <a:lnTo>
                    <a:pt x="1423035" y="1666875"/>
                  </a:lnTo>
                  <a:lnTo>
                    <a:pt x="1518285" y="1653540"/>
                  </a:lnTo>
                  <a:lnTo>
                    <a:pt x="1596390" y="1636395"/>
                  </a:lnTo>
                  <a:lnTo>
                    <a:pt x="1649730" y="1564005"/>
                  </a:lnTo>
                  <a:lnTo>
                    <a:pt x="1661160" y="1499235"/>
                  </a:lnTo>
                  <a:lnTo>
                    <a:pt x="1676400" y="1457325"/>
                  </a:lnTo>
                  <a:lnTo>
                    <a:pt x="1687830" y="1403985"/>
                  </a:lnTo>
                  <a:lnTo>
                    <a:pt x="1693545" y="1358265"/>
                  </a:lnTo>
                  <a:lnTo>
                    <a:pt x="1695450" y="1293495"/>
                  </a:lnTo>
                  <a:lnTo>
                    <a:pt x="1661548" y="1252885"/>
                  </a:lnTo>
                  <a:lnTo>
                    <a:pt x="1663021" y="1206949"/>
                  </a:lnTo>
                  <a:lnTo>
                    <a:pt x="1651809" y="1140055"/>
                  </a:lnTo>
                  <a:lnTo>
                    <a:pt x="1621329" y="1060694"/>
                  </a:lnTo>
                  <a:lnTo>
                    <a:pt x="1602713" y="963324"/>
                  </a:lnTo>
                  <a:lnTo>
                    <a:pt x="1585998" y="807072"/>
                  </a:lnTo>
                  <a:lnTo>
                    <a:pt x="1605699" y="705065"/>
                  </a:lnTo>
                  <a:cubicBezTo>
                    <a:pt x="1605410" y="667384"/>
                    <a:pt x="1634779" y="641566"/>
                    <a:pt x="1634490" y="603885"/>
                  </a:cubicBezTo>
                  <a:lnTo>
                    <a:pt x="1645920" y="539115"/>
                  </a:lnTo>
                  <a:lnTo>
                    <a:pt x="1668780" y="481965"/>
                  </a:lnTo>
                  <a:lnTo>
                    <a:pt x="1685925" y="419100"/>
                  </a:lnTo>
                  <a:lnTo>
                    <a:pt x="1695450" y="363855"/>
                  </a:lnTo>
                  <a:lnTo>
                    <a:pt x="1710690" y="329565"/>
                  </a:lnTo>
                  <a:lnTo>
                    <a:pt x="1718310" y="299085"/>
                  </a:lnTo>
                  <a:lnTo>
                    <a:pt x="1703070" y="264795"/>
                  </a:lnTo>
                  <a:lnTo>
                    <a:pt x="1672590" y="257175"/>
                  </a:lnTo>
                  <a:lnTo>
                    <a:pt x="1615440" y="253365"/>
                  </a:lnTo>
                  <a:lnTo>
                    <a:pt x="1569720" y="245745"/>
                  </a:lnTo>
                  <a:lnTo>
                    <a:pt x="1527810" y="219075"/>
                  </a:lnTo>
                  <a:cubicBezTo>
                    <a:pt x="1511300" y="212725"/>
                    <a:pt x="1497013" y="209233"/>
                    <a:pt x="1478280" y="200025"/>
                  </a:cubicBezTo>
                  <a:cubicBezTo>
                    <a:pt x="1459548" y="190818"/>
                    <a:pt x="1436370" y="175895"/>
                    <a:pt x="1415415" y="163830"/>
                  </a:cubicBezTo>
                  <a:cubicBezTo>
                    <a:pt x="1392555" y="156210"/>
                    <a:pt x="1370012" y="146685"/>
                    <a:pt x="1343025" y="137160"/>
                  </a:cubicBezTo>
                  <a:cubicBezTo>
                    <a:pt x="1316038" y="127635"/>
                    <a:pt x="1278890" y="120015"/>
                    <a:pt x="1253490" y="106680"/>
                  </a:cubicBezTo>
                  <a:lnTo>
                    <a:pt x="1177290" y="85725"/>
                  </a:lnTo>
                  <a:lnTo>
                    <a:pt x="1177290" y="85725"/>
                  </a:lnTo>
                  <a:lnTo>
                    <a:pt x="1112520" y="59055"/>
                  </a:lnTo>
                  <a:lnTo>
                    <a:pt x="1080135" y="26670"/>
                  </a:lnTo>
                  <a:lnTo>
                    <a:pt x="1059180" y="0"/>
                  </a:lnTo>
                  <a:lnTo>
                    <a:pt x="1013460" y="24765"/>
                  </a:lnTo>
                  <a:lnTo>
                    <a:pt x="979170" y="40005"/>
                  </a:lnTo>
                  <a:lnTo>
                    <a:pt x="899160" y="70485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3" name="영도구">
              <a:extLst>
                <a:ext uri="{FF2B5EF4-FFF2-40B4-BE49-F238E27FC236}">
                  <a16:creationId xmlns:a16="http://schemas.microsoft.com/office/drawing/2014/main" id="{41B5BF5A-E0AC-48C8-846B-473D18C50CE6}"/>
                </a:ext>
              </a:extLst>
            </p:cNvPr>
            <p:cNvSpPr/>
            <p:nvPr/>
          </p:nvSpPr>
          <p:spPr>
            <a:xfrm>
              <a:off x="4417430" y="4980236"/>
              <a:ext cx="673972" cy="611593"/>
            </a:xfrm>
            <a:custGeom>
              <a:avLst/>
              <a:gdLst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81915 w 1790700"/>
                <a:gd name="connsiteY87" fmla="*/ 577215 h 1624965"/>
                <a:gd name="connsiteX88" fmla="*/ 8572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8572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87630 w 1790700"/>
                <a:gd name="connsiteY89" fmla="*/ 504825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89535 w 1790700"/>
                <a:gd name="connsiteY86" fmla="*/ 60769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95250 w 1790700"/>
                <a:gd name="connsiteY89" fmla="*/ 499110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  <a:gd name="connsiteX0" fmla="*/ 834390 w 1790700"/>
                <a:gd name="connsiteY0" fmla="*/ 59055 h 1624965"/>
                <a:gd name="connsiteX1" fmla="*/ 876300 w 1790700"/>
                <a:gd name="connsiteY1" fmla="*/ 104775 h 1624965"/>
                <a:gd name="connsiteX2" fmla="*/ 925830 w 1790700"/>
                <a:gd name="connsiteY2" fmla="*/ 142875 h 1624965"/>
                <a:gd name="connsiteX3" fmla="*/ 965835 w 1790700"/>
                <a:gd name="connsiteY3" fmla="*/ 186690 h 1624965"/>
                <a:gd name="connsiteX4" fmla="*/ 1000125 w 1790700"/>
                <a:gd name="connsiteY4" fmla="*/ 220980 h 1624965"/>
                <a:gd name="connsiteX5" fmla="*/ 1028700 w 1790700"/>
                <a:gd name="connsiteY5" fmla="*/ 251460 h 1624965"/>
                <a:gd name="connsiteX6" fmla="*/ 1076325 w 1790700"/>
                <a:gd name="connsiteY6" fmla="*/ 299085 h 1624965"/>
                <a:gd name="connsiteX7" fmla="*/ 1108710 w 1790700"/>
                <a:gd name="connsiteY7" fmla="*/ 340995 h 1624965"/>
                <a:gd name="connsiteX8" fmla="*/ 1139190 w 1790700"/>
                <a:gd name="connsiteY8" fmla="*/ 365760 h 1624965"/>
                <a:gd name="connsiteX9" fmla="*/ 1179195 w 1790700"/>
                <a:gd name="connsiteY9" fmla="*/ 407670 h 1624965"/>
                <a:gd name="connsiteX10" fmla="*/ 1207770 w 1790700"/>
                <a:gd name="connsiteY10" fmla="*/ 436245 h 1624965"/>
                <a:gd name="connsiteX11" fmla="*/ 1270635 w 1790700"/>
                <a:gd name="connsiteY11" fmla="*/ 501015 h 1624965"/>
                <a:gd name="connsiteX12" fmla="*/ 1301115 w 1790700"/>
                <a:gd name="connsiteY12" fmla="*/ 542925 h 1624965"/>
                <a:gd name="connsiteX13" fmla="*/ 1325880 w 1790700"/>
                <a:gd name="connsiteY13" fmla="*/ 565785 h 1624965"/>
                <a:gd name="connsiteX14" fmla="*/ 1352550 w 1790700"/>
                <a:gd name="connsiteY14" fmla="*/ 600075 h 1624965"/>
                <a:gd name="connsiteX15" fmla="*/ 1381125 w 1790700"/>
                <a:gd name="connsiteY15" fmla="*/ 628650 h 1624965"/>
                <a:gd name="connsiteX16" fmla="*/ 1407795 w 1790700"/>
                <a:gd name="connsiteY16" fmla="*/ 661035 h 1624965"/>
                <a:gd name="connsiteX17" fmla="*/ 1434465 w 1790700"/>
                <a:gd name="connsiteY17" fmla="*/ 687705 h 1624965"/>
                <a:gd name="connsiteX18" fmla="*/ 1455420 w 1790700"/>
                <a:gd name="connsiteY18" fmla="*/ 727710 h 1624965"/>
                <a:gd name="connsiteX19" fmla="*/ 1468755 w 1790700"/>
                <a:gd name="connsiteY19" fmla="*/ 767715 h 1624965"/>
                <a:gd name="connsiteX20" fmla="*/ 1478280 w 1790700"/>
                <a:gd name="connsiteY20" fmla="*/ 811530 h 1624965"/>
                <a:gd name="connsiteX21" fmla="*/ 1483995 w 1790700"/>
                <a:gd name="connsiteY21" fmla="*/ 853440 h 1624965"/>
                <a:gd name="connsiteX22" fmla="*/ 1487805 w 1790700"/>
                <a:gd name="connsiteY22" fmla="*/ 910590 h 1624965"/>
                <a:gd name="connsiteX23" fmla="*/ 1485900 w 1790700"/>
                <a:gd name="connsiteY23" fmla="*/ 954405 h 1624965"/>
                <a:gd name="connsiteX24" fmla="*/ 1489710 w 1790700"/>
                <a:gd name="connsiteY24" fmla="*/ 992505 h 1624965"/>
                <a:gd name="connsiteX25" fmla="*/ 1493520 w 1790700"/>
                <a:gd name="connsiteY25" fmla="*/ 1034415 h 1624965"/>
                <a:gd name="connsiteX26" fmla="*/ 1518285 w 1790700"/>
                <a:gd name="connsiteY26" fmla="*/ 1076325 h 1624965"/>
                <a:gd name="connsiteX27" fmla="*/ 1552575 w 1790700"/>
                <a:gd name="connsiteY27" fmla="*/ 1118235 h 1624965"/>
                <a:gd name="connsiteX28" fmla="*/ 1586865 w 1790700"/>
                <a:gd name="connsiteY28" fmla="*/ 1139190 h 1624965"/>
                <a:gd name="connsiteX29" fmla="*/ 1602105 w 1790700"/>
                <a:gd name="connsiteY29" fmla="*/ 1169670 h 1624965"/>
                <a:gd name="connsiteX30" fmla="*/ 1628775 w 1790700"/>
                <a:gd name="connsiteY30" fmla="*/ 1200150 h 1624965"/>
                <a:gd name="connsiteX31" fmla="*/ 1659255 w 1790700"/>
                <a:gd name="connsiteY31" fmla="*/ 1219200 h 1624965"/>
                <a:gd name="connsiteX32" fmla="*/ 1701165 w 1790700"/>
                <a:gd name="connsiteY32" fmla="*/ 1257300 h 1624965"/>
                <a:gd name="connsiteX33" fmla="*/ 1739265 w 1790700"/>
                <a:gd name="connsiteY33" fmla="*/ 1283970 h 1624965"/>
                <a:gd name="connsiteX34" fmla="*/ 1765935 w 1790700"/>
                <a:gd name="connsiteY34" fmla="*/ 1318260 h 1624965"/>
                <a:gd name="connsiteX35" fmla="*/ 1783080 w 1790700"/>
                <a:gd name="connsiteY35" fmla="*/ 1358265 h 1624965"/>
                <a:gd name="connsiteX36" fmla="*/ 1790700 w 1790700"/>
                <a:gd name="connsiteY36" fmla="*/ 1394460 h 1624965"/>
                <a:gd name="connsiteX37" fmla="*/ 1786890 w 1790700"/>
                <a:gd name="connsiteY37" fmla="*/ 1440180 h 1624965"/>
                <a:gd name="connsiteX38" fmla="*/ 1771650 w 1790700"/>
                <a:gd name="connsiteY38" fmla="*/ 1468755 h 1624965"/>
                <a:gd name="connsiteX39" fmla="*/ 1760220 w 1790700"/>
                <a:gd name="connsiteY39" fmla="*/ 1478280 h 1624965"/>
                <a:gd name="connsiteX40" fmla="*/ 1754505 w 1790700"/>
                <a:gd name="connsiteY40" fmla="*/ 1503045 h 1624965"/>
                <a:gd name="connsiteX41" fmla="*/ 1746885 w 1790700"/>
                <a:gd name="connsiteY41" fmla="*/ 1537335 h 1624965"/>
                <a:gd name="connsiteX42" fmla="*/ 1731645 w 1790700"/>
                <a:gd name="connsiteY42" fmla="*/ 1567815 h 1624965"/>
                <a:gd name="connsiteX43" fmla="*/ 1710690 w 1790700"/>
                <a:gd name="connsiteY43" fmla="*/ 1590675 h 1624965"/>
                <a:gd name="connsiteX44" fmla="*/ 1693545 w 1790700"/>
                <a:gd name="connsiteY44" fmla="*/ 1613535 h 1624965"/>
                <a:gd name="connsiteX45" fmla="*/ 1653540 w 1790700"/>
                <a:gd name="connsiteY45" fmla="*/ 1619250 h 1624965"/>
                <a:gd name="connsiteX46" fmla="*/ 1609725 w 1790700"/>
                <a:gd name="connsiteY46" fmla="*/ 1624965 h 1624965"/>
                <a:gd name="connsiteX47" fmla="*/ 1552575 w 1790700"/>
                <a:gd name="connsiteY47" fmla="*/ 1624965 h 1624965"/>
                <a:gd name="connsiteX48" fmla="*/ 1499235 w 1790700"/>
                <a:gd name="connsiteY48" fmla="*/ 1624965 h 1624965"/>
                <a:gd name="connsiteX49" fmla="*/ 1455420 w 1790700"/>
                <a:gd name="connsiteY49" fmla="*/ 1613535 h 1624965"/>
                <a:gd name="connsiteX50" fmla="*/ 1440180 w 1790700"/>
                <a:gd name="connsiteY50" fmla="*/ 1605915 h 1624965"/>
                <a:gd name="connsiteX51" fmla="*/ 1421130 w 1790700"/>
                <a:gd name="connsiteY51" fmla="*/ 1600200 h 1624965"/>
                <a:gd name="connsiteX52" fmla="*/ 1373505 w 1790700"/>
                <a:gd name="connsiteY52" fmla="*/ 1600200 h 1624965"/>
                <a:gd name="connsiteX53" fmla="*/ 1337310 w 1790700"/>
                <a:gd name="connsiteY53" fmla="*/ 1579245 h 1624965"/>
                <a:gd name="connsiteX54" fmla="*/ 1306830 w 1790700"/>
                <a:gd name="connsiteY54" fmla="*/ 1552575 h 1624965"/>
                <a:gd name="connsiteX55" fmla="*/ 1270635 w 1790700"/>
                <a:gd name="connsiteY55" fmla="*/ 1529715 h 1624965"/>
                <a:gd name="connsiteX56" fmla="*/ 1207770 w 1790700"/>
                <a:gd name="connsiteY56" fmla="*/ 1483995 h 1624965"/>
                <a:gd name="connsiteX57" fmla="*/ 1181100 w 1790700"/>
                <a:gd name="connsiteY57" fmla="*/ 1443990 h 1624965"/>
                <a:gd name="connsiteX58" fmla="*/ 1131570 w 1790700"/>
                <a:gd name="connsiteY58" fmla="*/ 1407795 h 1624965"/>
                <a:gd name="connsiteX59" fmla="*/ 1072515 w 1790700"/>
                <a:gd name="connsiteY59" fmla="*/ 1375410 h 1624965"/>
                <a:gd name="connsiteX60" fmla="*/ 1038225 w 1790700"/>
                <a:gd name="connsiteY60" fmla="*/ 1339215 h 1624965"/>
                <a:gd name="connsiteX61" fmla="*/ 1003935 w 1790700"/>
                <a:gd name="connsiteY61" fmla="*/ 1322070 h 1624965"/>
                <a:gd name="connsiteX62" fmla="*/ 963930 w 1790700"/>
                <a:gd name="connsiteY62" fmla="*/ 1310640 h 1624965"/>
                <a:gd name="connsiteX63" fmla="*/ 922020 w 1790700"/>
                <a:gd name="connsiteY63" fmla="*/ 1297305 h 1624965"/>
                <a:gd name="connsiteX64" fmla="*/ 889635 w 1790700"/>
                <a:gd name="connsiteY64" fmla="*/ 1268730 h 1624965"/>
                <a:gd name="connsiteX65" fmla="*/ 872490 w 1790700"/>
                <a:gd name="connsiteY65" fmla="*/ 1192530 h 1624965"/>
                <a:gd name="connsiteX66" fmla="*/ 857250 w 1790700"/>
                <a:gd name="connsiteY66" fmla="*/ 1127760 h 1624965"/>
                <a:gd name="connsiteX67" fmla="*/ 843915 w 1790700"/>
                <a:gd name="connsiteY67" fmla="*/ 1083945 h 1624965"/>
                <a:gd name="connsiteX68" fmla="*/ 813435 w 1790700"/>
                <a:gd name="connsiteY68" fmla="*/ 1059180 h 1624965"/>
                <a:gd name="connsiteX69" fmla="*/ 775335 w 1790700"/>
                <a:gd name="connsiteY69" fmla="*/ 1032510 h 1624965"/>
                <a:gd name="connsiteX70" fmla="*/ 731520 w 1790700"/>
                <a:gd name="connsiteY70" fmla="*/ 1005840 h 1624965"/>
                <a:gd name="connsiteX71" fmla="*/ 678180 w 1790700"/>
                <a:gd name="connsiteY71" fmla="*/ 965835 h 1624965"/>
                <a:gd name="connsiteX72" fmla="*/ 647700 w 1790700"/>
                <a:gd name="connsiteY72" fmla="*/ 946785 h 1624965"/>
                <a:gd name="connsiteX73" fmla="*/ 607695 w 1790700"/>
                <a:gd name="connsiteY73" fmla="*/ 931545 h 1624965"/>
                <a:gd name="connsiteX74" fmla="*/ 556260 w 1790700"/>
                <a:gd name="connsiteY74" fmla="*/ 899160 h 1624965"/>
                <a:gd name="connsiteX75" fmla="*/ 489585 w 1790700"/>
                <a:gd name="connsiteY75" fmla="*/ 857250 h 1624965"/>
                <a:gd name="connsiteX76" fmla="*/ 438150 w 1790700"/>
                <a:gd name="connsiteY76" fmla="*/ 822960 h 1624965"/>
                <a:gd name="connsiteX77" fmla="*/ 386715 w 1790700"/>
                <a:gd name="connsiteY77" fmla="*/ 800100 h 1624965"/>
                <a:gd name="connsiteX78" fmla="*/ 325755 w 1790700"/>
                <a:gd name="connsiteY78" fmla="*/ 758190 h 1624965"/>
                <a:gd name="connsiteX79" fmla="*/ 310515 w 1790700"/>
                <a:gd name="connsiteY79" fmla="*/ 752475 h 1624965"/>
                <a:gd name="connsiteX80" fmla="*/ 272415 w 1790700"/>
                <a:gd name="connsiteY80" fmla="*/ 735330 h 1624965"/>
                <a:gd name="connsiteX81" fmla="*/ 253365 w 1790700"/>
                <a:gd name="connsiteY81" fmla="*/ 723900 h 1624965"/>
                <a:gd name="connsiteX82" fmla="*/ 219075 w 1790700"/>
                <a:gd name="connsiteY82" fmla="*/ 704850 h 1624965"/>
                <a:gd name="connsiteX83" fmla="*/ 165735 w 1790700"/>
                <a:gd name="connsiteY83" fmla="*/ 683895 h 1624965"/>
                <a:gd name="connsiteX84" fmla="*/ 127635 w 1790700"/>
                <a:gd name="connsiteY84" fmla="*/ 664845 h 1624965"/>
                <a:gd name="connsiteX85" fmla="*/ 114300 w 1790700"/>
                <a:gd name="connsiteY85" fmla="*/ 655320 h 1624965"/>
                <a:gd name="connsiteX86" fmla="*/ 93345 w 1790700"/>
                <a:gd name="connsiteY86" fmla="*/ 611505 h 1624965"/>
                <a:gd name="connsiteX87" fmla="*/ 91440 w 1790700"/>
                <a:gd name="connsiteY87" fmla="*/ 584835 h 1624965"/>
                <a:gd name="connsiteX88" fmla="*/ 93345 w 1790700"/>
                <a:gd name="connsiteY88" fmla="*/ 533400 h 1624965"/>
                <a:gd name="connsiteX89" fmla="*/ 95250 w 1790700"/>
                <a:gd name="connsiteY89" fmla="*/ 499110 h 1624965"/>
                <a:gd name="connsiteX90" fmla="*/ 87630 w 1790700"/>
                <a:gd name="connsiteY90" fmla="*/ 470535 h 1624965"/>
                <a:gd name="connsiteX91" fmla="*/ 78105 w 1790700"/>
                <a:gd name="connsiteY91" fmla="*/ 441960 h 1624965"/>
                <a:gd name="connsiteX92" fmla="*/ 70485 w 1790700"/>
                <a:gd name="connsiteY92" fmla="*/ 422910 h 1624965"/>
                <a:gd name="connsiteX93" fmla="*/ 57150 w 1790700"/>
                <a:gd name="connsiteY93" fmla="*/ 405765 h 1624965"/>
                <a:gd name="connsiteX94" fmla="*/ 38100 w 1790700"/>
                <a:gd name="connsiteY94" fmla="*/ 394335 h 1624965"/>
                <a:gd name="connsiteX95" fmla="*/ 17145 w 1790700"/>
                <a:gd name="connsiteY95" fmla="*/ 384810 h 1624965"/>
                <a:gd name="connsiteX96" fmla="*/ 5715 w 1790700"/>
                <a:gd name="connsiteY96" fmla="*/ 379095 h 1624965"/>
                <a:gd name="connsiteX97" fmla="*/ 0 w 1790700"/>
                <a:gd name="connsiteY97" fmla="*/ 367665 h 1624965"/>
                <a:gd name="connsiteX98" fmla="*/ 57150 w 1790700"/>
                <a:gd name="connsiteY98" fmla="*/ 337185 h 1624965"/>
                <a:gd name="connsiteX99" fmla="*/ 76200 w 1790700"/>
                <a:gd name="connsiteY99" fmla="*/ 331470 h 1624965"/>
                <a:gd name="connsiteX100" fmla="*/ 99060 w 1790700"/>
                <a:gd name="connsiteY100" fmla="*/ 329565 h 1624965"/>
                <a:gd name="connsiteX101" fmla="*/ 131445 w 1790700"/>
                <a:gd name="connsiteY101" fmla="*/ 329565 h 1624965"/>
                <a:gd name="connsiteX102" fmla="*/ 184785 w 1790700"/>
                <a:gd name="connsiteY102" fmla="*/ 339090 h 1624965"/>
                <a:gd name="connsiteX103" fmla="*/ 283845 w 1790700"/>
                <a:gd name="connsiteY103" fmla="*/ 329565 h 1624965"/>
                <a:gd name="connsiteX104" fmla="*/ 327660 w 1790700"/>
                <a:gd name="connsiteY104" fmla="*/ 331470 h 1624965"/>
                <a:gd name="connsiteX105" fmla="*/ 394335 w 1790700"/>
                <a:gd name="connsiteY105" fmla="*/ 320040 h 1624965"/>
                <a:gd name="connsiteX106" fmla="*/ 474345 w 1790700"/>
                <a:gd name="connsiteY106" fmla="*/ 314325 h 1624965"/>
                <a:gd name="connsiteX107" fmla="*/ 518160 w 1790700"/>
                <a:gd name="connsiteY107" fmla="*/ 304800 h 1624965"/>
                <a:gd name="connsiteX108" fmla="*/ 537210 w 1790700"/>
                <a:gd name="connsiteY108" fmla="*/ 302895 h 1624965"/>
                <a:gd name="connsiteX109" fmla="*/ 560070 w 1790700"/>
                <a:gd name="connsiteY109" fmla="*/ 293370 h 1624965"/>
                <a:gd name="connsiteX110" fmla="*/ 579120 w 1790700"/>
                <a:gd name="connsiteY110" fmla="*/ 262890 h 1624965"/>
                <a:gd name="connsiteX111" fmla="*/ 603885 w 1790700"/>
                <a:gd name="connsiteY111" fmla="*/ 219075 h 1624965"/>
                <a:gd name="connsiteX112" fmla="*/ 624840 w 1790700"/>
                <a:gd name="connsiteY112" fmla="*/ 140970 h 1624965"/>
                <a:gd name="connsiteX113" fmla="*/ 638175 w 1790700"/>
                <a:gd name="connsiteY113" fmla="*/ 118110 h 1624965"/>
                <a:gd name="connsiteX114" fmla="*/ 659130 w 1790700"/>
                <a:gd name="connsiteY114" fmla="*/ 95250 h 1624965"/>
                <a:gd name="connsiteX115" fmla="*/ 681990 w 1790700"/>
                <a:gd name="connsiteY115" fmla="*/ 66675 h 1624965"/>
                <a:gd name="connsiteX116" fmla="*/ 695325 w 1790700"/>
                <a:gd name="connsiteY116" fmla="*/ 32385 h 1624965"/>
                <a:gd name="connsiteX117" fmla="*/ 706755 w 1790700"/>
                <a:gd name="connsiteY117" fmla="*/ 15240 h 1624965"/>
                <a:gd name="connsiteX118" fmla="*/ 714375 w 1790700"/>
                <a:gd name="connsiteY118" fmla="*/ 5715 h 1624965"/>
                <a:gd name="connsiteX119" fmla="*/ 725805 w 1790700"/>
                <a:gd name="connsiteY119" fmla="*/ 0 h 1624965"/>
                <a:gd name="connsiteX120" fmla="*/ 744855 w 1790700"/>
                <a:gd name="connsiteY120" fmla="*/ 13335 h 1624965"/>
                <a:gd name="connsiteX121" fmla="*/ 781050 w 1790700"/>
                <a:gd name="connsiteY121" fmla="*/ 24765 h 1624965"/>
                <a:gd name="connsiteX122" fmla="*/ 834390 w 1790700"/>
                <a:gd name="connsiteY122" fmla="*/ 59055 h 16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790700" h="1624965">
                  <a:moveTo>
                    <a:pt x="834390" y="59055"/>
                  </a:moveTo>
                  <a:lnTo>
                    <a:pt x="876300" y="104775"/>
                  </a:lnTo>
                  <a:lnTo>
                    <a:pt x="925830" y="142875"/>
                  </a:lnTo>
                  <a:lnTo>
                    <a:pt x="965835" y="186690"/>
                  </a:lnTo>
                  <a:lnTo>
                    <a:pt x="1000125" y="220980"/>
                  </a:lnTo>
                  <a:lnTo>
                    <a:pt x="1028700" y="251460"/>
                  </a:lnTo>
                  <a:lnTo>
                    <a:pt x="1076325" y="299085"/>
                  </a:lnTo>
                  <a:lnTo>
                    <a:pt x="1108710" y="340995"/>
                  </a:lnTo>
                  <a:lnTo>
                    <a:pt x="1139190" y="365760"/>
                  </a:lnTo>
                  <a:lnTo>
                    <a:pt x="1179195" y="407670"/>
                  </a:lnTo>
                  <a:lnTo>
                    <a:pt x="1207770" y="436245"/>
                  </a:lnTo>
                  <a:lnTo>
                    <a:pt x="1270635" y="501015"/>
                  </a:lnTo>
                  <a:lnTo>
                    <a:pt x="1301115" y="542925"/>
                  </a:lnTo>
                  <a:lnTo>
                    <a:pt x="1325880" y="565785"/>
                  </a:lnTo>
                  <a:lnTo>
                    <a:pt x="1352550" y="600075"/>
                  </a:lnTo>
                  <a:lnTo>
                    <a:pt x="1381125" y="628650"/>
                  </a:lnTo>
                  <a:lnTo>
                    <a:pt x="1407795" y="661035"/>
                  </a:lnTo>
                  <a:lnTo>
                    <a:pt x="1434465" y="687705"/>
                  </a:lnTo>
                  <a:lnTo>
                    <a:pt x="1455420" y="727710"/>
                  </a:lnTo>
                  <a:lnTo>
                    <a:pt x="1468755" y="767715"/>
                  </a:lnTo>
                  <a:lnTo>
                    <a:pt x="1478280" y="811530"/>
                  </a:lnTo>
                  <a:lnTo>
                    <a:pt x="1483995" y="853440"/>
                  </a:lnTo>
                  <a:lnTo>
                    <a:pt x="1487805" y="910590"/>
                  </a:lnTo>
                  <a:lnTo>
                    <a:pt x="1485900" y="954405"/>
                  </a:lnTo>
                  <a:lnTo>
                    <a:pt x="1489710" y="992505"/>
                  </a:lnTo>
                  <a:lnTo>
                    <a:pt x="1493520" y="1034415"/>
                  </a:lnTo>
                  <a:lnTo>
                    <a:pt x="1518285" y="1076325"/>
                  </a:lnTo>
                  <a:lnTo>
                    <a:pt x="1552575" y="1118235"/>
                  </a:lnTo>
                  <a:lnTo>
                    <a:pt x="1586865" y="1139190"/>
                  </a:lnTo>
                  <a:lnTo>
                    <a:pt x="1602105" y="1169670"/>
                  </a:lnTo>
                  <a:lnTo>
                    <a:pt x="1628775" y="1200150"/>
                  </a:lnTo>
                  <a:lnTo>
                    <a:pt x="1659255" y="1219200"/>
                  </a:lnTo>
                  <a:lnTo>
                    <a:pt x="1701165" y="1257300"/>
                  </a:lnTo>
                  <a:lnTo>
                    <a:pt x="1739265" y="1283970"/>
                  </a:lnTo>
                  <a:lnTo>
                    <a:pt x="1765935" y="1318260"/>
                  </a:lnTo>
                  <a:lnTo>
                    <a:pt x="1783080" y="1358265"/>
                  </a:lnTo>
                  <a:lnTo>
                    <a:pt x="1790700" y="1394460"/>
                  </a:lnTo>
                  <a:lnTo>
                    <a:pt x="1786890" y="1440180"/>
                  </a:lnTo>
                  <a:lnTo>
                    <a:pt x="1771650" y="1468755"/>
                  </a:lnTo>
                  <a:lnTo>
                    <a:pt x="1760220" y="1478280"/>
                  </a:lnTo>
                  <a:lnTo>
                    <a:pt x="1754505" y="1503045"/>
                  </a:lnTo>
                  <a:lnTo>
                    <a:pt x="1746885" y="1537335"/>
                  </a:lnTo>
                  <a:lnTo>
                    <a:pt x="1731645" y="1567815"/>
                  </a:lnTo>
                  <a:lnTo>
                    <a:pt x="1710690" y="1590675"/>
                  </a:lnTo>
                  <a:lnTo>
                    <a:pt x="1693545" y="1613535"/>
                  </a:lnTo>
                  <a:lnTo>
                    <a:pt x="1653540" y="1619250"/>
                  </a:lnTo>
                  <a:lnTo>
                    <a:pt x="1609725" y="1624965"/>
                  </a:lnTo>
                  <a:lnTo>
                    <a:pt x="1552575" y="1624965"/>
                  </a:lnTo>
                  <a:lnTo>
                    <a:pt x="1499235" y="1624965"/>
                  </a:lnTo>
                  <a:lnTo>
                    <a:pt x="1455420" y="1613535"/>
                  </a:lnTo>
                  <a:cubicBezTo>
                    <a:pt x="1439585" y="1607597"/>
                    <a:pt x="1440180" y="1613245"/>
                    <a:pt x="1440180" y="1605915"/>
                  </a:cubicBezTo>
                  <a:lnTo>
                    <a:pt x="1421130" y="1600200"/>
                  </a:lnTo>
                  <a:lnTo>
                    <a:pt x="1373505" y="1600200"/>
                  </a:lnTo>
                  <a:lnTo>
                    <a:pt x="1337310" y="1579245"/>
                  </a:lnTo>
                  <a:lnTo>
                    <a:pt x="1306830" y="1552575"/>
                  </a:lnTo>
                  <a:lnTo>
                    <a:pt x="1270635" y="1529715"/>
                  </a:lnTo>
                  <a:lnTo>
                    <a:pt x="1207770" y="1483995"/>
                  </a:lnTo>
                  <a:lnTo>
                    <a:pt x="1181100" y="1443990"/>
                  </a:lnTo>
                  <a:lnTo>
                    <a:pt x="1131570" y="1407795"/>
                  </a:lnTo>
                  <a:lnTo>
                    <a:pt x="1072515" y="1375410"/>
                  </a:lnTo>
                  <a:lnTo>
                    <a:pt x="1038225" y="1339215"/>
                  </a:lnTo>
                  <a:lnTo>
                    <a:pt x="1003935" y="1322070"/>
                  </a:lnTo>
                  <a:lnTo>
                    <a:pt x="963930" y="1310640"/>
                  </a:lnTo>
                  <a:lnTo>
                    <a:pt x="922020" y="1297305"/>
                  </a:lnTo>
                  <a:lnTo>
                    <a:pt x="889635" y="1268730"/>
                  </a:lnTo>
                  <a:lnTo>
                    <a:pt x="872490" y="1192530"/>
                  </a:lnTo>
                  <a:lnTo>
                    <a:pt x="857250" y="1127760"/>
                  </a:lnTo>
                  <a:lnTo>
                    <a:pt x="843915" y="1083945"/>
                  </a:lnTo>
                  <a:lnTo>
                    <a:pt x="813435" y="1059180"/>
                  </a:lnTo>
                  <a:lnTo>
                    <a:pt x="775335" y="1032510"/>
                  </a:lnTo>
                  <a:lnTo>
                    <a:pt x="731520" y="1005840"/>
                  </a:lnTo>
                  <a:lnTo>
                    <a:pt x="678180" y="965835"/>
                  </a:lnTo>
                  <a:lnTo>
                    <a:pt x="647700" y="946785"/>
                  </a:lnTo>
                  <a:lnTo>
                    <a:pt x="607695" y="931545"/>
                  </a:lnTo>
                  <a:lnTo>
                    <a:pt x="556260" y="899160"/>
                  </a:lnTo>
                  <a:lnTo>
                    <a:pt x="489585" y="857250"/>
                  </a:lnTo>
                  <a:lnTo>
                    <a:pt x="438150" y="822960"/>
                  </a:lnTo>
                  <a:lnTo>
                    <a:pt x="386715" y="800100"/>
                  </a:lnTo>
                  <a:lnTo>
                    <a:pt x="325755" y="758190"/>
                  </a:lnTo>
                  <a:lnTo>
                    <a:pt x="310515" y="752475"/>
                  </a:lnTo>
                  <a:lnTo>
                    <a:pt x="272415" y="735330"/>
                  </a:lnTo>
                  <a:lnTo>
                    <a:pt x="253365" y="723900"/>
                  </a:lnTo>
                  <a:lnTo>
                    <a:pt x="219075" y="704850"/>
                  </a:lnTo>
                  <a:lnTo>
                    <a:pt x="165735" y="683895"/>
                  </a:lnTo>
                  <a:lnTo>
                    <a:pt x="127635" y="664845"/>
                  </a:lnTo>
                  <a:cubicBezTo>
                    <a:pt x="123190" y="661670"/>
                    <a:pt x="120015" y="664210"/>
                    <a:pt x="114300" y="655320"/>
                  </a:cubicBezTo>
                  <a:cubicBezTo>
                    <a:pt x="108585" y="646430"/>
                    <a:pt x="100330" y="626110"/>
                    <a:pt x="93345" y="611505"/>
                  </a:cubicBezTo>
                  <a:lnTo>
                    <a:pt x="91440" y="584835"/>
                  </a:lnTo>
                  <a:lnTo>
                    <a:pt x="93345" y="533400"/>
                  </a:lnTo>
                  <a:lnTo>
                    <a:pt x="95250" y="499110"/>
                  </a:lnTo>
                  <a:lnTo>
                    <a:pt x="87630" y="470535"/>
                  </a:lnTo>
                  <a:lnTo>
                    <a:pt x="78105" y="441960"/>
                  </a:lnTo>
                  <a:lnTo>
                    <a:pt x="70485" y="422910"/>
                  </a:lnTo>
                  <a:lnTo>
                    <a:pt x="57150" y="405765"/>
                  </a:lnTo>
                  <a:lnTo>
                    <a:pt x="38100" y="394335"/>
                  </a:lnTo>
                  <a:lnTo>
                    <a:pt x="17145" y="384810"/>
                  </a:lnTo>
                  <a:lnTo>
                    <a:pt x="5715" y="379095"/>
                  </a:lnTo>
                  <a:lnTo>
                    <a:pt x="0" y="367665"/>
                  </a:lnTo>
                  <a:lnTo>
                    <a:pt x="57150" y="337185"/>
                  </a:lnTo>
                  <a:lnTo>
                    <a:pt x="76200" y="331470"/>
                  </a:lnTo>
                  <a:lnTo>
                    <a:pt x="99060" y="329565"/>
                  </a:lnTo>
                  <a:lnTo>
                    <a:pt x="131445" y="329565"/>
                  </a:lnTo>
                  <a:lnTo>
                    <a:pt x="184785" y="339090"/>
                  </a:lnTo>
                  <a:lnTo>
                    <a:pt x="283845" y="329565"/>
                  </a:lnTo>
                  <a:lnTo>
                    <a:pt x="327660" y="331470"/>
                  </a:lnTo>
                  <a:lnTo>
                    <a:pt x="394335" y="320040"/>
                  </a:lnTo>
                  <a:lnTo>
                    <a:pt x="474345" y="314325"/>
                  </a:lnTo>
                  <a:lnTo>
                    <a:pt x="518160" y="304800"/>
                  </a:lnTo>
                  <a:lnTo>
                    <a:pt x="537210" y="302895"/>
                  </a:lnTo>
                  <a:lnTo>
                    <a:pt x="560070" y="293370"/>
                  </a:lnTo>
                  <a:lnTo>
                    <a:pt x="579120" y="262890"/>
                  </a:lnTo>
                  <a:lnTo>
                    <a:pt x="603885" y="219075"/>
                  </a:lnTo>
                  <a:lnTo>
                    <a:pt x="624840" y="140970"/>
                  </a:lnTo>
                  <a:lnTo>
                    <a:pt x="638175" y="118110"/>
                  </a:lnTo>
                  <a:lnTo>
                    <a:pt x="659130" y="95250"/>
                  </a:lnTo>
                  <a:lnTo>
                    <a:pt x="681990" y="66675"/>
                  </a:lnTo>
                  <a:lnTo>
                    <a:pt x="695325" y="32385"/>
                  </a:lnTo>
                  <a:lnTo>
                    <a:pt x="706755" y="15240"/>
                  </a:lnTo>
                  <a:lnTo>
                    <a:pt x="714375" y="5715"/>
                  </a:lnTo>
                  <a:lnTo>
                    <a:pt x="725805" y="0"/>
                  </a:lnTo>
                  <a:lnTo>
                    <a:pt x="744855" y="13335"/>
                  </a:lnTo>
                  <a:lnTo>
                    <a:pt x="781050" y="24765"/>
                  </a:lnTo>
                  <a:lnTo>
                    <a:pt x="834390" y="59055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8" name="중구">
              <a:extLst>
                <a:ext uri="{FF2B5EF4-FFF2-40B4-BE49-F238E27FC236}">
                  <a16:creationId xmlns:a16="http://schemas.microsoft.com/office/drawing/2014/main" id="{41845693-5A0C-4559-A118-92CD894393A8}"/>
                </a:ext>
              </a:extLst>
            </p:cNvPr>
            <p:cNvSpPr/>
            <p:nvPr/>
          </p:nvSpPr>
          <p:spPr>
            <a:xfrm>
              <a:off x="4320084" y="4868979"/>
              <a:ext cx="354962" cy="243339"/>
            </a:xfrm>
            <a:custGeom>
              <a:avLst/>
              <a:gdLst>
                <a:gd name="connsiteX0" fmla="*/ 266700 w 302895"/>
                <a:gd name="connsiteY0" fmla="*/ 26670 h 207645"/>
                <a:gd name="connsiteX1" fmla="*/ 213360 w 302895"/>
                <a:gd name="connsiteY1" fmla="*/ 15240 h 207645"/>
                <a:gd name="connsiteX2" fmla="*/ 186690 w 302895"/>
                <a:gd name="connsiteY2" fmla="*/ 1905 h 207645"/>
                <a:gd name="connsiteX3" fmla="*/ 163830 w 302895"/>
                <a:gd name="connsiteY3" fmla="*/ 1905 h 207645"/>
                <a:gd name="connsiteX4" fmla="*/ 127635 w 302895"/>
                <a:gd name="connsiteY4" fmla="*/ 0 h 207645"/>
                <a:gd name="connsiteX5" fmla="*/ 91440 w 302895"/>
                <a:gd name="connsiteY5" fmla="*/ 0 h 207645"/>
                <a:gd name="connsiteX6" fmla="*/ 66675 w 302895"/>
                <a:gd name="connsiteY6" fmla="*/ 5715 h 207645"/>
                <a:gd name="connsiteX7" fmla="*/ 57150 w 302895"/>
                <a:gd name="connsiteY7" fmla="*/ 22860 h 207645"/>
                <a:gd name="connsiteX8" fmla="*/ 34290 w 302895"/>
                <a:gd name="connsiteY8" fmla="*/ 34290 h 207645"/>
                <a:gd name="connsiteX9" fmla="*/ 11430 w 302895"/>
                <a:gd name="connsiteY9" fmla="*/ 55245 h 207645"/>
                <a:gd name="connsiteX10" fmla="*/ 1905 w 302895"/>
                <a:gd name="connsiteY10" fmla="*/ 80010 h 207645"/>
                <a:gd name="connsiteX11" fmla="*/ 0 w 302895"/>
                <a:gd name="connsiteY11" fmla="*/ 100965 h 207645"/>
                <a:gd name="connsiteX12" fmla="*/ 3810 w 302895"/>
                <a:gd name="connsiteY12" fmla="*/ 121920 h 207645"/>
                <a:gd name="connsiteX13" fmla="*/ 19050 w 302895"/>
                <a:gd name="connsiteY13" fmla="*/ 144780 h 207645"/>
                <a:gd name="connsiteX14" fmla="*/ 32385 w 302895"/>
                <a:gd name="connsiteY14" fmla="*/ 154305 h 207645"/>
                <a:gd name="connsiteX15" fmla="*/ 49530 w 302895"/>
                <a:gd name="connsiteY15" fmla="*/ 169545 h 207645"/>
                <a:gd name="connsiteX16" fmla="*/ 60960 w 302895"/>
                <a:gd name="connsiteY16" fmla="*/ 192405 h 207645"/>
                <a:gd name="connsiteX17" fmla="*/ 60960 w 302895"/>
                <a:gd name="connsiteY17" fmla="*/ 207645 h 207645"/>
                <a:gd name="connsiteX18" fmla="*/ 78105 w 302895"/>
                <a:gd name="connsiteY18" fmla="*/ 192405 h 207645"/>
                <a:gd name="connsiteX19" fmla="*/ 91440 w 302895"/>
                <a:gd name="connsiteY19" fmla="*/ 184785 h 207645"/>
                <a:gd name="connsiteX20" fmla="*/ 112395 w 302895"/>
                <a:gd name="connsiteY20" fmla="*/ 180975 h 207645"/>
                <a:gd name="connsiteX21" fmla="*/ 137160 w 302895"/>
                <a:gd name="connsiteY21" fmla="*/ 180975 h 207645"/>
                <a:gd name="connsiteX22" fmla="*/ 165735 w 302895"/>
                <a:gd name="connsiteY22" fmla="*/ 182880 h 207645"/>
                <a:gd name="connsiteX23" fmla="*/ 201930 w 302895"/>
                <a:gd name="connsiteY23" fmla="*/ 180975 h 207645"/>
                <a:gd name="connsiteX24" fmla="*/ 226695 w 302895"/>
                <a:gd name="connsiteY24" fmla="*/ 180975 h 207645"/>
                <a:gd name="connsiteX25" fmla="*/ 245745 w 302895"/>
                <a:gd name="connsiteY25" fmla="*/ 175260 h 207645"/>
                <a:gd name="connsiteX26" fmla="*/ 260985 w 302895"/>
                <a:gd name="connsiteY26" fmla="*/ 160020 h 207645"/>
                <a:gd name="connsiteX27" fmla="*/ 268605 w 302895"/>
                <a:gd name="connsiteY27" fmla="*/ 137160 h 207645"/>
                <a:gd name="connsiteX28" fmla="*/ 276225 w 302895"/>
                <a:gd name="connsiteY28" fmla="*/ 118110 h 207645"/>
                <a:gd name="connsiteX29" fmla="*/ 287655 w 302895"/>
                <a:gd name="connsiteY29" fmla="*/ 99060 h 207645"/>
                <a:gd name="connsiteX30" fmla="*/ 299085 w 302895"/>
                <a:gd name="connsiteY30" fmla="*/ 87630 h 207645"/>
                <a:gd name="connsiteX31" fmla="*/ 302895 w 302895"/>
                <a:gd name="connsiteY31" fmla="*/ 83820 h 207645"/>
                <a:gd name="connsiteX32" fmla="*/ 266700 w 302895"/>
                <a:gd name="connsiteY32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15240 h 207645"/>
                <a:gd name="connsiteX2" fmla="*/ 163830 w 302895"/>
                <a:gd name="connsiteY2" fmla="*/ 1905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5715 h 207645"/>
                <a:gd name="connsiteX2" fmla="*/ 163830 w 302895"/>
                <a:gd name="connsiteY2" fmla="*/ 1905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3360 w 302895"/>
                <a:gd name="connsiteY1" fmla="*/ 5715 h 207645"/>
                <a:gd name="connsiteX2" fmla="*/ 15430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1455 w 302895"/>
                <a:gd name="connsiteY1" fmla="*/ 13335 h 207645"/>
                <a:gd name="connsiteX2" fmla="*/ 15430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  <a:gd name="connsiteX0" fmla="*/ 266700 w 302895"/>
                <a:gd name="connsiteY0" fmla="*/ 26670 h 207645"/>
                <a:gd name="connsiteX1" fmla="*/ 211455 w 302895"/>
                <a:gd name="connsiteY1" fmla="*/ 13335 h 207645"/>
                <a:gd name="connsiteX2" fmla="*/ 158115 w 302895"/>
                <a:gd name="connsiteY2" fmla="*/ 7620 h 207645"/>
                <a:gd name="connsiteX3" fmla="*/ 127635 w 302895"/>
                <a:gd name="connsiteY3" fmla="*/ 0 h 207645"/>
                <a:gd name="connsiteX4" fmla="*/ 91440 w 302895"/>
                <a:gd name="connsiteY4" fmla="*/ 0 h 207645"/>
                <a:gd name="connsiteX5" fmla="*/ 66675 w 302895"/>
                <a:gd name="connsiteY5" fmla="*/ 5715 h 207645"/>
                <a:gd name="connsiteX6" fmla="*/ 57150 w 302895"/>
                <a:gd name="connsiteY6" fmla="*/ 22860 h 207645"/>
                <a:gd name="connsiteX7" fmla="*/ 34290 w 302895"/>
                <a:gd name="connsiteY7" fmla="*/ 34290 h 207645"/>
                <a:gd name="connsiteX8" fmla="*/ 11430 w 302895"/>
                <a:gd name="connsiteY8" fmla="*/ 55245 h 207645"/>
                <a:gd name="connsiteX9" fmla="*/ 1905 w 302895"/>
                <a:gd name="connsiteY9" fmla="*/ 80010 h 207645"/>
                <a:gd name="connsiteX10" fmla="*/ 0 w 302895"/>
                <a:gd name="connsiteY10" fmla="*/ 100965 h 207645"/>
                <a:gd name="connsiteX11" fmla="*/ 3810 w 302895"/>
                <a:gd name="connsiteY11" fmla="*/ 121920 h 207645"/>
                <a:gd name="connsiteX12" fmla="*/ 19050 w 302895"/>
                <a:gd name="connsiteY12" fmla="*/ 144780 h 207645"/>
                <a:gd name="connsiteX13" fmla="*/ 32385 w 302895"/>
                <a:gd name="connsiteY13" fmla="*/ 154305 h 207645"/>
                <a:gd name="connsiteX14" fmla="*/ 49530 w 302895"/>
                <a:gd name="connsiteY14" fmla="*/ 169545 h 207645"/>
                <a:gd name="connsiteX15" fmla="*/ 60960 w 302895"/>
                <a:gd name="connsiteY15" fmla="*/ 192405 h 207645"/>
                <a:gd name="connsiteX16" fmla="*/ 60960 w 302895"/>
                <a:gd name="connsiteY16" fmla="*/ 207645 h 207645"/>
                <a:gd name="connsiteX17" fmla="*/ 78105 w 302895"/>
                <a:gd name="connsiteY17" fmla="*/ 192405 h 207645"/>
                <a:gd name="connsiteX18" fmla="*/ 91440 w 302895"/>
                <a:gd name="connsiteY18" fmla="*/ 184785 h 207645"/>
                <a:gd name="connsiteX19" fmla="*/ 112395 w 302895"/>
                <a:gd name="connsiteY19" fmla="*/ 180975 h 207645"/>
                <a:gd name="connsiteX20" fmla="*/ 137160 w 302895"/>
                <a:gd name="connsiteY20" fmla="*/ 180975 h 207645"/>
                <a:gd name="connsiteX21" fmla="*/ 165735 w 302895"/>
                <a:gd name="connsiteY21" fmla="*/ 182880 h 207645"/>
                <a:gd name="connsiteX22" fmla="*/ 201930 w 302895"/>
                <a:gd name="connsiteY22" fmla="*/ 180975 h 207645"/>
                <a:gd name="connsiteX23" fmla="*/ 226695 w 302895"/>
                <a:gd name="connsiteY23" fmla="*/ 180975 h 207645"/>
                <a:gd name="connsiteX24" fmla="*/ 245745 w 302895"/>
                <a:gd name="connsiteY24" fmla="*/ 175260 h 207645"/>
                <a:gd name="connsiteX25" fmla="*/ 260985 w 302895"/>
                <a:gd name="connsiteY25" fmla="*/ 160020 h 207645"/>
                <a:gd name="connsiteX26" fmla="*/ 268605 w 302895"/>
                <a:gd name="connsiteY26" fmla="*/ 137160 h 207645"/>
                <a:gd name="connsiteX27" fmla="*/ 276225 w 302895"/>
                <a:gd name="connsiteY27" fmla="*/ 118110 h 207645"/>
                <a:gd name="connsiteX28" fmla="*/ 287655 w 302895"/>
                <a:gd name="connsiteY28" fmla="*/ 99060 h 207645"/>
                <a:gd name="connsiteX29" fmla="*/ 299085 w 302895"/>
                <a:gd name="connsiteY29" fmla="*/ 87630 h 207645"/>
                <a:gd name="connsiteX30" fmla="*/ 302895 w 302895"/>
                <a:gd name="connsiteY30" fmla="*/ 83820 h 207645"/>
                <a:gd name="connsiteX31" fmla="*/ 266700 w 302895"/>
                <a:gd name="connsiteY31" fmla="*/ 26670 h 2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2895" h="207645">
                  <a:moveTo>
                    <a:pt x="266700" y="26670"/>
                  </a:moveTo>
                  <a:lnTo>
                    <a:pt x="211455" y="13335"/>
                  </a:lnTo>
                  <a:lnTo>
                    <a:pt x="158115" y="7620"/>
                  </a:lnTo>
                  <a:lnTo>
                    <a:pt x="127635" y="0"/>
                  </a:lnTo>
                  <a:lnTo>
                    <a:pt x="91440" y="0"/>
                  </a:lnTo>
                  <a:lnTo>
                    <a:pt x="66675" y="5715"/>
                  </a:lnTo>
                  <a:lnTo>
                    <a:pt x="57150" y="22860"/>
                  </a:lnTo>
                  <a:lnTo>
                    <a:pt x="34290" y="34290"/>
                  </a:lnTo>
                  <a:lnTo>
                    <a:pt x="11430" y="55245"/>
                  </a:lnTo>
                  <a:lnTo>
                    <a:pt x="1905" y="80010"/>
                  </a:lnTo>
                  <a:lnTo>
                    <a:pt x="0" y="100965"/>
                  </a:lnTo>
                  <a:lnTo>
                    <a:pt x="3810" y="121920"/>
                  </a:lnTo>
                  <a:lnTo>
                    <a:pt x="19050" y="144780"/>
                  </a:lnTo>
                  <a:lnTo>
                    <a:pt x="32385" y="154305"/>
                  </a:lnTo>
                  <a:lnTo>
                    <a:pt x="49530" y="169545"/>
                  </a:lnTo>
                  <a:lnTo>
                    <a:pt x="60960" y="192405"/>
                  </a:lnTo>
                  <a:lnTo>
                    <a:pt x="60960" y="207645"/>
                  </a:lnTo>
                  <a:lnTo>
                    <a:pt x="78105" y="192405"/>
                  </a:lnTo>
                  <a:lnTo>
                    <a:pt x="91440" y="184785"/>
                  </a:lnTo>
                  <a:lnTo>
                    <a:pt x="112395" y="180975"/>
                  </a:lnTo>
                  <a:lnTo>
                    <a:pt x="137160" y="180975"/>
                  </a:lnTo>
                  <a:lnTo>
                    <a:pt x="165735" y="182880"/>
                  </a:lnTo>
                  <a:lnTo>
                    <a:pt x="201930" y="180975"/>
                  </a:lnTo>
                  <a:lnTo>
                    <a:pt x="226695" y="180975"/>
                  </a:lnTo>
                  <a:lnTo>
                    <a:pt x="245745" y="175260"/>
                  </a:lnTo>
                  <a:lnTo>
                    <a:pt x="260985" y="160020"/>
                  </a:lnTo>
                  <a:lnTo>
                    <a:pt x="268605" y="137160"/>
                  </a:lnTo>
                  <a:lnTo>
                    <a:pt x="276225" y="118110"/>
                  </a:lnTo>
                  <a:lnTo>
                    <a:pt x="287655" y="99060"/>
                  </a:lnTo>
                  <a:lnTo>
                    <a:pt x="299085" y="87630"/>
                  </a:lnTo>
                  <a:lnTo>
                    <a:pt x="302895" y="83820"/>
                  </a:lnTo>
                  <a:lnTo>
                    <a:pt x="266700" y="2667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9" name="서구">
              <a:extLst>
                <a:ext uri="{FF2B5EF4-FFF2-40B4-BE49-F238E27FC236}">
                  <a16:creationId xmlns:a16="http://schemas.microsoft.com/office/drawing/2014/main" id="{98FA7682-1453-463F-9453-4F5F18EB953C}"/>
                </a:ext>
              </a:extLst>
            </p:cNvPr>
            <p:cNvSpPr/>
            <p:nvPr/>
          </p:nvSpPr>
          <p:spPr>
            <a:xfrm>
              <a:off x="4044198" y="4599168"/>
              <a:ext cx="325688" cy="942542"/>
            </a:xfrm>
            <a:custGeom>
              <a:avLst/>
              <a:gdLst>
                <a:gd name="connsiteX0" fmla="*/ 171281 w 380676"/>
                <a:gd name="connsiteY0" fmla="*/ 0 h 1101676"/>
                <a:gd name="connsiteX1" fmla="*/ 191914 w 380676"/>
                <a:gd name="connsiteY1" fmla="*/ 19338 h 1101676"/>
                <a:gd name="connsiteX2" fmla="*/ 236208 w 380676"/>
                <a:gd name="connsiteY2" fmla="*/ 36432 h 1101676"/>
                <a:gd name="connsiteX3" fmla="*/ 270080 w 380676"/>
                <a:gd name="connsiteY3" fmla="*/ 65735 h 1101676"/>
                <a:gd name="connsiteX4" fmla="*/ 303951 w 380676"/>
                <a:gd name="connsiteY4" fmla="*/ 97480 h 1101676"/>
                <a:gd name="connsiteX5" fmla="*/ 333743 w 380676"/>
                <a:gd name="connsiteY5" fmla="*/ 120474 h 1101676"/>
                <a:gd name="connsiteX6" fmla="*/ 332983 w 380676"/>
                <a:gd name="connsiteY6" fmla="*/ 121165 h 1101676"/>
                <a:gd name="connsiteX7" fmla="*/ 324044 w 380676"/>
                <a:gd name="connsiteY7" fmla="*/ 132339 h 1101676"/>
                <a:gd name="connsiteX8" fmla="*/ 328514 w 380676"/>
                <a:gd name="connsiteY8" fmla="*/ 152452 h 1101676"/>
                <a:gd name="connsiteX9" fmla="*/ 324044 w 380676"/>
                <a:gd name="connsiteY9" fmla="*/ 177034 h 1101676"/>
                <a:gd name="connsiteX10" fmla="*/ 308400 w 380676"/>
                <a:gd name="connsiteY10" fmla="*/ 208321 h 1101676"/>
                <a:gd name="connsiteX11" fmla="*/ 308400 w 380676"/>
                <a:gd name="connsiteY11" fmla="*/ 226200 h 1101676"/>
                <a:gd name="connsiteX12" fmla="*/ 308400 w 380676"/>
                <a:gd name="connsiteY12" fmla="*/ 250782 h 1101676"/>
                <a:gd name="connsiteX13" fmla="*/ 328514 w 380676"/>
                <a:gd name="connsiteY13" fmla="*/ 273130 h 1101676"/>
                <a:gd name="connsiteX14" fmla="*/ 346392 w 380676"/>
                <a:gd name="connsiteY14" fmla="*/ 273130 h 1101676"/>
                <a:gd name="connsiteX15" fmla="*/ 363153 w 380676"/>
                <a:gd name="connsiteY15" fmla="*/ 288494 h 1101676"/>
                <a:gd name="connsiteX16" fmla="*/ 378517 w 380676"/>
                <a:gd name="connsiteY16" fmla="*/ 317826 h 1101676"/>
                <a:gd name="connsiteX17" fmla="*/ 374327 w 380676"/>
                <a:gd name="connsiteY17" fmla="*/ 323692 h 1101676"/>
                <a:gd name="connsiteX18" fmla="*/ 362315 w 380676"/>
                <a:gd name="connsiteY18" fmla="*/ 334587 h 1101676"/>
                <a:gd name="connsiteX19" fmla="*/ 339129 w 380676"/>
                <a:gd name="connsiteY19" fmla="*/ 347995 h 1101676"/>
                <a:gd name="connsiteX20" fmla="*/ 310273 w 380676"/>
                <a:gd name="connsiteY20" fmla="*/ 382997 h 1101676"/>
                <a:gd name="connsiteX21" fmla="*/ 299100 w 380676"/>
                <a:gd name="connsiteY21" fmla="*/ 422487 h 1101676"/>
                <a:gd name="connsiteX22" fmla="*/ 295379 w 380676"/>
                <a:gd name="connsiteY22" fmla="*/ 463086 h 1101676"/>
                <a:gd name="connsiteX23" fmla="*/ 315118 w 380676"/>
                <a:gd name="connsiteY23" fmla="*/ 497719 h 1101676"/>
                <a:gd name="connsiteX24" fmla="*/ 341922 w 380676"/>
                <a:gd name="connsiteY24" fmla="*/ 534212 h 1101676"/>
                <a:gd name="connsiteX25" fmla="*/ 361673 w 380676"/>
                <a:gd name="connsiteY25" fmla="*/ 564014 h 1101676"/>
                <a:gd name="connsiteX26" fmla="*/ 380676 w 380676"/>
                <a:gd name="connsiteY26" fmla="*/ 600145 h 1101676"/>
                <a:gd name="connsiteX27" fmla="*/ 373209 w 380676"/>
                <a:gd name="connsiteY27" fmla="*/ 628461 h 1101676"/>
                <a:gd name="connsiteX28" fmla="*/ 370974 w 380676"/>
                <a:gd name="connsiteY28" fmla="*/ 644104 h 1101676"/>
                <a:gd name="connsiteX29" fmla="*/ 364270 w 380676"/>
                <a:gd name="connsiteY29" fmla="*/ 659748 h 1101676"/>
                <a:gd name="connsiteX30" fmla="*/ 355331 w 380676"/>
                <a:gd name="connsiteY30" fmla="*/ 682096 h 1101676"/>
                <a:gd name="connsiteX31" fmla="*/ 355331 w 380676"/>
                <a:gd name="connsiteY31" fmla="*/ 708913 h 1101676"/>
                <a:gd name="connsiteX32" fmla="*/ 362035 w 380676"/>
                <a:gd name="connsiteY32" fmla="*/ 733496 h 1101676"/>
                <a:gd name="connsiteX33" fmla="*/ 368740 w 380676"/>
                <a:gd name="connsiteY33" fmla="*/ 749139 h 1101676"/>
                <a:gd name="connsiteX34" fmla="*/ 368740 w 380676"/>
                <a:gd name="connsiteY34" fmla="*/ 778191 h 1101676"/>
                <a:gd name="connsiteX35" fmla="*/ 370974 w 380676"/>
                <a:gd name="connsiteY35" fmla="*/ 805009 h 1101676"/>
                <a:gd name="connsiteX36" fmla="*/ 377679 w 380676"/>
                <a:gd name="connsiteY36" fmla="*/ 820652 h 1101676"/>
                <a:gd name="connsiteX37" fmla="*/ 364270 w 380676"/>
                <a:gd name="connsiteY37" fmla="*/ 838530 h 1101676"/>
                <a:gd name="connsiteX38" fmla="*/ 346392 w 380676"/>
                <a:gd name="connsiteY38" fmla="*/ 838530 h 1101676"/>
                <a:gd name="connsiteX39" fmla="*/ 330748 w 380676"/>
                <a:gd name="connsiteY39" fmla="*/ 849704 h 1101676"/>
                <a:gd name="connsiteX40" fmla="*/ 319574 w 380676"/>
                <a:gd name="connsiteY40" fmla="*/ 854174 h 1101676"/>
                <a:gd name="connsiteX41" fmla="*/ 301696 w 380676"/>
                <a:gd name="connsiteY41" fmla="*/ 863113 h 1101676"/>
                <a:gd name="connsiteX42" fmla="*/ 288287 w 380676"/>
                <a:gd name="connsiteY42" fmla="*/ 876522 h 1101676"/>
                <a:gd name="connsiteX43" fmla="*/ 277114 w 380676"/>
                <a:gd name="connsiteY43" fmla="*/ 894400 h 1101676"/>
                <a:gd name="connsiteX44" fmla="*/ 277114 w 380676"/>
                <a:gd name="connsiteY44" fmla="*/ 905574 h 1101676"/>
                <a:gd name="connsiteX45" fmla="*/ 277114 w 380676"/>
                <a:gd name="connsiteY45" fmla="*/ 914513 h 1101676"/>
                <a:gd name="connsiteX46" fmla="*/ 279348 w 380676"/>
                <a:gd name="connsiteY46" fmla="*/ 948035 h 1101676"/>
                <a:gd name="connsiteX47" fmla="*/ 290522 w 380676"/>
                <a:gd name="connsiteY47" fmla="*/ 994965 h 1101676"/>
                <a:gd name="connsiteX48" fmla="*/ 301696 w 380676"/>
                <a:gd name="connsiteY48" fmla="*/ 1026252 h 1101676"/>
                <a:gd name="connsiteX49" fmla="*/ 294992 w 380676"/>
                <a:gd name="connsiteY49" fmla="*/ 1044131 h 1101676"/>
                <a:gd name="connsiteX50" fmla="*/ 270409 w 380676"/>
                <a:gd name="connsiteY50" fmla="*/ 1062009 h 1101676"/>
                <a:gd name="connsiteX51" fmla="*/ 241357 w 380676"/>
                <a:gd name="connsiteY51" fmla="*/ 1075417 h 1101676"/>
                <a:gd name="connsiteX52" fmla="*/ 221244 w 380676"/>
                <a:gd name="connsiteY52" fmla="*/ 1088826 h 1101676"/>
                <a:gd name="connsiteX53" fmla="*/ 209232 w 380676"/>
                <a:gd name="connsiteY53" fmla="*/ 1096369 h 1101676"/>
                <a:gd name="connsiteX54" fmla="*/ 193868 w 380676"/>
                <a:gd name="connsiteY54" fmla="*/ 1101676 h 1101676"/>
                <a:gd name="connsiteX55" fmla="*/ 170682 w 380676"/>
                <a:gd name="connsiteY55" fmla="*/ 1079608 h 1101676"/>
                <a:gd name="connsiteX56" fmla="*/ 147496 w 380676"/>
                <a:gd name="connsiteY56" fmla="*/ 1048600 h 1101676"/>
                <a:gd name="connsiteX57" fmla="*/ 144423 w 380676"/>
                <a:gd name="connsiteY57" fmla="*/ 1025135 h 1101676"/>
                <a:gd name="connsiteX58" fmla="*/ 145820 w 380676"/>
                <a:gd name="connsiteY58" fmla="*/ 1000273 h 1101676"/>
                <a:gd name="connsiteX59" fmla="*/ 142468 w 380676"/>
                <a:gd name="connsiteY59" fmla="*/ 980719 h 1101676"/>
                <a:gd name="connsiteX60" fmla="*/ 134087 w 380676"/>
                <a:gd name="connsiteY60" fmla="*/ 932391 h 1101676"/>
                <a:gd name="connsiteX61" fmla="*/ 114336 w 380676"/>
                <a:gd name="connsiteY61" fmla="*/ 881372 h 1101676"/>
                <a:gd name="connsiteX62" fmla="*/ 143026 w 380676"/>
                <a:gd name="connsiteY62" fmla="*/ 863113 h 1101676"/>
                <a:gd name="connsiteX63" fmla="*/ 156435 w 380676"/>
                <a:gd name="connsiteY63" fmla="*/ 858643 h 1101676"/>
                <a:gd name="connsiteX64" fmla="*/ 176548 w 380676"/>
                <a:gd name="connsiteY64" fmla="*/ 845235 h 1101676"/>
                <a:gd name="connsiteX65" fmla="*/ 189957 w 380676"/>
                <a:gd name="connsiteY65" fmla="*/ 827356 h 1101676"/>
                <a:gd name="connsiteX66" fmla="*/ 210070 w 380676"/>
                <a:gd name="connsiteY66" fmla="*/ 811713 h 1101676"/>
                <a:gd name="connsiteX67" fmla="*/ 230183 w 380676"/>
                <a:gd name="connsiteY67" fmla="*/ 793835 h 1101676"/>
                <a:gd name="connsiteX68" fmla="*/ 237725 w 380676"/>
                <a:gd name="connsiteY68" fmla="*/ 765621 h 1101676"/>
                <a:gd name="connsiteX69" fmla="*/ 227390 w 380676"/>
                <a:gd name="connsiteY69" fmla="*/ 661982 h 1101676"/>
                <a:gd name="connsiteX70" fmla="*/ 212025 w 380676"/>
                <a:gd name="connsiteY70" fmla="*/ 609744 h 1101676"/>
                <a:gd name="connsiteX71" fmla="*/ 194147 w 380676"/>
                <a:gd name="connsiteY71" fmla="*/ 593822 h 1101676"/>
                <a:gd name="connsiteX72" fmla="*/ 176548 w 380676"/>
                <a:gd name="connsiteY72" fmla="*/ 579296 h 1101676"/>
                <a:gd name="connsiteX73" fmla="*/ 163140 w 380676"/>
                <a:gd name="connsiteY73" fmla="*/ 565887 h 1101676"/>
                <a:gd name="connsiteX74" fmla="*/ 151966 w 380676"/>
                <a:gd name="connsiteY74" fmla="*/ 527895 h 1101676"/>
                <a:gd name="connsiteX75" fmla="*/ 149731 w 380676"/>
                <a:gd name="connsiteY75" fmla="*/ 503313 h 1101676"/>
                <a:gd name="connsiteX76" fmla="*/ 143026 w 380676"/>
                <a:gd name="connsiteY76" fmla="*/ 425095 h 1101676"/>
                <a:gd name="connsiteX77" fmla="*/ 129618 w 380676"/>
                <a:gd name="connsiteY77" fmla="*/ 384869 h 1101676"/>
                <a:gd name="connsiteX78" fmla="*/ 102800 w 380676"/>
                <a:gd name="connsiteY78" fmla="*/ 371461 h 1101676"/>
                <a:gd name="connsiteX79" fmla="*/ 73748 w 380676"/>
                <a:gd name="connsiteY79" fmla="*/ 360287 h 1101676"/>
                <a:gd name="connsiteX80" fmla="*/ 37992 w 380676"/>
                <a:gd name="connsiteY80" fmla="*/ 355817 h 1101676"/>
                <a:gd name="connsiteX81" fmla="*/ 4470 w 380676"/>
                <a:gd name="connsiteY81" fmla="*/ 331235 h 1101676"/>
                <a:gd name="connsiteX82" fmla="*/ 0 w 380676"/>
                <a:gd name="connsiteY82" fmla="*/ 308887 h 1101676"/>
                <a:gd name="connsiteX83" fmla="*/ 0 w 380676"/>
                <a:gd name="connsiteY83" fmla="*/ 284304 h 1101676"/>
                <a:gd name="connsiteX84" fmla="*/ 13409 w 380676"/>
                <a:gd name="connsiteY84" fmla="*/ 266426 h 1101676"/>
                <a:gd name="connsiteX85" fmla="*/ 26818 w 380676"/>
                <a:gd name="connsiteY85" fmla="*/ 255252 h 1101676"/>
                <a:gd name="connsiteX86" fmla="*/ 40226 w 380676"/>
                <a:gd name="connsiteY86" fmla="*/ 239608 h 1101676"/>
                <a:gd name="connsiteX87" fmla="*/ 51400 w 380676"/>
                <a:gd name="connsiteY87" fmla="*/ 221730 h 1101676"/>
                <a:gd name="connsiteX88" fmla="*/ 58105 w 380676"/>
                <a:gd name="connsiteY88" fmla="*/ 206087 h 1101676"/>
                <a:gd name="connsiteX89" fmla="*/ 60339 w 380676"/>
                <a:gd name="connsiteY89" fmla="*/ 185974 h 1101676"/>
                <a:gd name="connsiteX90" fmla="*/ 67044 w 380676"/>
                <a:gd name="connsiteY90" fmla="*/ 159156 h 1101676"/>
                <a:gd name="connsiteX91" fmla="*/ 73748 w 380676"/>
                <a:gd name="connsiteY91" fmla="*/ 136808 h 1101676"/>
                <a:gd name="connsiteX92" fmla="*/ 89392 w 380676"/>
                <a:gd name="connsiteY92" fmla="*/ 116695 h 1101676"/>
                <a:gd name="connsiteX93" fmla="*/ 93861 w 380676"/>
                <a:gd name="connsiteY93" fmla="*/ 85408 h 1101676"/>
                <a:gd name="connsiteX94" fmla="*/ 98331 w 380676"/>
                <a:gd name="connsiteY94" fmla="*/ 49652 h 1101676"/>
                <a:gd name="connsiteX95" fmla="*/ 114710 w 380676"/>
                <a:gd name="connsiteY95" fmla="*/ 86 h 1101676"/>
                <a:gd name="connsiteX96" fmla="*/ 169095 w 380676"/>
                <a:gd name="connsiteY96" fmla="*/ 1211 h 1101676"/>
                <a:gd name="connsiteX97" fmla="*/ 171281 w 380676"/>
                <a:gd name="connsiteY97" fmla="*/ 0 h 110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80676" h="1101676">
                  <a:moveTo>
                    <a:pt x="171281" y="0"/>
                  </a:moveTo>
                  <a:lnTo>
                    <a:pt x="191914" y="19338"/>
                  </a:lnTo>
                  <a:lnTo>
                    <a:pt x="236208" y="36432"/>
                  </a:lnTo>
                  <a:lnTo>
                    <a:pt x="270080" y="65735"/>
                  </a:lnTo>
                  <a:lnTo>
                    <a:pt x="303951" y="97480"/>
                  </a:lnTo>
                  <a:lnTo>
                    <a:pt x="333743" y="120474"/>
                  </a:lnTo>
                  <a:lnTo>
                    <a:pt x="332983" y="121165"/>
                  </a:lnTo>
                  <a:lnTo>
                    <a:pt x="324044" y="132339"/>
                  </a:lnTo>
                  <a:lnTo>
                    <a:pt x="328514" y="152452"/>
                  </a:lnTo>
                  <a:lnTo>
                    <a:pt x="324044" y="177034"/>
                  </a:lnTo>
                  <a:lnTo>
                    <a:pt x="308400" y="208321"/>
                  </a:lnTo>
                  <a:lnTo>
                    <a:pt x="308400" y="226200"/>
                  </a:lnTo>
                  <a:lnTo>
                    <a:pt x="308400" y="250782"/>
                  </a:lnTo>
                  <a:lnTo>
                    <a:pt x="328514" y="273130"/>
                  </a:lnTo>
                  <a:lnTo>
                    <a:pt x="346392" y="273130"/>
                  </a:lnTo>
                  <a:lnTo>
                    <a:pt x="363153" y="288494"/>
                  </a:lnTo>
                  <a:cubicBezTo>
                    <a:pt x="368274" y="298271"/>
                    <a:pt x="376655" y="311960"/>
                    <a:pt x="378517" y="317826"/>
                  </a:cubicBezTo>
                  <a:cubicBezTo>
                    <a:pt x="380379" y="323692"/>
                    <a:pt x="377027" y="320899"/>
                    <a:pt x="374327" y="323692"/>
                  </a:cubicBezTo>
                  <a:cubicBezTo>
                    <a:pt x="371626" y="326486"/>
                    <a:pt x="366039" y="330117"/>
                    <a:pt x="362315" y="334587"/>
                  </a:cubicBezTo>
                  <a:lnTo>
                    <a:pt x="339129" y="347995"/>
                  </a:lnTo>
                  <a:lnTo>
                    <a:pt x="310273" y="382997"/>
                  </a:lnTo>
                  <a:lnTo>
                    <a:pt x="299100" y="422487"/>
                  </a:lnTo>
                  <a:lnTo>
                    <a:pt x="295379" y="463086"/>
                  </a:lnTo>
                  <a:lnTo>
                    <a:pt x="315118" y="497719"/>
                  </a:lnTo>
                  <a:lnTo>
                    <a:pt x="341922" y="534212"/>
                  </a:lnTo>
                  <a:lnTo>
                    <a:pt x="361673" y="564014"/>
                  </a:lnTo>
                  <a:lnTo>
                    <a:pt x="380676" y="600145"/>
                  </a:lnTo>
                  <a:lnTo>
                    <a:pt x="373209" y="628461"/>
                  </a:lnTo>
                  <a:lnTo>
                    <a:pt x="370974" y="644104"/>
                  </a:lnTo>
                  <a:lnTo>
                    <a:pt x="364270" y="659748"/>
                  </a:lnTo>
                  <a:lnTo>
                    <a:pt x="355331" y="682096"/>
                  </a:lnTo>
                  <a:lnTo>
                    <a:pt x="355331" y="708913"/>
                  </a:lnTo>
                  <a:lnTo>
                    <a:pt x="362035" y="733496"/>
                  </a:lnTo>
                  <a:lnTo>
                    <a:pt x="368740" y="749139"/>
                  </a:lnTo>
                  <a:lnTo>
                    <a:pt x="368740" y="778191"/>
                  </a:lnTo>
                  <a:lnTo>
                    <a:pt x="370974" y="805009"/>
                  </a:lnTo>
                  <a:lnTo>
                    <a:pt x="377679" y="820652"/>
                  </a:lnTo>
                  <a:lnTo>
                    <a:pt x="364270" y="838530"/>
                  </a:lnTo>
                  <a:lnTo>
                    <a:pt x="346392" y="838530"/>
                  </a:lnTo>
                  <a:lnTo>
                    <a:pt x="330748" y="849704"/>
                  </a:lnTo>
                  <a:lnTo>
                    <a:pt x="319574" y="854174"/>
                  </a:lnTo>
                  <a:lnTo>
                    <a:pt x="301696" y="863113"/>
                  </a:lnTo>
                  <a:lnTo>
                    <a:pt x="288287" y="876522"/>
                  </a:lnTo>
                  <a:lnTo>
                    <a:pt x="277114" y="894400"/>
                  </a:lnTo>
                  <a:lnTo>
                    <a:pt x="277114" y="905574"/>
                  </a:lnTo>
                  <a:lnTo>
                    <a:pt x="277114" y="914513"/>
                  </a:lnTo>
                  <a:lnTo>
                    <a:pt x="279348" y="948035"/>
                  </a:lnTo>
                  <a:lnTo>
                    <a:pt x="290522" y="994965"/>
                  </a:lnTo>
                  <a:lnTo>
                    <a:pt x="301696" y="1026252"/>
                  </a:lnTo>
                  <a:lnTo>
                    <a:pt x="294992" y="1044131"/>
                  </a:lnTo>
                  <a:lnTo>
                    <a:pt x="270409" y="1062009"/>
                  </a:lnTo>
                  <a:lnTo>
                    <a:pt x="241357" y="1075417"/>
                  </a:lnTo>
                  <a:lnTo>
                    <a:pt x="221244" y="1088826"/>
                  </a:lnTo>
                  <a:lnTo>
                    <a:pt x="209232" y="1096369"/>
                  </a:lnTo>
                  <a:lnTo>
                    <a:pt x="193868" y="1101676"/>
                  </a:lnTo>
                  <a:cubicBezTo>
                    <a:pt x="187303" y="1099302"/>
                    <a:pt x="178410" y="1088454"/>
                    <a:pt x="170682" y="1079608"/>
                  </a:cubicBezTo>
                  <a:cubicBezTo>
                    <a:pt x="162953" y="1070762"/>
                    <a:pt x="154945" y="1059774"/>
                    <a:pt x="147496" y="1048600"/>
                  </a:cubicBezTo>
                  <a:lnTo>
                    <a:pt x="144423" y="1025135"/>
                  </a:lnTo>
                  <a:lnTo>
                    <a:pt x="145820" y="1000273"/>
                  </a:lnTo>
                  <a:lnTo>
                    <a:pt x="142468" y="980719"/>
                  </a:lnTo>
                  <a:lnTo>
                    <a:pt x="134087" y="932391"/>
                  </a:lnTo>
                  <a:lnTo>
                    <a:pt x="114336" y="881372"/>
                  </a:lnTo>
                  <a:lnTo>
                    <a:pt x="143026" y="863113"/>
                  </a:lnTo>
                  <a:lnTo>
                    <a:pt x="156435" y="858643"/>
                  </a:lnTo>
                  <a:lnTo>
                    <a:pt x="176548" y="845235"/>
                  </a:lnTo>
                  <a:lnTo>
                    <a:pt x="189957" y="827356"/>
                  </a:lnTo>
                  <a:lnTo>
                    <a:pt x="210070" y="811713"/>
                  </a:lnTo>
                  <a:lnTo>
                    <a:pt x="230183" y="793835"/>
                  </a:lnTo>
                  <a:lnTo>
                    <a:pt x="237725" y="765621"/>
                  </a:lnTo>
                  <a:lnTo>
                    <a:pt x="227390" y="661982"/>
                  </a:lnTo>
                  <a:lnTo>
                    <a:pt x="212025" y="609744"/>
                  </a:lnTo>
                  <a:lnTo>
                    <a:pt x="194147" y="593822"/>
                  </a:lnTo>
                  <a:lnTo>
                    <a:pt x="176548" y="579296"/>
                  </a:lnTo>
                  <a:lnTo>
                    <a:pt x="163140" y="565887"/>
                  </a:lnTo>
                  <a:lnTo>
                    <a:pt x="151966" y="527895"/>
                  </a:lnTo>
                  <a:lnTo>
                    <a:pt x="149731" y="503313"/>
                  </a:lnTo>
                  <a:lnTo>
                    <a:pt x="143026" y="425095"/>
                  </a:lnTo>
                  <a:lnTo>
                    <a:pt x="129618" y="384869"/>
                  </a:lnTo>
                  <a:lnTo>
                    <a:pt x="102800" y="371461"/>
                  </a:lnTo>
                  <a:lnTo>
                    <a:pt x="73748" y="360287"/>
                  </a:lnTo>
                  <a:lnTo>
                    <a:pt x="37992" y="355817"/>
                  </a:lnTo>
                  <a:lnTo>
                    <a:pt x="4470" y="331235"/>
                  </a:lnTo>
                  <a:lnTo>
                    <a:pt x="0" y="308887"/>
                  </a:lnTo>
                  <a:lnTo>
                    <a:pt x="0" y="284304"/>
                  </a:lnTo>
                  <a:lnTo>
                    <a:pt x="13409" y="266426"/>
                  </a:lnTo>
                  <a:lnTo>
                    <a:pt x="26818" y="255252"/>
                  </a:lnTo>
                  <a:lnTo>
                    <a:pt x="40226" y="239608"/>
                  </a:lnTo>
                  <a:lnTo>
                    <a:pt x="51400" y="221730"/>
                  </a:lnTo>
                  <a:lnTo>
                    <a:pt x="58105" y="206087"/>
                  </a:lnTo>
                  <a:lnTo>
                    <a:pt x="60339" y="185974"/>
                  </a:lnTo>
                  <a:lnTo>
                    <a:pt x="67044" y="159156"/>
                  </a:lnTo>
                  <a:lnTo>
                    <a:pt x="73748" y="136808"/>
                  </a:lnTo>
                  <a:lnTo>
                    <a:pt x="89392" y="116695"/>
                  </a:lnTo>
                  <a:lnTo>
                    <a:pt x="93861" y="85408"/>
                  </a:lnTo>
                  <a:lnTo>
                    <a:pt x="98331" y="49652"/>
                  </a:lnTo>
                  <a:lnTo>
                    <a:pt x="114710" y="86"/>
                  </a:lnTo>
                  <a:lnTo>
                    <a:pt x="169095" y="1211"/>
                  </a:lnTo>
                  <a:lnTo>
                    <a:pt x="171281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0" name="동구">
              <a:extLst>
                <a:ext uri="{FF2B5EF4-FFF2-40B4-BE49-F238E27FC236}">
                  <a16:creationId xmlns:a16="http://schemas.microsoft.com/office/drawing/2014/main" id="{6FC4A42E-F7B1-467A-B846-F9BCB2C50B43}"/>
                </a:ext>
              </a:extLst>
            </p:cNvPr>
            <p:cNvSpPr/>
            <p:nvPr/>
          </p:nvSpPr>
          <p:spPr>
            <a:xfrm>
              <a:off x="4326423" y="4584375"/>
              <a:ext cx="360174" cy="289452"/>
            </a:xfrm>
            <a:custGeom>
              <a:avLst/>
              <a:gdLst>
                <a:gd name="connsiteX0" fmla="*/ 186690 w 946785"/>
                <a:gd name="connsiteY0" fmla="*/ 72390 h 750570"/>
                <a:gd name="connsiteX1" fmla="*/ 140970 w 946785"/>
                <a:gd name="connsiteY1" fmla="*/ 99060 h 750570"/>
                <a:gd name="connsiteX2" fmla="*/ 104775 w 946785"/>
                <a:gd name="connsiteY2" fmla="*/ 129540 h 750570"/>
                <a:gd name="connsiteX3" fmla="*/ 83820 w 946785"/>
                <a:gd name="connsiteY3" fmla="*/ 148590 h 750570"/>
                <a:gd name="connsiteX4" fmla="*/ 57150 w 946785"/>
                <a:gd name="connsiteY4" fmla="*/ 169545 h 750570"/>
                <a:gd name="connsiteX5" fmla="*/ 51435 w 946785"/>
                <a:gd name="connsiteY5" fmla="*/ 196215 h 750570"/>
                <a:gd name="connsiteX6" fmla="*/ 38100 w 946785"/>
                <a:gd name="connsiteY6" fmla="*/ 240030 h 750570"/>
                <a:gd name="connsiteX7" fmla="*/ 26670 w 946785"/>
                <a:gd name="connsiteY7" fmla="*/ 260985 h 750570"/>
                <a:gd name="connsiteX8" fmla="*/ 7620 w 946785"/>
                <a:gd name="connsiteY8" fmla="*/ 295275 h 750570"/>
                <a:gd name="connsiteX9" fmla="*/ 1905 w 946785"/>
                <a:gd name="connsiteY9" fmla="*/ 325755 h 750570"/>
                <a:gd name="connsiteX10" fmla="*/ 0 w 946785"/>
                <a:gd name="connsiteY10" fmla="*/ 360045 h 750570"/>
                <a:gd name="connsiteX11" fmla="*/ 7620 w 946785"/>
                <a:gd name="connsiteY11" fmla="*/ 396240 h 750570"/>
                <a:gd name="connsiteX12" fmla="*/ 62865 w 946785"/>
                <a:gd name="connsiteY12" fmla="*/ 457200 h 750570"/>
                <a:gd name="connsiteX13" fmla="*/ 95250 w 946785"/>
                <a:gd name="connsiteY13" fmla="*/ 502920 h 750570"/>
                <a:gd name="connsiteX14" fmla="*/ 114300 w 946785"/>
                <a:gd name="connsiteY14" fmla="*/ 535305 h 750570"/>
                <a:gd name="connsiteX15" fmla="*/ 137160 w 946785"/>
                <a:gd name="connsiteY15" fmla="*/ 565785 h 750570"/>
                <a:gd name="connsiteX16" fmla="*/ 156210 w 946785"/>
                <a:gd name="connsiteY16" fmla="*/ 586740 h 750570"/>
                <a:gd name="connsiteX17" fmla="*/ 175260 w 946785"/>
                <a:gd name="connsiteY17" fmla="*/ 626745 h 750570"/>
                <a:gd name="connsiteX18" fmla="*/ 192405 w 946785"/>
                <a:gd name="connsiteY18" fmla="*/ 661035 h 750570"/>
                <a:gd name="connsiteX19" fmla="*/ 207645 w 946785"/>
                <a:gd name="connsiteY19" fmla="*/ 704850 h 750570"/>
                <a:gd name="connsiteX20" fmla="*/ 222885 w 946785"/>
                <a:gd name="connsiteY20" fmla="*/ 739140 h 750570"/>
                <a:gd name="connsiteX21" fmla="*/ 232410 w 946785"/>
                <a:gd name="connsiteY21" fmla="*/ 750570 h 750570"/>
                <a:gd name="connsiteX22" fmla="*/ 260985 w 946785"/>
                <a:gd name="connsiteY22" fmla="*/ 723900 h 750570"/>
                <a:gd name="connsiteX23" fmla="*/ 289560 w 946785"/>
                <a:gd name="connsiteY23" fmla="*/ 710565 h 750570"/>
                <a:gd name="connsiteX24" fmla="*/ 329565 w 946785"/>
                <a:gd name="connsiteY24" fmla="*/ 701040 h 750570"/>
                <a:gd name="connsiteX25" fmla="*/ 369570 w 946785"/>
                <a:gd name="connsiteY25" fmla="*/ 704850 h 750570"/>
                <a:gd name="connsiteX26" fmla="*/ 447675 w 946785"/>
                <a:gd name="connsiteY26" fmla="*/ 702945 h 750570"/>
                <a:gd name="connsiteX27" fmla="*/ 531495 w 946785"/>
                <a:gd name="connsiteY27" fmla="*/ 697230 h 750570"/>
                <a:gd name="connsiteX28" fmla="*/ 579120 w 946785"/>
                <a:gd name="connsiteY28" fmla="*/ 699135 h 750570"/>
                <a:gd name="connsiteX29" fmla="*/ 630555 w 946785"/>
                <a:gd name="connsiteY29" fmla="*/ 693420 h 750570"/>
                <a:gd name="connsiteX30" fmla="*/ 691515 w 946785"/>
                <a:gd name="connsiteY30" fmla="*/ 680085 h 750570"/>
                <a:gd name="connsiteX31" fmla="*/ 769620 w 946785"/>
                <a:gd name="connsiteY31" fmla="*/ 672465 h 750570"/>
                <a:gd name="connsiteX32" fmla="*/ 798195 w 946785"/>
                <a:gd name="connsiteY32" fmla="*/ 659130 h 750570"/>
                <a:gd name="connsiteX33" fmla="*/ 817245 w 946785"/>
                <a:gd name="connsiteY33" fmla="*/ 603885 h 750570"/>
                <a:gd name="connsiteX34" fmla="*/ 847725 w 946785"/>
                <a:gd name="connsiteY34" fmla="*/ 516255 h 750570"/>
                <a:gd name="connsiteX35" fmla="*/ 870585 w 946785"/>
                <a:gd name="connsiteY35" fmla="*/ 474345 h 750570"/>
                <a:gd name="connsiteX36" fmla="*/ 901065 w 946785"/>
                <a:gd name="connsiteY36" fmla="*/ 436245 h 750570"/>
                <a:gd name="connsiteX37" fmla="*/ 925830 w 946785"/>
                <a:gd name="connsiteY37" fmla="*/ 394335 h 750570"/>
                <a:gd name="connsiteX38" fmla="*/ 946785 w 946785"/>
                <a:gd name="connsiteY38" fmla="*/ 358140 h 750570"/>
                <a:gd name="connsiteX39" fmla="*/ 935355 w 946785"/>
                <a:gd name="connsiteY39" fmla="*/ 302895 h 750570"/>
                <a:gd name="connsiteX40" fmla="*/ 920115 w 946785"/>
                <a:gd name="connsiteY40" fmla="*/ 243840 h 750570"/>
                <a:gd name="connsiteX41" fmla="*/ 908685 w 946785"/>
                <a:gd name="connsiteY41" fmla="*/ 186690 h 750570"/>
                <a:gd name="connsiteX42" fmla="*/ 902970 w 946785"/>
                <a:gd name="connsiteY42" fmla="*/ 131445 h 750570"/>
                <a:gd name="connsiteX43" fmla="*/ 902970 w 946785"/>
                <a:gd name="connsiteY43" fmla="*/ 99060 h 750570"/>
                <a:gd name="connsiteX44" fmla="*/ 893445 w 946785"/>
                <a:gd name="connsiteY44" fmla="*/ 78105 h 750570"/>
                <a:gd name="connsiteX45" fmla="*/ 821055 w 946785"/>
                <a:gd name="connsiteY45" fmla="*/ 64770 h 750570"/>
                <a:gd name="connsiteX46" fmla="*/ 771525 w 946785"/>
                <a:gd name="connsiteY46" fmla="*/ 55245 h 750570"/>
                <a:gd name="connsiteX47" fmla="*/ 731520 w 946785"/>
                <a:gd name="connsiteY47" fmla="*/ 47625 h 750570"/>
                <a:gd name="connsiteX48" fmla="*/ 676275 w 946785"/>
                <a:gd name="connsiteY48" fmla="*/ 32385 h 750570"/>
                <a:gd name="connsiteX49" fmla="*/ 622935 w 946785"/>
                <a:gd name="connsiteY49" fmla="*/ 26670 h 750570"/>
                <a:gd name="connsiteX50" fmla="*/ 571500 w 946785"/>
                <a:gd name="connsiteY50" fmla="*/ 17145 h 750570"/>
                <a:gd name="connsiteX51" fmla="*/ 529590 w 946785"/>
                <a:gd name="connsiteY51" fmla="*/ 13335 h 750570"/>
                <a:gd name="connsiteX52" fmla="*/ 464820 w 946785"/>
                <a:gd name="connsiteY52" fmla="*/ 5715 h 750570"/>
                <a:gd name="connsiteX53" fmla="*/ 419100 w 946785"/>
                <a:gd name="connsiteY53" fmla="*/ 1905 h 750570"/>
                <a:gd name="connsiteX54" fmla="*/ 384810 w 946785"/>
                <a:gd name="connsiteY54" fmla="*/ 0 h 750570"/>
                <a:gd name="connsiteX55" fmla="*/ 348615 w 946785"/>
                <a:gd name="connsiteY55" fmla="*/ 3810 h 750570"/>
                <a:gd name="connsiteX56" fmla="*/ 300990 w 946785"/>
                <a:gd name="connsiteY56" fmla="*/ 7620 h 750570"/>
                <a:gd name="connsiteX57" fmla="*/ 266700 w 946785"/>
                <a:gd name="connsiteY57" fmla="*/ 15240 h 750570"/>
                <a:gd name="connsiteX58" fmla="*/ 245745 w 946785"/>
                <a:gd name="connsiteY58" fmla="*/ 15240 h 750570"/>
                <a:gd name="connsiteX59" fmla="*/ 232410 w 946785"/>
                <a:gd name="connsiteY59" fmla="*/ 15240 h 750570"/>
                <a:gd name="connsiteX60" fmla="*/ 224790 w 946785"/>
                <a:gd name="connsiteY60" fmla="*/ 32385 h 750570"/>
                <a:gd name="connsiteX61" fmla="*/ 186690 w 946785"/>
                <a:gd name="connsiteY61" fmla="*/ 72390 h 750570"/>
                <a:gd name="connsiteX0" fmla="*/ 190934 w 951029"/>
                <a:gd name="connsiteY0" fmla="*/ 72390 h 750570"/>
                <a:gd name="connsiteX1" fmla="*/ 145214 w 951029"/>
                <a:gd name="connsiteY1" fmla="*/ 99060 h 750570"/>
                <a:gd name="connsiteX2" fmla="*/ 109019 w 951029"/>
                <a:gd name="connsiteY2" fmla="*/ 129540 h 750570"/>
                <a:gd name="connsiteX3" fmla="*/ 88064 w 951029"/>
                <a:gd name="connsiteY3" fmla="*/ 148590 h 750570"/>
                <a:gd name="connsiteX4" fmla="*/ 61394 w 951029"/>
                <a:gd name="connsiteY4" fmla="*/ 169545 h 750570"/>
                <a:gd name="connsiteX5" fmla="*/ 55679 w 951029"/>
                <a:gd name="connsiteY5" fmla="*/ 196215 h 750570"/>
                <a:gd name="connsiteX6" fmla="*/ 42344 w 951029"/>
                <a:gd name="connsiteY6" fmla="*/ 240030 h 750570"/>
                <a:gd name="connsiteX7" fmla="*/ 30914 w 951029"/>
                <a:gd name="connsiteY7" fmla="*/ 260985 h 750570"/>
                <a:gd name="connsiteX8" fmla="*/ 11864 w 951029"/>
                <a:gd name="connsiteY8" fmla="*/ 295275 h 750570"/>
                <a:gd name="connsiteX9" fmla="*/ 6149 w 951029"/>
                <a:gd name="connsiteY9" fmla="*/ 325755 h 750570"/>
                <a:gd name="connsiteX10" fmla="*/ 4244 w 951029"/>
                <a:gd name="connsiteY10" fmla="*/ 360045 h 750570"/>
                <a:gd name="connsiteX11" fmla="*/ 0 w 951029"/>
                <a:gd name="connsiteY11" fmla="*/ 419968 h 750570"/>
                <a:gd name="connsiteX12" fmla="*/ 67109 w 951029"/>
                <a:gd name="connsiteY12" fmla="*/ 457200 h 750570"/>
                <a:gd name="connsiteX13" fmla="*/ 99494 w 951029"/>
                <a:gd name="connsiteY13" fmla="*/ 502920 h 750570"/>
                <a:gd name="connsiteX14" fmla="*/ 118544 w 951029"/>
                <a:gd name="connsiteY14" fmla="*/ 535305 h 750570"/>
                <a:gd name="connsiteX15" fmla="*/ 141404 w 951029"/>
                <a:gd name="connsiteY15" fmla="*/ 565785 h 750570"/>
                <a:gd name="connsiteX16" fmla="*/ 160454 w 951029"/>
                <a:gd name="connsiteY16" fmla="*/ 586740 h 750570"/>
                <a:gd name="connsiteX17" fmla="*/ 179504 w 951029"/>
                <a:gd name="connsiteY17" fmla="*/ 626745 h 750570"/>
                <a:gd name="connsiteX18" fmla="*/ 196649 w 951029"/>
                <a:gd name="connsiteY18" fmla="*/ 661035 h 750570"/>
                <a:gd name="connsiteX19" fmla="*/ 211889 w 951029"/>
                <a:gd name="connsiteY19" fmla="*/ 704850 h 750570"/>
                <a:gd name="connsiteX20" fmla="*/ 227129 w 951029"/>
                <a:gd name="connsiteY20" fmla="*/ 739140 h 750570"/>
                <a:gd name="connsiteX21" fmla="*/ 236654 w 951029"/>
                <a:gd name="connsiteY21" fmla="*/ 750570 h 750570"/>
                <a:gd name="connsiteX22" fmla="*/ 265229 w 951029"/>
                <a:gd name="connsiteY22" fmla="*/ 723900 h 750570"/>
                <a:gd name="connsiteX23" fmla="*/ 293804 w 951029"/>
                <a:gd name="connsiteY23" fmla="*/ 710565 h 750570"/>
                <a:gd name="connsiteX24" fmla="*/ 333809 w 951029"/>
                <a:gd name="connsiteY24" fmla="*/ 701040 h 750570"/>
                <a:gd name="connsiteX25" fmla="*/ 373814 w 951029"/>
                <a:gd name="connsiteY25" fmla="*/ 704850 h 750570"/>
                <a:gd name="connsiteX26" fmla="*/ 451919 w 951029"/>
                <a:gd name="connsiteY26" fmla="*/ 702945 h 750570"/>
                <a:gd name="connsiteX27" fmla="*/ 535739 w 951029"/>
                <a:gd name="connsiteY27" fmla="*/ 697230 h 750570"/>
                <a:gd name="connsiteX28" fmla="*/ 583364 w 951029"/>
                <a:gd name="connsiteY28" fmla="*/ 699135 h 750570"/>
                <a:gd name="connsiteX29" fmla="*/ 634799 w 951029"/>
                <a:gd name="connsiteY29" fmla="*/ 693420 h 750570"/>
                <a:gd name="connsiteX30" fmla="*/ 695759 w 951029"/>
                <a:gd name="connsiteY30" fmla="*/ 680085 h 750570"/>
                <a:gd name="connsiteX31" fmla="*/ 773864 w 951029"/>
                <a:gd name="connsiteY31" fmla="*/ 672465 h 750570"/>
                <a:gd name="connsiteX32" fmla="*/ 802439 w 951029"/>
                <a:gd name="connsiteY32" fmla="*/ 659130 h 750570"/>
                <a:gd name="connsiteX33" fmla="*/ 821489 w 951029"/>
                <a:gd name="connsiteY33" fmla="*/ 603885 h 750570"/>
                <a:gd name="connsiteX34" fmla="*/ 851969 w 951029"/>
                <a:gd name="connsiteY34" fmla="*/ 516255 h 750570"/>
                <a:gd name="connsiteX35" fmla="*/ 874829 w 951029"/>
                <a:gd name="connsiteY35" fmla="*/ 474345 h 750570"/>
                <a:gd name="connsiteX36" fmla="*/ 905309 w 951029"/>
                <a:gd name="connsiteY36" fmla="*/ 436245 h 750570"/>
                <a:gd name="connsiteX37" fmla="*/ 930074 w 951029"/>
                <a:gd name="connsiteY37" fmla="*/ 394335 h 750570"/>
                <a:gd name="connsiteX38" fmla="*/ 951029 w 951029"/>
                <a:gd name="connsiteY38" fmla="*/ 358140 h 750570"/>
                <a:gd name="connsiteX39" fmla="*/ 939599 w 951029"/>
                <a:gd name="connsiteY39" fmla="*/ 302895 h 750570"/>
                <a:gd name="connsiteX40" fmla="*/ 924359 w 951029"/>
                <a:gd name="connsiteY40" fmla="*/ 243840 h 750570"/>
                <a:gd name="connsiteX41" fmla="*/ 912929 w 951029"/>
                <a:gd name="connsiteY41" fmla="*/ 186690 h 750570"/>
                <a:gd name="connsiteX42" fmla="*/ 907214 w 951029"/>
                <a:gd name="connsiteY42" fmla="*/ 131445 h 750570"/>
                <a:gd name="connsiteX43" fmla="*/ 907214 w 951029"/>
                <a:gd name="connsiteY43" fmla="*/ 99060 h 750570"/>
                <a:gd name="connsiteX44" fmla="*/ 897689 w 951029"/>
                <a:gd name="connsiteY44" fmla="*/ 78105 h 750570"/>
                <a:gd name="connsiteX45" fmla="*/ 825299 w 951029"/>
                <a:gd name="connsiteY45" fmla="*/ 64770 h 750570"/>
                <a:gd name="connsiteX46" fmla="*/ 775769 w 951029"/>
                <a:gd name="connsiteY46" fmla="*/ 55245 h 750570"/>
                <a:gd name="connsiteX47" fmla="*/ 735764 w 951029"/>
                <a:gd name="connsiteY47" fmla="*/ 47625 h 750570"/>
                <a:gd name="connsiteX48" fmla="*/ 680519 w 951029"/>
                <a:gd name="connsiteY48" fmla="*/ 32385 h 750570"/>
                <a:gd name="connsiteX49" fmla="*/ 627179 w 951029"/>
                <a:gd name="connsiteY49" fmla="*/ 26670 h 750570"/>
                <a:gd name="connsiteX50" fmla="*/ 575744 w 951029"/>
                <a:gd name="connsiteY50" fmla="*/ 17145 h 750570"/>
                <a:gd name="connsiteX51" fmla="*/ 533834 w 951029"/>
                <a:gd name="connsiteY51" fmla="*/ 13335 h 750570"/>
                <a:gd name="connsiteX52" fmla="*/ 469064 w 951029"/>
                <a:gd name="connsiteY52" fmla="*/ 5715 h 750570"/>
                <a:gd name="connsiteX53" fmla="*/ 423344 w 951029"/>
                <a:gd name="connsiteY53" fmla="*/ 1905 h 750570"/>
                <a:gd name="connsiteX54" fmla="*/ 389054 w 951029"/>
                <a:gd name="connsiteY54" fmla="*/ 0 h 750570"/>
                <a:gd name="connsiteX55" fmla="*/ 352859 w 951029"/>
                <a:gd name="connsiteY55" fmla="*/ 3810 h 750570"/>
                <a:gd name="connsiteX56" fmla="*/ 305234 w 951029"/>
                <a:gd name="connsiteY56" fmla="*/ 7620 h 750570"/>
                <a:gd name="connsiteX57" fmla="*/ 270944 w 951029"/>
                <a:gd name="connsiteY57" fmla="*/ 15240 h 750570"/>
                <a:gd name="connsiteX58" fmla="*/ 249989 w 951029"/>
                <a:gd name="connsiteY58" fmla="*/ 15240 h 750570"/>
                <a:gd name="connsiteX59" fmla="*/ 236654 w 951029"/>
                <a:gd name="connsiteY59" fmla="*/ 15240 h 750570"/>
                <a:gd name="connsiteX60" fmla="*/ 229034 w 951029"/>
                <a:gd name="connsiteY60" fmla="*/ 32385 h 750570"/>
                <a:gd name="connsiteX61" fmla="*/ 190934 w 951029"/>
                <a:gd name="connsiteY61" fmla="*/ 72390 h 750570"/>
                <a:gd name="connsiteX0" fmla="*/ 190934 w 951029"/>
                <a:gd name="connsiteY0" fmla="*/ 72390 h 750570"/>
                <a:gd name="connsiteX1" fmla="*/ 145214 w 951029"/>
                <a:gd name="connsiteY1" fmla="*/ 99060 h 750570"/>
                <a:gd name="connsiteX2" fmla="*/ 109019 w 951029"/>
                <a:gd name="connsiteY2" fmla="*/ 129540 h 750570"/>
                <a:gd name="connsiteX3" fmla="*/ 88064 w 951029"/>
                <a:gd name="connsiteY3" fmla="*/ 148590 h 750570"/>
                <a:gd name="connsiteX4" fmla="*/ 61394 w 951029"/>
                <a:gd name="connsiteY4" fmla="*/ 169545 h 750570"/>
                <a:gd name="connsiteX5" fmla="*/ 55679 w 951029"/>
                <a:gd name="connsiteY5" fmla="*/ 196215 h 750570"/>
                <a:gd name="connsiteX6" fmla="*/ 42344 w 951029"/>
                <a:gd name="connsiteY6" fmla="*/ 240030 h 750570"/>
                <a:gd name="connsiteX7" fmla="*/ 30914 w 951029"/>
                <a:gd name="connsiteY7" fmla="*/ 260985 h 750570"/>
                <a:gd name="connsiteX8" fmla="*/ 11864 w 951029"/>
                <a:gd name="connsiteY8" fmla="*/ 295275 h 750570"/>
                <a:gd name="connsiteX9" fmla="*/ 6149 w 951029"/>
                <a:gd name="connsiteY9" fmla="*/ 325755 h 750570"/>
                <a:gd name="connsiteX10" fmla="*/ 4244 w 951029"/>
                <a:gd name="connsiteY10" fmla="*/ 360045 h 750570"/>
                <a:gd name="connsiteX11" fmla="*/ 0 w 951029"/>
                <a:gd name="connsiteY11" fmla="*/ 419968 h 750570"/>
                <a:gd name="connsiteX12" fmla="*/ 67109 w 951029"/>
                <a:gd name="connsiteY12" fmla="*/ 457200 h 750570"/>
                <a:gd name="connsiteX13" fmla="*/ 99494 w 951029"/>
                <a:gd name="connsiteY13" fmla="*/ 502920 h 750570"/>
                <a:gd name="connsiteX14" fmla="*/ 118544 w 951029"/>
                <a:gd name="connsiteY14" fmla="*/ 535305 h 750570"/>
                <a:gd name="connsiteX15" fmla="*/ 141404 w 951029"/>
                <a:gd name="connsiteY15" fmla="*/ 565785 h 750570"/>
                <a:gd name="connsiteX16" fmla="*/ 160454 w 951029"/>
                <a:gd name="connsiteY16" fmla="*/ 586740 h 750570"/>
                <a:gd name="connsiteX17" fmla="*/ 179504 w 951029"/>
                <a:gd name="connsiteY17" fmla="*/ 626745 h 750570"/>
                <a:gd name="connsiteX18" fmla="*/ 196649 w 951029"/>
                <a:gd name="connsiteY18" fmla="*/ 661035 h 750570"/>
                <a:gd name="connsiteX19" fmla="*/ 211889 w 951029"/>
                <a:gd name="connsiteY19" fmla="*/ 704850 h 750570"/>
                <a:gd name="connsiteX20" fmla="*/ 227129 w 951029"/>
                <a:gd name="connsiteY20" fmla="*/ 739140 h 750570"/>
                <a:gd name="connsiteX21" fmla="*/ 236654 w 951029"/>
                <a:gd name="connsiteY21" fmla="*/ 750570 h 750570"/>
                <a:gd name="connsiteX22" fmla="*/ 265229 w 951029"/>
                <a:gd name="connsiteY22" fmla="*/ 723900 h 750570"/>
                <a:gd name="connsiteX23" fmla="*/ 293804 w 951029"/>
                <a:gd name="connsiteY23" fmla="*/ 710565 h 750570"/>
                <a:gd name="connsiteX24" fmla="*/ 333809 w 951029"/>
                <a:gd name="connsiteY24" fmla="*/ 701040 h 750570"/>
                <a:gd name="connsiteX25" fmla="*/ 373814 w 951029"/>
                <a:gd name="connsiteY25" fmla="*/ 704850 h 750570"/>
                <a:gd name="connsiteX26" fmla="*/ 451919 w 951029"/>
                <a:gd name="connsiteY26" fmla="*/ 702945 h 750570"/>
                <a:gd name="connsiteX27" fmla="*/ 535739 w 951029"/>
                <a:gd name="connsiteY27" fmla="*/ 697230 h 750570"/>
                <a:gd name="connsiteX28" fmla="*/ 583364 w 951029"/>
                <a:gd name="connsiteY28" fmla="*/ 699135 h 750570"/>
                <a:gd name="connsiteX29" fmla="*/ 634799 w 951029"/>
                <a:gd name="connsiteY29" fmla="*/ 693420 h 750570"/>
                <a:gd name="connsiteX30" fmla="*/ 695759 w 951029"/>
                <a:gd name="connsiteY30" fmla="*/ 680085 h 750570"/>
                <a:gd name="connsiteX31" fmla="*/ 773864 w 951029"/>
                <a:gd name="connsiteY31" fmla="*/ 672465 h 750570"/>
                <a:gd name="connsiteX32" fmla="*/ 802439 w 951029"/>
                <a:gd name="connsiteY32" fmla="*/ 659130 h 750570"/>
                <a:gd name="connsiteX33" fmla="*/ 821489 w 951029"/>
                <a:gd name="connsiteY33" fmla="*/ 603885 h 750570"/>
                <a:gd name="connsiteX34" fmla="*/ 851969 w 951029"/>
                <a:gd name="connsiteY34" fmla="*/ 516255 h 750570"/>
                <a:gd name="connsiteX35" fmla="*/ 874829 w 951029"/>
                <a:gd name="connsiteY35" fmla="*/ 474345 h 750570"/>
                <a:gd name="connsiteX36" fmla="*/ 905309 w 951029"/>
                <a:gd name="connsiteY36" fmla="*/ 436245 h 750570"/>
                <a:gd name="connsiteX37" fmla="*/ 930074 w 951029"/>
                <a:gd name="connsiteY37" fmla="*/ 394335 h 750570"/>
                <a:gd name="connsiteX38" fmla="*/ 951029 w 951029"/>
                <a:gd name="connsiteY38" fmla="*/ 358140 h 750570"/>
                <a:gd name="connsiteX39" fmla="*/ 939599 w 951029"/>
                <a:gd name="connsiteY39" fmla="*/ 302895 h 750570"/>
                <a:gd name="connsiteX40" fmla="*/ 924359 w 951029"/>
                <a:gd name="connsiteY40" fmla="*/ 243840 h 750570"/>
                <a:gd name="connsiteX41" fmla="*/ 912929 w 951029"/>
                <a:gd name="connsiteY41" fmla="*/ 186690 h 750570"/>
                <a:gd name="connsiteX42" fmla="*/ 907214 w 951029"/>
                <a:gd name="connsiteY42" fmla="*/ 131445 h 750570"/>
                <a:gd name="connsiteX43" fmla="*/ 907214 w 951029"/>
                <a:gd name="connsiteY43" fmla="*/ 99060 h 750570"/>
                <a:gd name="connsiteX44" fmla="*/ 897689 w 951029"/>
                <a:gd name="connsiteY44" fmla="*/ 78105 h 750570"/>
                <a:gd name="connsiteX45" fmla="*/ 825299 w 951029"/>
                <a:gd name="connsiteY45" fmla="*/ 64770 h 750570"/>
                <a:gd name="connsiteX46" fmla="*/ 775769 w 951029"/>
                <a:gd name="connsiteY46" fmla="*/ 55245 h 750570"/>
                <a:gd name="connsiteX47" fmla="*/ 735764 w 951029"/>
                <a:gd name="connsiteY47" fmla="*/ 47625 h 750570"/>
                <a:gd name="connsiteX48" fmla="*/ 680519 w 951029"/>
                <a:gd name="connsiteY48" fmla="*/ 32385 h 750570"/>
                <a:gd name="connsiteX49" fmla="*/ 627179 w 951029"/>
                <a:gd name="connsiteY49" fmla="*/ 26670 h 750570"/>
                <a:gd name="connsiteX50" fmla="*/ 575744 w 951029"/>
                <a:gd name="connsiteY50" fmla="*/ 17145 h 750570"/>
                <a:gd name="connsiteX51" fmla="*/ 533834 w 951029"/>
                <a:gd name="connsiteY51" fmla="*/ 13335 h 750570"/>
                <a:gd name="connsiteX52" fmla="*/ 469064 w 951029"/>
                <a:gd name="connsiteY52" fmla="*/ 5715 h 750570"/>
                <a:gd name="connsiteX53" fmla="*/ 389054 w 951029"/>
                <a:gd name="connsiteY53" fmla="*/ 0 h 750570"/>
                <a:gd name="connsiteX54" fmla="*/ 352859 w 951029"/>
                <a:gd name="connsiteY54" fmla="*/ 3810 h 750570"/>
                <a:gd name="connsiteX55" fmla="*/ 305234 w 951029"/>
                <a:gd name="connsiteY55" fmla="*/ 7620 h 750570"/>
                <a:gd name="connsiteX56" fmla="*/ 270944 w 951029"/>
                <a:gd name="connsiteY56" fmla="*/ 15240 h 750570"/>
                <a:gd name="connsiteX57" fmla="*/ 249989 w 951029"/>
                <a:gd name="connsiteY57" fmla="*/ 15240 h 750570"/>
                <a:gd name="connsiteX58" fmla="*/ 236654 w 951029"/>
                <a:gd name="connsiteY58" fmla="*/ 15240 h 750570"/>
                <a:gd name="connsiteX59" fmla="*/ 229034 w 951029"/>
                <a:gd name="connsiteY59" fmla="*/ 32385 h 750570"/>
                <a:gd name="connsiteX60" fmla="*/ 190934 w 951029"/>
                <a:gd name="connsiteY60" fmla="*/ 72390 h 750570"/>
                <a:gd name="connsiteX0" fmla="*/ 190934 w 951029"/>
                <a:gd name="connsiteY0" fmla="*/ 187209 h 865389"/>
                <a:gd name="connsiteX1" fmla="*/ 145214 w 951029"/>
                <a:gd name="connsiteY1" fmla="*/ 213879 h 865389"/>
                <a:gd name="connsiteX2" fmla="*/ 109019 w 951029"/>
                <a:gd name="connsiteY2" fmla="*/ 244359 h 865389"/>
                <a:gd name="connsiteX3" fmla="*/ 88064 w 951029"/>
                <a:gd name="connsiteY3" fmla="*/ 263409 h 865389"/>
                <a:gd name="connsiteX4" fmla="*/ 61394 w 951029"/>
                <a:gd name="connsiteY4" fmla="*/ 284364 h 865389"/>
                <a:gd name="connsiteX5" fmla="*/ 55679 w 951029"/>
                <a:gd name="connsiteY5" fmla="*/ 311034 h 865389"/>
                <a:gd name="connsiteX6" fmla="*/ 42344 w 951029"/>
                <a:gd name="connsiteY6" fmla="*/ 354849 h 865389"/>
                <a:gd name="connsiteX7" fmla="*/ 30914 w 951029"/>
                <a:gd name="connsiteY7" fmla="*/ 375804 h 865389"/>
                <a:gd name="connsiteX8" fmla="*/ 11864 w 951029"/>
                <a:gd name="connsiteY8" fmla="*/ 410094 h 865389"/>
                <a:gd name="connsiteX9" fmla="*/ 6149 w 951029"/>
                <a:gd name="connsiteY9" fmla="*/ 440574 h 865389"/>
                <a:gd name="connsiteX10" fmla="*/ 4244 w 951029"/>
                <a:gd name="connsiteY10" fmla="*/ 474864 h 865389"/>
                <a:gd name="connsiteX11" fmla="*/ 0 w 951029"/>
                <a:gd name="connsiteY11" fmla="*/ 534787 h 865389"/>
                <a:gd name="connsiteX12" fmla="*/ 67109 w 951029"/>
                <a:gd name="connsiteY12" fmla="*/ 572019 h 865389"/>
                <a:gd name="connsiteX13" fmla="*/ 99494 w 951029"/>
                <a:gd name="connsiteY13" fmla="*/ 617739 h 865389"/>
                <a:gd name="connsiteX14" fmla="*/ 118544 w 951029"/>
                <a:gd name="connsiteY14" fmla="*/ 650124 h 865389"/>
                <a:gd name="connsiteX15" fmla="*/ 141404 w 951029"/>
                <a:gd name="connsiteY15" fmla="*/ 680604 h 865389"/>
                <a:gd name="connsiteX16" fmla="*/ 160454 w 951029"/>
                <a:gd name="connsiteY16" fmla="*/ 701559 h 865389"/>
                <a:gd name="connsiteX17" fmla="*/ 179504 w 951029"/>
                <a:gd name="connsiteY17" fmla="*/ 741564 h 865389"/>
                <a:gd name="connsiteX18" fmla="*/ 196649 w 951029"/>
                <a:gd name="connsiteY18" fmla="*/ 775854 h 865389"/>
                <a:gd name="connsiteX19" fmla="*/ 211889 w 951029"/>
                <a:gd name="connsiteY19" fmla="*/ 819669 h 865389"/>
                <a:gd name="connsiteX20" fmla="*/ 227129 w 951029"/>
                <a:gd name="connsiteY20" fmla="*/ 853959 h 865389"/>
                <a:gd name="connsiteX21" fmla="*/ 236654 w 951029"/>
                <a:gd name="connsiteY21" fmla="*/ 865389 h 865389"/>
                <a:gd name="connsiteX22" fmla="*/ 265229 w 951029"/>
                <a:gd name="connsiteY22" fmla="*/ 838719 h 865389"/>
                <a:gd name="connsiteX23" fmla="*/ 293804 w 951029"/>
                <a:gd name="connsiteY23" fmla="*/ 825384 h 865389"/>
                <a:gd name="connsiteX24" fmla="*/ 333809 w 951029"/>
                <a:gd name="connsiteY24" fmla="*/ 815859 h 865389"/>
                <a:gd name="connsiteX25" fmla="*/ 373814 w 951029"/>
                <a:gd name="connsiteY25" fmla="*/ 819669 h 865389"/>
                <a:gd name="connsiteX26" fmla="*/ 451919 w 951029"/>
                <a:gd name="connsiteY26" fmla="*/ 817764 h 865389"/>
                <a:gd name="connsiteX27" fmla="*/ 535739 w 951029"/>
                <a:gd name="connsiteY27" fmla="*/ 812049 h 865389"/>
                <a:gd name="connsiteX28" fmla="*/ 583364 w 951029"/>
                <a:gd name="connsiteY28" fmla="*/ 813954 h 865389"/>
                <a:gd name="connsiteX29" fmla="*/ 634799 w 951029"/>
                <a:gd name="connsiteY29" fmla="*/ 808239 h 865389"/>
                <a:gd name="connsiteX30" fmla="*/ 695759 w 951029"/>
                <a:gd name="connsiteY30" fmla="*/ 794904 h 865389"/>
                <a:gd name="connsiteX31" fmla="*/ 773864 w 951029"/>
                <a:gd name="connsiteY31" fmla="*/ 787284 h 865389"/>
                <a:gd name="connsiteX32" fmla="*/ 802439 w 951029"/>
                <a:gd name="connsiteY32" fmla="*/ 773949 h 865389"/>
                <a:gd name="connsiteX33" fmla="*/ 821489 w 951029"/>
                <a:gd name="connsiteY33" fmla="*/ 718704 h 865389"/>
                <a:gd name="connsiteX34" fmla="*/ 851969 w 951029"/>
                <a:gd name="connsiteY34" fmla="*/ 631074 h 865389"/>
                <a:gd name="connsiteX35" fmla="*/ 874829 w 951029"/>
                <a:gd name="connsiteY35" fmla="*/ 589164 h 865389"/>
                <a:gd name="connsiteX36" fmla="*/ 905309 w 951029"/>
                <a:gd name="connsiteY36" fmla="*/ 551064 h 865389"/>
                <a:gd name="connsiteX37" fmla="*/ 930074 w 951029"/>
                <a:gd name="connsiteY37" fmla="*/ 509154 h 865389"/>
                <a:gd name="connsiteX38" fmla="*/ 951029 w 951029"/>
                <a:gd name="connsiteY38" fmla="*/ 472959 h 865389"/>
                <a:gd name="connsiteX39" fmla="*/ 939599 w 951029"/>
                <a:gd name="connsiteY39" fmla="*/ 417714 h 865389"/>
                <a:gd name="connsiteX40" fmla="*/ 924359 w 951029"/>
                <a:gd name="connsiteY40" fmla="*/ 358659 h 865389"/>
                <a:gd name="connsiteX41" fmla="*/ 912929 w 951029"/>
                <a:gd name="connsiteY41" fmla="*/ 301509 h 865389"/>
                <a:gd name="connsiteX42" fmla="*/ 907214 w 951029"/>
                <a:gd name="connsiteY42" fmla="*/ 246264 h 865389"/>
                <a:gd name="connsiteX43" fmla="*/ 907214 w 951029"/>
                <a:gd name="connsiteY43" fmla="*/ 213879 h 865389"/>
                <a:gd name="connsiteX44" fmla="*/ 897689 w 951029"/>
                <a:gd name="connsiteY44" fmla="*/ 192924 h 865389"/>
                <a:gd name="connsiteX45" fmla="*/ 825299 w 951029"/>
                <a:gd name="connsiteY45" fmla="*/ 179589 h 865389"/>
                <a:gd name="connsiteX46" fmla="*/ 775769 w 951029"/>
                <a:gd name="connsiteY46" fmla="*/ 170064 h 865389"/>
                <a:gd name="connsiteX47" fmla="*/ 735764 w 951029"/>
                <a:gd name="connsiteY47" fmla="*/ 162444 h 865389"/>
                <a:gd name="connsiteX48" fmla="*/ 680519 w 951029"/>
                <a:gd name="connsiteY48" fmla="*/ 147204 h 865389"/>
                <a:gd name="connsiteX49" fmla="*/ 627179 w 951029"/>
                <a:gd name="connsiteY49" fmla="*/ 141489 h 865389"/>
                <a:gd name="connsiteX50" fmla="*/ 575744 w 951029"/>
                <a:gd name="connsiteY50" fmla="*/ 131964 h 865389"/>
                <a:gd name="connsiteX51" fmla="*/ 533834 w 951029"/>
                <a:gd name="connsiteY51" fmla="*/ 128154 h 865389"/>
                <a:gd name="connsiteX52" fmla="*/ 469064 w 951029"/>
                <a:gd name="connsiteY52" fmla="*/ 120534 h 865389"/>
                <a:gd name="connsiteX53" fmla="*/ 389054 w 951029"/>
                <a:gd name="connsiteY53" fmla="*/ 114819 h 865389"/>
                <a:gd name="connsiteX54" fmla="*/ 441831 w 951029"/>
                <a:gd name="connsiteY54" fmla="*/ 0 h 865389"/>
                <a:gd name="connsiteX55" fmla="*/ 305234 w 951029"/>
                <a:gd name="connsiteY55" fmla="*/ 122439 h 865389"/>
                <a:gd name="connsiteX56" fmla="*/ 270944 w 951029"/>
                <a:gd name="connsiteY56" fmla="*/ 130059 h 865389"/>
                <a:gd name="connsiteX57" fmla="*/ 249989 w 951029"/>
                <a:gd name="connsiteY57" fmla="*/ 130059 h 865389"/>
                <a:gd name="connsiteX58" fmla="*/ 236654 w 951029"/>
                <a:gd name="connsiteY58" fmla="*/ 130059 h 865389"/>
                <a:gd name="connsiteX59" fmla="*/ 229034 w 951029"/>
                <a:gd name="connsiteY59" fmla="*/ 147204 h 865389"/>
                <a:gd name="connsiteX60" fmla="*/ 190934 w 951029"/>
                <a:gd name="connsiteY60" fmla="*/ 187209 h 865389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533834 w 951029"/>
                <a:gd name="connsiteY51" fmla="*/ 179417 h 916652"/>
                <a:gd name="connsiteX52" fmla="*/ 469064 w 951029"/>
                <a:gd name="connsiteY52" fmla="*/ 171797 h 916652"/>
                <a:gd name="connsiteX53" fmla="*/ 513616 w 951029"/>
                <a:gd name="connsiteY53" fmla="*/ 0 h 916652"/>
                <a:gd name="connsiteX54" fmla="*/ 441831 w 951029"/>
                <a:gd name="connsiteY54" fmla="*/ 51263 h 916652"/>
                <a:gd name="connsiteX55" fmla="*/ 305234 w 951029"/>
                <a:gd name="connsiteY55" fmla="*/ 173702 h 916652"/>
                <a:gd name="connsiteX56" fmla="*/ 270944 w 951029"/>
                <a:gd name="connsiteY56" fmla="*/ 181322 h 916652"/>
                <a:gd name="connsiteX57" fmla="*/ 249989 w 951029"/>
                <a:gd name="connsiteY57" fmla="*/ 181322 h 916652"/>
                <a:gd name="connsiteX58" fmla="*/ 236654 w 951029"/>
                <a:gd name="connsiteY58" fmla="*/ 181322 h 916652"/>
                <a:gd name="connsiteX59" fmla="*/ 229034 w 951029"/>
                <a:gd name="connsiteY59" fmla="*/ 198467 h 916652"/>
                <a:gd name="connsiteX60" fmla="*/ 190934 w 951029"/>
                <a:gd name="connsiteY60" fmla="*/ 238472 h 916652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41831 w 951029"/>
                <a:gd name="connsiteY54" fmla="*/ 63344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29968 w 951029"/>
                <a:gd name="connsiteY54" fmla="*/ 45550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50553 h 928733"/>
                <a:gd name="connsiteX1" fmla="*/ 145214 w 951029"/>
                <a:gd name="connsiteY1" fmla="*/ 277223 h 928733"/>
                <a:gd name="connsiteX2" fmla="*/ 109019 w 951029"/>
                <a:gd name="connsiteY2" fmla="*/ 307703 h 928733"/>
                <a:gd name="connsiteX3" fmla="*/ 88064 w 951029"/>
                <a:gd name="connsiteY3" fmla="*/ 326753 h 928733"/>
                <a:gd name="connsiteX4" fmla="*/ 61394 w 951029"/>
                <a:gd name="connsiteY4" fmla="*/ 347708 h 928733"/>
                <a:gd name="connsiteX5" fmla="*/ 55679 w 951029"/>
                <a:gd name="connsiteY5" fmla="*/ 374378 h 928733"/>
                <a:gd name="connsiteX6" fmla="*/ 42344 w 951029"/>
                <a:gd name="connsiteY6" fmla="*/ 418193 h 928733"/>
                <a:gd name="connsiteX7" fmla="*/ 30914 w 951029"/>
                <a:gd name="connsiteY7" fmla="*/ 439148 h 928733"/>
                <a:gd name="connsiteX8" fmla="*/ 11864 w 951029"/>
                <a:gd name="connsiteY8" fmla="*/ 473438 h 928733"/>
                <a:gd name="connsiteX9" fmla="*/ 6149 w 951029"/>
                <a:gd name="connsiteY9" fmla="*/ 503918 h 928733"/>
                <a:gd name="connsiteX10" fmla="*/ 4244 w 951029"/>
                <a:gd name="connsiteY10" fmla="*/ 538208 h 928733"/>
                <a:gd name="connsiteX11" fmla="*/ 0 w 951029"/>
                <a:gd name="connsiteY11" fmla="*/ 598131 h 928733"/>
                <a:gd name="connsiteX12" fmla="*/ 67109 w 951029"/>
                <a:gd name="connsiteY12" fmla="*/ 635363 h 928733"/>
                <a:gd name="connsiteX13" fmla="*/ 99494 w 951029"/>
                <a:gd name="connsiteY13" fmla="*/ 681083 h 928733"/>
                <a:gd name="connsiteX14" fmla="*/ 118544 w 951029"/>
                <a:gd name="connsiteY14" fmla="*/ 713468 h 928733"/>
                <a:gd name="connsiteX15" fmla="*/ 141404 w 951029"/>
                <a:gd name="connsiteY15" fmla="*/ 743948 h 928733"/>
                <a:gd name="connsiteX16" fmla="*/ 160454 w 951029"/>
                <a:gd name="connsiteY16" fmla="*/ 764903 h 928733"/>
                <a:gd name="connsiteX17" fmla="*/ 179504 w 951029"/>
                <a:gd name="connsiteY17" fmla="*/ 804908 h 928733"/>
                <a:gd name="connsiteX18" fmla="*/ 196649 w 951029"/>
                <a:gd name="connsiteY18" fmla="*/ 839198 h 928733"/>
                <a:gd name="connsiteX19" fmla="*/ 211889 w 951029"/>
                <a:gd name="connsiteY19" fmla="*/ 883013 h 928733"/>
                <a:gd name="connsiteX20" fmla="*/ 227129 w 951029"/>
                <a:gd name="connsiteY20" fmla="*/ 917303 h 928733"/>
                <a:gd name="connsiteX21" fmla="*/ 236654 w 951029"/>
                <a:gd name="connsiteY21" fmla="*/ 928733 h 928733"/>
                <a:gd name="connsiteX22" fmla="*/ 265229 w 951029"/>
                <a:gd name="connsiteY22" fmla="*/ 902063 h 928733"/>
                <a:gd name="connsiteX23" fmla="*/ 293804 w 951029"/>
                <a:gd name="connsiteY23" fmla="*/ 888728 h 928733"/>
                <a:gd name="connsiteX24" fmla="*/ 333809 w 951029"/>
                <a:gd name="connsiteY24" fmla="*/ 879203 h 928733"/>
                <a:gd name="connsiteX25" fmla="*/ 373814 w 951029"/>
                <a:gd name="connsiteY25" fmla="*/ 883013 h 928733"/>
                <a:gd name="connsiteX26" fmla="*/ 451919 w 951029"/>
                <a:gd name="connsiteY26" fmla="*/ 881108 h 928733"/>
                <a:gd name="connsiteX27" fmla="*/ 535739 w 951029"/>
                <a:gd name="connsiteY27" fmla="*/ 875393 h 928733"/>
                <a:gd name="connsiteX28" fmla="*/ 583364 w 951029"/>
                <a:gd name="connsiteY28" fmla="*/ 877298 h 928733"/>
                <a:gd name="connsiteX29" fmla="*/ 634799 w 951029"/>
                <a:gd name="connsiteY29" fmla="*/ 871583 h 928733"/>
                <a:gd name="connsiteX30" fmla="*/ 695759 w 951029"/>
                <a:gd name="connsiteY30" fmla="*/ 858248 h 928733"/>
                <a:gd name="connsiteX31" fmla="*/ 773864 w 951029"/>
                <a:gd name="connsiteY31" fmla="*/ 850628 h 928733"/>
                <a:gd name="connsiteX32" fmla="*/ 802439 w 951029"/>
                <a:gd name="connsiteY32" fmla="*/ 837293 h 928733"/>
                <a:gd name="connsiteX33" fmla="*/ 821489 w 951029"/>
                <a:gd name="connsiteY33" fmla="*/ 782048 h 928733"/>
                <a:gd name="connsiteX34" fmla="*/ 851969 w 951029"/>
                <a:gd name="connsiteY34" fmla="*/ 694418 h 928733"/>
                <a:gd name="connsiteX35" fmla="*/ 874829 w 951029"/>
                <a:gd name="connsiteY35" fmla="*/ 652508 h 928733"/>
                <a:gd name="connsiteX36" fmla="*/ 905309 w 951029"/>
                <a:gd name="connsiteY36" fmla="*/ 614408 h 928733"/>
                <a:gd name="connsiteX37" fmla="*/ 930074 w 951029"/>
                <a:gd name="connsiteY37" fmla="*/ 572498 h 928733"/>
                <a:gd name="connsiteX38" fmla="*/ 951029 w 951029"/>
                <a:gd name="connsiteY38" fmla="*/ 536303 h 928733"/>
                <a:gd name="connsiteX39" fmla="*/ 939599 w 951029"/>
                <a:gd name="connsiteY39" fmla="*/ 481058 h 928733"/>
                <a:gd name="connsiteX40" fmla="*/ 924359 w 951029"/>
                <a:gd name="connsiteY40" fmla="*/ 422003 h 928733"/>
                <a:gd name="connsiteX41" fmla="*/ 912929 w 951029"/>
                <a:gd name="connsiteY41" fmla="*/ 364853 h 928733"/>
                <a:gd name="connsiteX42" fmla="*/ 907214 w 951029"/>
                <a:gd name="connsiteY42" fmla="*/ 309608 h 928733"/>
                <a:gd name="connsiteX43" fmla="*/ 907214 w 951029"/>
                <a:gd name="connsiteY43" fmla="*/ 277223 h 928733"/>
                <a:gd name="connsiteX44" fmla="*/ 897689 w 951029"/>
                <a:gd name="connsiteY44" fmla="*/ 256268 h 928733"/>
                <a:gd name="connsiteX45" fmla="*/ 825299 w 951029"/>
                <a:gd name="connsiteY45" fmla="*/ 242933 h 928733"/>
                <a:gd name="connsiteX46" fmla="*/ 775769 w 951029"/>
                <a:gd name="connsiteY46" fmla="*/ 233408 h 928733"/>
                <a:gd name="connsiteX47" fmla="*/ 735764 w 951029"/>
                <a:gd name="connsiteY47" fmla="*/ 225788 h 928733"/>
                <a:gd name="connsiteX48" fmla="*/ 680519 w 951029"/>
                <a:gd name="connsiteY48" fmla="*/ 210548 h 928733"/>
                <a:gd name="connsiteX49" fmla="*/ 627179 w 951029"/>
                <a:gd name="connsiteY49" fmla="*/ 204833 h 928733"/>
                <a:gd name="connsiteX50" fmla="*/ 575744 w 951029"/>
                <a:gd name="connsiteY50" fmla="*/ 195308 h 928733"/>
                <a:gd name="connsiteX51" fmla="*/ 533834 w 951029"/>
                <a:gd name="connsiteY51" fmla="*/ 191498 h 928733"/>
                <a:gd name="connsiteX52" fmla="*/ 623282 w 951029"/>
                <a:gd name="connsiteY52" fmla="*/ 0 h 928733"/>
                <a:gd name="connsiteX53" fmla="*/ 513616 w 951029"/>
                <a:gd name="connsiteY53" fmla="*/ 12081 h 928733"/>
                <a:gd name="connsiteX54" fmla="*/ 429968 w 951029"/>
                <a:gd name="connsiteY54" fmla="*/ 45550 h 928733"/>
                <a:gd name="connsiteX55" fmla="*/ 305234 w 951029"/>
                <a:gd name="connsiteY55" fmla="*/ 185783 h 928733"/>
                <a:gd name="connsiteX56" fmla="*/ 270944 w 951029"/>
                <a:gd name="connsiteY56" fmla="*/ 193403 h 928733"/>
                <a:gd name="connsiteX57" fmla="*/ 249989 w 951029"/>
                <a:gd name="connsiteY57" fmla="*/ 193403 h 928733"/>
                <a:gd name="connsiteX58" fmla="*/ 236654 w 951029"/>
                <a:gd name="connsiteY58" fmla="*/ 193403 h 928733"/>
                <a:gd name="connsiteX59" fmla="*/ 229034 w 951029"/>
                <a:gd name="connsiteY59" fmla="*/ 210548 h 928733"/>
                <a:gd name="connsiteX60" fmla="*/ 190934 w 951029"/>
                <a:gd name="connsiteY60" fmla="*/ 250553 h 928733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533834 w 951029"/>
                <a:gd name="connsiteY51" fmla="*/ 179417 h 916652"/>
                <a:gd name="connsiteX52" fmla="*/ 623282 w 951029"/>
                <a:gd name="connsiteY52" fmla="*/ 23508 h 916652"/>
                <a:gd name="connsiteX53" fmla="*/ 513616 w 951029"/>
                <a:gd name="connsiteY53" fmla="*/ 0 h 916652"/>
                <a:gd name="connsiteX54" fmla="*/ 429968 w 951029"/>
                <a:gd name="connsiteY54" fmla="*/ 33469 h 916652"/>
                <a:gd name="connsiteX55" fmla="*/ 305234 w 951029"/>
                <a:gd name="connsiteY55" fmla="*/ 173702 h 916652"/>
                <a:gd name="connsiteX56" fmla="*/ 270944 w 951029"/>
                <a:gd name="connsiteY56" fmla="*/ 181322 h 916652"/>
                <a:gd name="connsiteX57" fmla="*/ 249989 w 951029"/>
                <a:gd name="connsiteY57" fmla="*/ 181322 h 916652"/>
                <a:gd name="connsiteX58" fmla="*/ 236654 w 951029"/>
                <a:gd name="connsiteY58" fmla="*/ 181322 h 916652"/>
                <a:gd name="connsiteX59" fmla="*/ 229034 w 951029"/>
                <a:gd name="connsiteY59" fmla="*/ 198467 h 916652"/>
                <a:gd name="connsiteX60" fmla="*/ 190934 w 951029"/>
                <a:gd name="connsiteY60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575744 w 951029"/>
                <a:gd name="connsiteY50" fmla="*/ 183227 h 916652"/>
                <a:gd name="connsiteX51" fmla="*/ 623282 w 951029"/>
                <a:gd name="connsiteY51" fmla="*/ 23508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47757 w 951029"/>
                <a:gd name="connsiteY50" fmla="*/ 52733 h 916652"/>
                <a:gd name="connsiteX51" fmla="*/ 623282 w 951029"/>
                <a:gd name="connsiteY51" fmla="*/ 23508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47757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627179 w 951029"/>
                <a:gd name="connsiteY49" fmla="*/ 192752 h 916652"/>
                <a:gd name="connsiteX50" fmla="*/ 718099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680519 w 951029"/>
                <a:gd name="connsiteY48" fmla="*/ 198467 h 916652"/>
                <a:gd name="connsiteX49" fmla="*/ 793260 w 951029"/>
                <a:gd name="connsiteY49" fmla="*/ 62258 h 916652"/>
                <a:gd name="connsiteX50" fmla="*/ 718099 w 951029"/>
                <a:gd name="connsiteY50" fmla="*/ 52733 h 916652"/>
                <a:gd name="connsiteX51" fmla="*/ 617351 w 951029"/>
                <a:gd name="connsiteY51" fmla="*/ 5714 h 916652"/>
                <a:gd name="connsiteX52" fmla="*/ 513616 w 951029"/>
                <a:gd name="connsiteY52" fmla="*/ 0 h 916652"/>
                <a:gd name="connsiteX53" fmla="*/ 429968 w 951029"/>
                <a:gd name="connsiteY53" fmla="*/ 33469 h 916652"/>
                <a:gd name="connsiteX54" fmla="*/ 305234 w 951029"/>
                <a:gd name="connsiteY54" fmla="*/ 173702 h 916652"/>
                <a:gd name="connsiteX55" fmla="*/ 270944 w 951029"/>
                <a:gd name="connsiteY55" fmla="*/ 181322 h 916652"/>
                <a:gd name="connsiteX56" fmla="*/ 249989 w 951029"/>
                <a:gd name="connsiteY56" fmla="*/ 181322 h 916652"/>
                <a:gd name="connsiteX57" fmla="*/ 236654 w 951029"/>
                <a:gd name="connsiteY57" fmla="*/ 181322 h 916652"/>
                <a:gd name="connsiteX58" fmla="*/ 229034 w 951029"/>
                <a:gd name="connsiteY58" fmla="*/ 198467 h 916652"/>
                <a:gd name="connsiteX59" fmla="*/ 190934 w 951029"/>
                <a:gd name="connsiteY59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735764 w 951029"/>
                <a:gd name="connsiteY47" fmla="*/ 213707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775769 w 951029"/>
                <a:gd name="connsiteY46" fmla="*/ 221327 h 916652"/>
                <a:gd name="connsiteX47" fmla="*/ 889983 w 951029"/>
                <a:gd name="connsiteY47" fmla="*/ 65418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906261 w 951029"/>
                <a:gd name="connsiteY46" fmla="*/ 156082 h 916652"/>
                <a:gd name="connsiteX47" fmla="*/ 889983 w 951029"/>
                <a:gd name="connsiteY47" fmla="*/ 65418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825299 w 951029"/>
                <a:gd name="connsiteY45" fmla="*/ 230852 h 916652"/>
                <a:gd name="connsiteX46" fmla="*/ 906261 w 951029"/>
                <a:gd name="connsiteY46" fmla="*/ 156082 h 916652"/>
                <a:gd name="connsiteX47" fmla="*/ 860325 w 951029"/>
                <a:gd name="connsiteY47" fmla="*/ 71350 h 916652"/>
                <a:gd name="connsiteX48" fmla="*/ 793260 w 951029"/>
                <a:gd name="connsiteY48" fmla="*/ 62258 h 916652"/>
                <a:gd name="connsiteX49" fmla="*/ 718099 w 951029"/>
                <a:gd name="connsiteY49" fmla="*/ 52733 h 916652"/>
                <a:gd name="connsiteX50" fmla="*/ 617351 w 951029"/>
                <a:gd name="connsiteY50" fmla="*/ 5714 h 916652"/>
                <a:gd name="connsiteX51" fmla="*/ 513616 w 951029"/>
                <a:gd name="connsiteY51" fmla="*/ 0 h 916652"/>
                <a:gd name="connsiteX52" fmla="*/ 429968 w 951029"/>
                <a:gd name="connsiteY52" fmla="*/ 33469 h 916652"/>
                <a:gd name="connsiteX53" fmla="*/ 305234 w 951029"/>
                <a:gd name="connsiteY53" fmla="*/ 173702 h 916652"/>
                <a:gd name="connsiteX54" fmla="*/ 270944 w 951029"/>
                <a:gd name="connsiteY54" fmla="*/ 181322 h 916652"/>
                <a:gd name="connsiteX55" fmla="*/ 249989 w 951029"/>
                <a:gd name="connsiteY55" fmla="*/ 181322 h 916652"/>
                <a:gd name="connsiteX56" fmla="*/ 236654 w 951029"/>
                <a:gd name="connsiteY56" fmla="*/ 181322 h 916652"/>
                <a:gd name="connsiteX57" fmla="*/ 229034 w 951029"/>
                <a:gd name="connsiteY57" fmla="*/ 198467 h 916652"/>
                <a:gd name="connsiteX58" fmla="*/ 190934 w 951029"/>
                <a:gd name="connsiteY58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897689 w 951029"/>
                <a:gd name="connsiteY44" fmla="*/ 244187 h 916652"/>
                <a:gd name="connsiteX45" fmla="*/ 906261 w 951029"/>
                <a:gd name="connsiteY45" fmla="*/ 156082 h 916652"/>
                <a:gd name="connsiteX46" fmla="*/ 860325 w 951029"/>
                <a:gd name="connsiteY46" fmla="*/ 71350 h 916652"/>
                <a:gd name="connsiteX47" fmla="*/ 793260 w 951029"/>
                <a:gd name="connsiteY47" fmla="*/ 62258 h 916652"/>
                <a:gd name="connsiteX48" fmla="*/ 718099 w 951029"/>
                <a:gd name="connsiteY48" fmla="*/ 52733 h 916652"/>
                <a:gd name="connsiteX49" fmla="*/ 617351 w 951029"/>
                <a:gd name="connsiteY49" fmla="*/ 5714 h 916652"/>
                <a:gd name="connsiteX50" fmla="*/ 513616 w 951029"/>
                <a:gd name="connsiteY50" fmla="*/ 0 h 916652"/>
                <a:gd name="connsiteX51" fmla="*/ 429968 w 951029"/>
                <a:gd name="connsiteY51" fmla="*/ 33469 h 916652"/>
                <a:gd name="connsiteX52" fmla="*/ 305234 w 951029"/>
                <a:gd name="connsiteY52" fmla="*/ 173702 h 916652"/>
                <a:gd name="connsiteX53" fmla="*/ 270944 w 951029"/>
                <a:gd name="connsiteY53" fmla="*/ 181322 h 916652"/>
                <a:gd name="connsiteX54" fmla="*/ 249989 w 951029"/>
                <a:gd name="connsiteY54" fmla="*/ 181322 h 916652"/>
                <a:gd name="connsiteX55" fmla="*/ 236654 w 951029"/>
                <a:gd name="connsiteY55" fmla="*/ 181322 h 916652"/>
                <a:gd name="connsiteX56" fmla="*/ 229034 w 951029"/>
                <a:gd name="connsiteY56" fmla="*/ 198467 h 916652"/>
                <a:gd name="connsiteX57" fmla="*/ 190934 w 951029"/>
                <a:gd name="connsiteY57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12929 w 951029"/>
                <a:gd name="connsiteY41" fmla="*/ 352772 h 916652"/>
                <a:gd name="connsiteX42" fmla="*/ 907214 w 951029"/>
                <a:gd name="connsiteY42" fmla="*/ 297527 h 916652"/>
                <a:gd name="connsiteX43" fmla="*/ 907214 w 951029"/>
                <a:gd name="connsiteY43" fmla="*/ 265142 h 916652"/>
                <a:gd name="connsiteX44" fmla="*/ 906261 w 951029"/>
                <a:gd name="connsiteY44" fmla="*/ 156082 h 916652"/>
                <a:gd name="connsiteX45" fmla="*/ 860325 w 951029"/>
                <a:gd name="connsiteY45" fmla="*/ 71350 h 916652"/>
                <a:gd name="connsiteX46" fmla="*/ 793260 w 951029"/>
                <a:gd name="connsiteY46" fmla="*/ 62258 h 916652"/>
                <a:gd name="connsiteX47" fmla="*/ 718099 w 951029"/>
                <a:gd name="connsiteY47" fmla="*/ 52733 h 916652"/>
                <a:gd name="connsiteX48" fmla="*/ 617351 w 951029"/>
                <a:gd name="connsiteY48" fmla="*/ 5714 h 916652"/>
                <a:gd name="connsiteX49" fmla="*/ 513616 w 951029"/>
                <a:gd name="connsiteY49" fmla="*/ 0 h 916652"/>
                <a:gd name="connsiteX50" fmla="*/ 429968 w 951029"/>
                <a:gd name="connsiteY50" fmla="*/ 33469 h 916652"/>
                <a:gd name="connsiteX51" fmla="*/ 305234 w 951029"/>
                <a:gd name="connsiteY51" fmla="*/ 173702 h 916652"/>
                <a:gd name="connsiteX52" fmla="*/ 270944 w 951029"/>
                <a:gd name="connsiteY52" fmla="*/ 181322 h 916652"/>
                <a:gd name="connsiteX53" fmla="*/ 249989 w 951029"/>
                <a:gd name="connsiteY53" fmla="*/ 181322 h 916652"/>
                <a:gd name="connsiteX54" fmla="*/ 236654 w 951029"/>
                <a:gd name="connsiteY54" fmla="*/ 181322 h 916652"/>
                <a:gd name="connsiteX55" fmla="*/ 229034 w 951029"/>
                <a:gd name="connsiteY55" fmla="*/ 198467 h 916652"/>
                <a:gd name="connsiteX56" fmla="*/ 190934 w 951029"/>
                <a:gd name="connsiteY56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07214 w 951029"/>
                <a:gd name="connsiteY41" fmla="*/ 297527 h 916652"/>
                <a:gd name="connsiteX42" fmla="*/ 907214 w 951029"/>
                <a:gd name="connsiteY42" fmla="*/ 265142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07214 w 951029"/>
                <a:gd name="connsiteY41" fmla="*/ 297527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24359 w 951029"/>
                <a:gd name="connsiteY40" fmla="*/ 409922 h 916652"/>
                <a:gd name="connsiteX41" fmla="*/ 942803 w 951029"/>
                <a:gd name="connsiteY41" fmla="*/ 327183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30074 w 951029"/>
                <a:gd name="connsiteY37" fmla="*/ 560417 h 916652"/>
                <a:gd name="connsiteX38" fmla="*/ 951029 w 951029"/>
                <a:gd name="connsiteY38" fmla="*/ 524222 h 916652"/>
                <a:gd name="connsiteX39" fmla="*/ 939599 w 951029"/>
                <a:gd name="connsiteY39" fmla="*/ 468977 h 916652"/>
                <a:gd name="connsiteX40" fmla="*/ 948087 w 951029"/>
                <a:gd name="connsiteY40" fmla="*/ 427717 h 916652"/>
                <a:gd name="connsiteX41" fmla="*/ 942803 w 951029"/>
                <a:gd name="connsiteY41" fmla="*/ 327183 h 916652"/>
                <a:gd name="connsiteX42" fmla="*/ 942803 w 951029"/>
                <a:gd name="connsiteY42" fmla="*/ 259209 h 916652"/>
                <a:gd name="connsiteX43" fmla="*/ 906261 w 951029"/>
                <a:gd name="connsiteY43" fmla="*/ 156082 h 916652"/>
                <a:gd name="connsiteX44" fmla="*/ 860325 w 951029"/>
                <a:gd name="connsiteY44" fmla="*/ 71350 h 916652"/>
                <a:gd name="connsiteX45" fmla="*/ 793260 w 951029"/>
                <a:gd name="connsiteY45" fmla="*/ 62258 h 916652"/>
                <a:gd name="connsiteX46" fmla="*/ 718099 w 951029"/>
                <a:gd name="connsiteY46" fmla="*/ 52733 h 916652"/>
                <a:gd name="connsiteX47" fmla="*/ 617351 w 951029"/>
                <a:gd name="connsiteY47" fmla="*/ 5714 h 916652"/>
                <a:gd name="connsiteX48" fmla="*/ 513616 w 951029"/>
                <a:gd name="connsiteY48" fmla="*/ 0 h 916652"/>
                <a:gd name="connsiteX49" fmla="*/ 429968 w 951029"/>
                <a:gd name="connsiteY49" fmla="*/ 33469 h 916652"/>
                <a:gd name="connsiteX50" fmla="*/ 305234 w 951029"/>
                <a:gd name="connsiteY50" fmla="*/ 173702 h 916652"/>
                <a:gd name="connsiteX51" fmla="*/ 270944 w 951029"/>
                <a:gd name="connsiteY51" fmla="*/ 181322 h 916652"/>
                <a:gd name="connsiteX52" fmla="*/ 249989 w 951029"/>
                <a:gd name="connsiteY52" fmla="*/ 181322 h 916652"/>
                <a:gd name="connsiteX53" fmla="*/ 236654 w 951029"/>
                <a:gd name="connsiteY53" fmla="*/ 181322 h 916652"/>
                <a:gd name="connsiteX54" fmla="*/ 229034 w 951029"/>
                <a:gd name="connsiteY54" fmla="*/ 198467 h 916652"/>
                <a:gd name="connsiteX55" fmla="*/ 190934 w 951029"/>
                <a:gd name="connsiteY55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874829 w 951029"/>
                <a:gd name="connsiteY35" fmla="*/ 640427 h 916652"/>
                <a:gd name="connsiteX36" fmla="*/ 905309 w 951029"/>
                <a:gd name="connsiteY36" fmla="*/ 602327 h 916652"/>
                <a:gd name="connsiteX37" fmla="*/ 951029 w 951029"/>
                <a:gd name="connsiteY37" fmla="*/ 524222 h 916652"/>
                <a:gd name="connsiteX38" fmla="*/ 939599 w 951029"/>
                <a:gd name="connsiteY38" fmla="*/ 468977 h 916652"/>
                <a:gd name="connsiteX39" fmla="*/ 948087 w 951029"/>
                <a:gd name="connsiteY39" fmla="*/ 427717 h 916652"/>
                <a:gd name="connsiteX40" fmla="*/ 942803 w 951029"/>
                <a:gd name="connsiteY40" fmla="*/ 327183 h 916652"/>
                <a:gd name="connsiteX41" fmla="*/ 942803 w 951029"/>
                <a:gd name="connsiteY41" fmla="*/ 259209 h 916652"/>
                <a:gd name="connsiteX42" fmla="*/ 906261 w 951029"/>
                <a:gd name="connsiteY42" fmla="*/ 156082 h 916652"/>
                <a:gd name="connsiteX43" fmla="*/ 860325 w 951029"/>
                <a:gd name="connsiteY43" fmla="*/ 71350 h 916652"/>
                <a:gd name="connsiteX44" fmla="*/ 793260 w 951029"/>
                <a:gd name="connsiteY44" fmla="*/ 62258 h 916652"/>
                <a:gd name="connsiteX45" fmla="*/ 718099 w 951029"/>
                <a:gd name="connsiteY45" fmla="*/ 52733 h 916652"/>
                <a:gd name="connsiteX46" fmla="*/ 617351 w 951029"/>
                <a:gd name="connsiteY46" fmla="*/ 5714 h 916652"/>
                <a:gd name="connsiteX47" fmla="*/ 513616 w 951029"/>
                <a:gd name="connsiteY47" fmla="*/ 0 h 916652"/>
                <a:gd name="connsiteX48" fmla="*/ 429968 w 951029"/>
                <a:gd name="connsiteY48" fmla="*/ 33469 h 916652"/>
                <a:gd name="connsiteX49" fmla="*/ 305234 w 951029"/>
                <a:gd name="connsiteY49" fmla="*/ 173702 h 916652"/>
                <a:gd name="connsiteX50" fmla="*/ 270944 w 951029"/>
                <a:gd name="connsiteY50" fmla="*/ 181322 h 916652"/>
                <a:gd name="connsiteX51" fmla="*/ 249989 w 951029"/>
                <a:gd name="connsiteY51" fmla="*/ 181322 h 916652"/>
                <a:gd name="connsiteX52" fmla="*/ 236654 w 951029"/>
                <a:gd name="connsiteY52" fmla="*/ 181322 h 916652"/>
                <a:gd name="connsiteX53" fmla="*/ 229034 w 951029"/>
                <a:gd name="connsiteY53" fmla="*/ 198467 h 916652"/>
                <a:gd name="connsiteX54" fmla="*/ 190934 w 951029"/>
                <a:gd name="connsiteY54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905309 w 951029"/>
                <a:gd name="connsiteY35" fmla="*/ 602327 h 916652"/>
                <a:gd name="connsiteX36" fmla="*/ 951029 w 951029"/>
                <a:gd name="connsiteY36" fmla="*/ 524222 h 916652"/>
                <a:gd name="connsiteX37" fmla="*/ 939599 w 951029"/>
                <a:gd name="connsiteY37" fmla="*/ 468977 h 916652"/>
                <a:gd name="connsiteX38" fmla="*/ 948087 w 951029"/>
                <a:gd name="connsiteY38" fmla="*/ 427717 h 916652"/>
                <a:gd name="connsiteX39" fmla="*/ 942803 w 951029"/>
                <a:gd name="connsiteY39" fmla="*/ 327183 h 916652"/>
                <a:gd name="connsiteX40" fmla="*/ 942803 w 951029"/>
                <a:gd name="connsiteY40" fmla="*/ 259209 h 916652"/>
                <a:gd name="connsiteX41" fmla="*/ 906261 w 951029"/>
                <a:gd name="connsiteY41" fmla="*/ 156082 h 916652"/>
                <a:gd name="connsiteX42" fmla="*/ 860325 w 951029"/>
                <a:gd name="connsiteY42" fmla="*/ 71350 h 916652"/>
                <a:gd name="connsiteX43" fmla="*/ 793260 w 951029"/>
                <a:gd name="connsiteY43" fmla="*/ 62258 h 916652"/>
                <a:gd name="connsiteX44" fmla="*/ 718099 w 951029"/>
                <a:gd name="connsiteY44" fmla="*/ 52733 h 916652"/>
                <a:gd name="connsiteX45" fmla="*/ 617351 w 951029"/>
                <a:gd name="connsiteY45" fmla="*/ 5714 h 916652"/>
                <a:gd name="connsiteX46" fmla="*/ 513616 w 951029"/>
                <a:gd name="connsiteY46" fmla="*/ 0 h 916652"/>
                <a:gd name="connsiteX47" fmla="*/ 429968 w 951029"/>
                <a:gd name="connsiteY47" fmla="*/ 33469 h 916652"/>
                <a:gd name="connsiteX48" fmla="*/ 305234 w 951029"/>
                <a:gd name="connsiteY48" fmla="*/ 173702 h 916652"/>
                <a:gd name="connsiteX49" fmla="*/ 270944 w 951029"/>
                <a:gd name="connsiteY49" fmla="*/ 181322 h 916652"/>
                <a:gd name="connsiteX50" fmla="*/ 249989 w 951029"/>
                <a:gd name="connsiteY50" fmla="*/ 181322 h 916652"/>
                <a:gd name="connsiteX51" fmla="*/ 236654 w 951029"/>
                <a:gd name="connsiteY51" fmla="*/ 181322 h 916652"/>
                <a:gd name="connsiteX52" fmla="*/ 229034 w 951029"/>
                <a:gd name="connsiteY52" fmla="*/ 198467 h 916652"/>
                <a:gd name="connsiteX53" fmla="*/ 190934 w 951029"/>
                <a:gd name="connsiteY53" fmla="*/ 238472 h 916652"/>
                <a:gd name="connsiteX0" fmla="*/ 190934 w 951029"/>
                <a:gd name="connsiteY0" fmla="*/ 238472 h 916652"/>
                <a:gd name="connsiteX1" fmla="*/ 145214 w 951029"/>
                <a:gd name="connsiteY1" fmla="*/ 265142 h 916652"/>
                <a:gd name="connsiteX2" fmla="*/ 109019 w 951029"/>
                <a:gd name="connsiteY2" fmla="*/ 295622 h 916652"/>
                <a:gd name="connsiteX3" fmla="*/ 88064 w 951029"/>
                <a:gd name="connsiteY3" fmla="*/ 314672 h 916652"/>
                <a:gd name="connsiteX4" fmla="*/ 61394 w 951029"/>
                <a:gd name="connsiteY4" fmla="*/ 335627 h 916652"/>
                <a:gd name="connsiteX5" fmla="*/ 55679 w 951029"/>
                <a:gd name="connsiteY5" fmla="*/ 362297 h 916652"/>
                <a:gd name="connsiteX6" fmla="*/ 42344 w 951029"/>
                <a:gd name="connsiteY6" fmla="*/ 406112 h 916652"/>
                <a:gd name="connsiteX7" fmla="*/ 30914 w 951029"/>
                <a:gd name="connsiteY7" fmla="*/ 427067 h 916652"/>
                <a:gd name="connsiteX8" fmla="*/ 11864 w 951029"/>
                <a:gd name="connsiteY8" fmla="*/ 461357 h 916652"/>
                <a:gd name="connsiteX9" fmla="*/ 6149 w 951029"/>
                <a:gd name="connsiteY9" fmla="*/ 491837 h 916652"/>
                <a:gd name="connsiteX10" fmla="*/ 4244 w 951029"/>
                <a:gd name="connsiteY10" fmla="*/ 526127 h 916652"/>
                <a:gd name="connsiteX11" fmla="*/ 0 w 951029"/>
                <a:gd name="connsiteY11" fmla="*/ 586050 h 916652"/>
                <a:gd name="connsiteX12" fmla="*/ 67109 w 951029"/>
                <a:gd name="connsiteY12" fmla="*/ 623282 h 916652"/>
                <a:gd name="connsiteX13" fmla="*/ 99494 w 951029"/>
                <a:gd name="connsiteY13" fmla="*/ 669002 h 916652"/>
                <a:gd name="connsiteX14" fmla="*/ 118544 w 951029"/>
                <a:gd name="connsiteY14" fmla="*/ 701387 h 916652"/>
                <a:gd name="connsiteX15" fmla="*/ 141404 w 951029"/>
                <a:gd name="connsiteY15" fmla="*/ 731867 h 916652"/>
                <a:gd name="connsiteX16" fmla="*/ 160454 w 951029"/>
                <a:gd name="connsiteY16" fmla="*/ 752822 h 916652"/>
                <a:gd name="connsiteX17" fmla="*/ 179504 w 951029"/>
                <a:gd name="connsiteY17" fmla="*/ 792827 h 916652"/>
                <a:gd name="connsiteX18" fmla="*/ 196649 w 951029"/>
                <a:gd name="connsiteY18" fmla="*/ 827117 h 916652"/>
                <a:gd name="connsiteX19" fmla="*/ 211889 w 951029"/>
                <a:gd name="connsiteY19" fmla="*/ 870932 h 916652"/>
                <a:gd name="connsiteX20" fmla="*/ 227129 w 951029"/>
                <a:gd name="connsiteY20" fmla="*/ 905222 h 916652"/>
                <a:gd name="connsiteX21" fmla="*/ 236654 w 951029"/>
                <a:gd name="connsiteY21" fmla="*/ 916652 h 916652"/>
                <a:gd name="connsiteX22" fmla="*/ 265229 w 951029"/>
                <a:gd name="connsiteY22" fmla="*/ 889982 h 916652"/>
                <a:gd name="connsiteX23" fmla="*/ 293804 w 951029"/>
                <a:gd name="connsiteY23" fmla="*/ 876647 h 916652"/>
                <a:gd name="connsiteX24" fmla="*/ 333809 w 951029"/>
                <a:gd name="connsiteY24" fmla="*/ 867122 h 916652"/>
                <a:gd name="connsiteX25" fmla="*/ 373814 w 951029"/>
                <a:gd name="connsiteY25" fmla="*/ 870932 h 916652"/>
                <a:gd name="connsiteX26" fmla="*/ 451919 w 951029"/>
                <a:gd name="connsiteY26" fmla="*/ 869027 h 916652"/>
                <a:gd name="connsiteX27" fmla="*/ 535739 w 951029"/>
                <a:gd name="connsiteY27" fmla="*/ 863312 h 916652"/>
                <a:gd name="connsiteX28" fmla="*/ 583364 w 951029"/>
                <a:gd name="connsiteY28" fmla="*/ 865217 h 916652"/>
                <a:gd name="connsiteX29" fmla="*/ 634799 w 951029"/>
                <a:gd name="connsiteY29" fmla="*/ 859502 h 916652"/>
                <a:gd name="connsiteX30" fmla="*/ 695759 w 951029"/>
                <a:gd name="connsiteY30" fmla="*/ 846167 h 916652"/>
                <a:gd name="connsiteX31" fmla="*/ 773864 w 951029"/>
                <a:gd name="connsiteY31" fmla="*/ 838547 h 916652"/>
                <a:gd name="connsiteX32" fmla="*/ 802439 w 951029"/>
                <a:gd name="connsiteY32" fmla="*/ 825212 h 916652"/>
                <a:gd name="connsiteX33" fmla="*/ 821489 w 951029"/>
                <a:gd name="connsiteY33" fmla="*/ 769967 h 916652"/>
                <a:gd name="connsiteX34" fmla="*/ 851969 w 951029"/>
                <a:gd name="connsiteY34" fmla="*/ 682337 h 916652"/>
                <a:gd name="connsiteX35" fmla="*/ 905308 w 951029"/>
                <a:gd name="connsiteY35" fmla="*/ 631986 h 916652"/>
                <a:gd name="connsiteX36" fmla="*/ 951029 w 951029"/>
                <a:gd name="connsiteY36" fmla="*/ 524222 h 916652"/>
                <a:gd name="connsiteX37" fmla="*/ 939599 w 951029"/>
                <a:gd name="connsiteY37" fmla="*/ 468977 h 916652"/>
                <a:gd name="connsiteX38" fmla="*/ 948087 w 951029"/>
                <a:gd name="connsiteY38" fmla="*/ 427717 h 916652"/>
                <a:gd name="connsiteX39" fmla="*/ 942803 w 951029"/>
                <a:gd name="connsiteY39" fmla="*/ 327183 h 916652"/>
                <a:gd name="connsiteX40" fmla="*/ 942803 w 951029"/>
                <a:gd name="connsiteY40" fmla="*/ 259209 h 916652"/>
                <a:gd name="connsiteX41" fmla="*/ 906261 w 951029"/>
                <a:gd name="connsiteY41" fmla="*/ 156082 h 916652"/>
                <a:gd name="connsiteX42" fmla="*/ 860325 w 951029"/>
                <a:gd name="connsiteY42" fmla="*/ 71350 h 916652"/>
                <a:gd name="connsiteX43" fmla="*/ 793260 w 951029"/>
                <a:gd name="connsiteY43" fmla="*/ 62258 h 916652"/>
                <a:gd name="connsiteX44" fmla="*/ 718099 w 951029"/>
                <a:gd name="connsiteY44" fmla="*/ 52733 h 916652"/>
                <a:gd name="connsiteX45" fmla="*/ 617351 w 951029"/>
                <a:gd name="connsiteY45" fmla="*/ 5714 h 916652"/>
                <a:gd name="connsiteX46" fmla="*/ 513616 w 951029"/>
                <a:gd name="connsiteY46" fmla="*/ 0 h 916652"/>
                <a:gd name="connsiteX47" fmla="*/ 429968 w 951029"/>
                <a:gd name="connsiteY47" fmla="*/ 33469 h 916652"/>
                <a:gd name="connsiteX48" fmla="*/ 305234 w 951029"/>
                <a:gd name="connsiteY48" fmla="*/ 173702 h 916652"/>
                <a:gd name="connsiteX49" fmla="*/ 270944 w 951029"/>
                <a:gd name="connsiteY49" fmla="*/ 181322 h 916652"/>
                <a:gd name="connsiteX50" fmla="*/ 249989 w 951029"/>
                <a:gd name="connsiteY50" fmla="*/ 181322 h 916652"/>
                <a:gd name="connsiteX51" fmla="*/ 236654 w 951029"/>
                <a:gd name="connsiteY51" fmla="*/ 181322 h 916652"/>
                <a:gd name="connsiteX52" fmla="*/ 229034 w 951029"/>
                <a:gd name="connsiteY52" fmla="*/ 198467 h 916652"/>
                <a:gd name="connsiteX53" fmla="*/ 190934 w 951029"/>
                <a:gd name="connsiteY53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68977 h 916652"/>
                <a:gd name="connsiteX38" fmla="*/ 948087 w 956961"/>
                <a:gd name="connsiteY38" fmla="*/ 427717 h 916652"/>
                <a:gd name="connsiteX39" fmla="*/ 942803 w 956961"/>
                <a:gd name="connsiteY39" fmla="*/ 327183 h 916652"/>
                <a:gd name="connsiteX40" fmla="*/ 942803 w 956961"/>
                <a:gd name="connsiteY40" fmla="*/ 259209 h 916652"/>
                <a:gd name="connsiteX41" fmla="*/ 906261 w 956961"/>
                <a:gd name="connsiteY41" fmla="*/ 156082 h 916652"/>
                <a:gd name="connsiteX42" fmla="*/ 860325 w 956961"/>
                <a:gd name="connsiteY42" fmla="*/ 71350 h 916652"/>
                <a:gd name="connsiteX43" fmla="*/ 793260 w 956961"/>
                <a:gd name="connsiteY43" fmla="*/ 62258 h 916652"/>
                <a:gd name="connsiteX44" fmla="*/ 718099 w 956961"/>
                <a:gd name="connsiteY44" fmla="*/ 52733 h 916652"/>
                <a:gd name="connsiteX45" fmla="*/ 617351 w 956961"/>
                <a:gd name="connsiteY45" fmla="*/ 5714 h 916652"/>
                <a:gd name="connsiteX46" fmla="*/ 513616 w 956961"/>
                <a:gd name="connsiteY46" fmla="*/ 0 h 916652"/>
                <a:gd name="connsiteX47" fmla="*/ 429968 w 956961"/>
                <a:gd name="connsiteY47" fmla="*/ 33469 h 916652"/>
                <a:gd name="connsiteX48" fmla="*/ 305234 w 956961"/>
                <a:gd name="connsiteY48" fmla="*/ 173702 h 916652"/>
                <a:gd name="connsiteX49" fmla="*/ 270944 w 956961"/>
                <a:gd name="connsiteY49" fmla="*/ 181322 h 916652"/>
                <a:gd name="connsiteX50" fmla="*/ 249989 w 956961"/>
                <a:gd name="connsiteY50" fmla="*/ 181322 h 916652"/>
                <a:gd name="connsiteX51" fmla="*/ 236654 w 956961"/>
                <a:gd name="connsiteY51" fmla="*/ 181322 h 916652"/>
                <a:gd name="connsiteX52" fmla="*/ 229034 w 956961"/>
                <a:gd name="connsiteY52" fmla="*/ 198467 h 916652"/>
                <a:gd name="connsiteX53" fmla="*/ 190934 w 956961"/>
                <a:gd name="connsiteY53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68977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21489 w 956961"/>
                <a:gd name="connsiteY33" fmla="*/ 769967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51969 w 956961"/>
                <a:gd name="connsiteY34" fmla="*/ 682337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190934 w 956961"/>
                <a:gd name="connsiteY0" fmla="*/ 238472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52" fmla="*/ 190934 w 956961"/>
                <a:gd name="connsiteY52" fmla="*/ 238472 h 916652"/>
                <a:gd name="connsiteX0" fmla="*/ 229034 w 956961"/>
                <a:gd name="connsiteY0" fmla="*/ 198467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29034 w 956961"/>
                <a:gd name="connsiteY51" fmla="*/ 198467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36654 w 956961"/>
                <a:gd name="connsiteY50" fmla="*/ 181322 h 916652"/>
                <a:gd name="connsiteX51" fmla="*/ 211240 w 956961"/>
                <a:gd name="connsiteY51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49989 w 956961"/>
                <a:gd name="connsiteY49" fmla="*/ 181322 h 916652"/>
                <a:gd name="connsiteX50" fmla="*/ 211240 w 956961"/>
                <a:gd name="connsiteY50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70944 w 956961"/>
                <a:gd name="connsiteY48" fmla="*/ 181322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05234 w 956961"/>
                <a:gd name="connsiteY47" fmla="*/ 173702 h 916652"/>
                <a:gd name="connsiteX48" fmla="*/ 282807 w 956961"/>
                <a:gd name="connsiteY48" fmla="*/ 222841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60325 w 956961"/>
                <a:gd name="connsiteY41" fmla="*/ 71350 h 916652"/>
                <a:gd name="connsiteX42" fmla="*/ 793260 w 956961"/>
                <a:gd name="connsiteY42" fmla="*/ 62258 h 916652"/>
                <a:gd name="connsiteX43" fmla="*/ 718099 w 956961"/>
                <a:gd name="connsiteY43" fmla="*/ 52733 h 916652"/>
                <a:gd name="connsiteX44" fmla="*/ 617351 w 956961"/>
                <a:gd name="connsiteY44" fmla="*/ 5714 h 916652"/>
                <a:gd name="connsiteX45" fmla="*/ 513616 w 956961"/>
                <a:gd name="connsiteY45" fmla="*/ 0 h 916652"/>
                <a:gd name="connsiteX46" fmla="*/ 429968 w 956961"/>
                <a:gd name="connsiteY46" fmla="*/ 33469 h 916652"/>
                <a:gd name="connsiteX47" fmla="*/ 340824 w 956961"/>
                <a:gd name="connsiteY47" fmla="*/ 179633 h 916652"/>
                <a:gd name="connsiteX48" fmla="*/ 282807 w 956961"/>
                <a:gd name="connsiteY48" fmla="*/ 222841 h 916652"/>
                <a:gd name="connsiteX49" fmla="*/ 211240 w 956961"/>
                <a:gd name="connsiteY49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793260 w 956961"/>
                <a:gd name="connsiteY41" fmla="*/ 62258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06261 w 956961"/>
                <a:gd name="connsiteY40" fmla="*/ 156082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05308 w 956961"/>
                <a:gd name="connsiteY35" fmla="*/ 631986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23103 w 956961"/>
                <a:gd name="connsiteY35" fmla="*/ 637917 h 916652"/>
                <a:gd name="connsiteX36" fmla="*/ 956961 w 956961"/>
                <a:gd name="connsiteY36" fmla="*/ 553880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94200 h 916652"/>
                <a:gd name="connsiteX35" fmla="*/ 923103 w 956961"/>
                <a:gd name="connsiteY35" fmla="*/ 637917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76405 h 916652"/>
                <a:gd name="connsiteX35" fmla="*/ 923103 w 956961"/>
                <a:gd name="connsiteY35" fmla="*/ 637917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196649 w 956961"/>
                <a:gd name="connsiteY18" fmla="*/ 827117 h 916652"/>
                <a:gd name="connsiteX19" fmla="*/ 211889 w 956961"/>
                <a:gd name="connsiteY19" fmla="*/ 870932 h 916652"/>
                <a:gd name="connsiteX20" fmla="*/ 227129 w 956961"/>
                <a:gd name="connsiteY20" fmla="*/ 905222 h 916652"/>
                <a:gd name="connsiteX21" fmla="*/ 236654 w 956961"/>
                <a:gd name="connsiteY21" fmla="*/ 916652 h 916652"/>
                <a:gd name="connsiteX22" fmla="*/ 265229 w 956961"/>
                <a:gd name="connsiteY22" fmla="*/ 889982 h 916652"/>
                <a:gd name="connsiteX23" fmla="*/ 293804 w 956961"/>
                <a:gd name="connsiteY23" fmla="*/ 876647 h 916652"/>
                <a:gd name="connsiteX24" fmla="*/ 333809 w 956961"/>
                <a:gd name="connsiteY24" fmla="*/ 867122 h 916652"/>
                <a:gd name="connsiteX25" fmla="*/ 373814 w 956961"/>
                <a:gd name="connsiteY25" fmla="*/ 870932 h 916652"/>
                <a:gd name="connsiteX26" fmla="*/ 451919 w 956961"/>
                <a:gd name="connsiteY26" fmla="*/ 869027 h 916652"/>
                <a:gd name="connsiteX27" fmla="*/ 535739 w 956961"/>
                <a:gd name="connsiteY27" fmla="*/ 863312 h 916652"/>
                <a:gd name="connsiteX28" fmla="*/ 583364 w 956961"/>
                <a:gd name="connsiteY28" fmla="*/ 865217 h 916652"/>
                <a:gd name="connsiteX29" fmla="*/ 634799 w 956961"/>
                <a:gd name="connsiteY29" fmla="*/ 859502 h 916652"/>
                <a:gd name="connsiteX30" fmla="*/ 695759 w 956961"/>
                <a:gd name="connsiteY30" fmla="*/ 846167 h 916652"/>
                <a:gd name="connsiteX31" fmla="*/ 773864 w 956961"/>
                <a:gd name="connsiteY31" fmla="*/ 838547 h 916652"/>
                <a:gd name="connsiteX32" fmla="*/ 802439 w 956961"/>
                <a:gd name="connsiteY32" fmla="*/ 825212 h 916652"/>
                <a:gd name="connsiteX33" fmla="*/ 880804 w 956961"/>
                <a:gd name="connsiteY33" fmla="*/ 781831 h 916652"/>
                <a:gd name="connsiteX34" fmla="*/ 869763 w 956961"/>
                <a:gd name="connsiteY34" fmla="*/ 676405 h 916652"/>
                <a:gd name="connsiteX35" fmla="*/ 911240 w 956961"/>
                <a:gd name="connsiteY35" fmla="*/ 631986 h 916652"/>
                <a:gd name="connsiteX36" fmla="*/ 956961 w 956961"/>
                <a:gd name="connsiteY36" fmla="*/ 589469 h 916652"/>
                <a:gd name="connsiteX37" fmla="*/ 939599 w 956961"/>
                <a:gd name="connsiteY37" fmla="*/ 439319 h 916652"/>
                <a:gd name="connsiteX38" fmla="*/ 942803 w 956961"/>
                <a:gd name="connsiteY38" fmla="*/ 327183 h 916652"/>
                <a:gd name="connsiteX39" fmla="*/ 942803 w 956961"/>
                <a:gd name="connsiteY39" fmla="*/ 259209 h 916652"/>
                <a:gd name="connsiteX40" fmla="*/ 912193 w 956961"/>
                <a:gd name="connsiteY40" fmla="*/ 167945 h 916652"/>
                <a:gd name="connsiteX41" fmla="*/ 882233 w 956961"/>
                <a:gd name="connsiteY41" fmla="*/ 50395 h 916652"/>
                <a:gd name="connsiteX42" fmla="*/ 718099 w 956961"/>
                <a:gd name="connsiteY42" fmla="*/ 52733 h 916652"/>
                <a:gd name="connsiteX43" fmla="*/ 617351 w 956961"/>
                <a:gd name="connsiteY43" fmla="*/ 5714 h 916652"/>
                <a:gd name="connsiteX44" fmla="*/ 513616 w 956961"/>
                <a:gd name="connsiteY44" fmla="*/ 0 h 916652"/>
                <a:gd name="connsiteX45" fmla="*/ 429968 w 956961"/>
                <a:gd name="connsiteY45" fmla="*/ 33469 h 916652"/>
                <a:gd name="connsiteX46" fmla="*/ 340824 w 956961"/>
                <a:gd name="connsiteY46" fmla="*/ 179633 h 916652"/>
                <a:gd name="connsiteX47" fmla="*/ 282807 w 956961"/>
                <a:gd name="connsiteY47" fmla="*/ 222841 h 916652"/>
                <a:gd name="connsiteX48" fmla="*/ 211240 w 956961"/>
                <a:gd name="connsiteY48" fmla="*/ 245920 h 916652"/>
                <a:gd name="connsiteX0" fmla="*/ 211240 w 956961"/>
                <a:gd name="connsiteY0" fmla="*/ 245920 h 916652"/>
                <a:gd name="connsiteX1" fmla="*/ 145214 w 956961"/>
                <a:gd name="connsiteY1" fmla="*/ 265142 h 916652"/>
                <a:gd name="connsiteX2" fmla="*/ 109019 w 956961"/>
                <a:gd name="connsiteY2" fmla="*/ 295622 h 916652"/>
                <a:gd name="connsiteX3" fmla="*/ 88064 w 956961"/>
                <a:gd name="connsiteY3" fmla="*/ 314672 h 916652"/>
                <a:gd name="connsiteX4" fmla="*/ 61394 w 956961"/>
                <a:gd name="connsiteY4" fmla="*/ 335627 h 916652"/>
                <a:gd name="connsiteX5" fmla="*/ 55679 w 956961"/>
                <a:gd name="connsiteY5" fmla="*/ 362297 h 916652"/>
                <a:gd name="connsiteX6" fmla="*/ 42344 w 956961"/>
                <a:gd name="connsiteY6" fmla="*/ 406112 h 916652"/>
                <a:gd name="connsiteX7" fmla="*/ 30914 w 956961"/>
                <a:gd name="connsiteY7" fmla="*/ 427067 h 916652"/>
                <a:gd name="connsiteX8" fmla="*/ 11864 w 956961"/>
                <a:gd name="connsiteY8" fmla="*/ 461357 h 916652"/>
                <a:gd name="connsiteX9" fmla="*/ 6149 w 956961"/>
                <a:gd name="connsiteY9" fmla="*/ 491837 h 916652"/>
                <a:gd name="connsiteX10" fmla="*/ 4244 w 956961"/>
                <a:gd name="connsiteY10" fmla="*/ 526127 h 916652"/>
                <a:gd name="connsiteX11" fmla="*/ 0 w 956961"/>
                <a:gd name="connsiteY11" fmla="*/ 586050 h 916652"/>
                <a:gd name="connsiteX12" fmla="*/ 67109 w 956961"/>
                <a:gd name="connsiteY12" fmla="*/ 623282 h 916652"/>
                <a:gd name="connsiteX13" fmla="*/ 99494 w 956961"/>
                <a:gd name="connsiteY13" fmla="*/ 669002 h 916652"/>
                <a:gd name="connsiteX14" fmla="*/ 118544 w 956961"/>
                <a:gd name="connsiteY14" fmla="*/ 701387 h 916652"/>
                <a:gd name="connsiteX15" fmla="*/ 141404 w 956961"/>
                <a:gd name="connsiteY15" fmla="*/ 731867 h 916652"/>
                <a:gd name="connsiteX16" fmla="*/ 160454 w 956961"/>
                <a:gd name="connsiteY16" fmla="*/ 752822 h 916652"/>
                <a:gd name="connsiteX17" fmla="*/ 179504 w 956961"/>
                <a:gd name="connsiteY17" fmla="*/ 792827 h 916652"/>
                <a:gd name="connsiteX18" fmla="*/ 211889 w 956961"/>
                <a:gd name="connsiteY18" fmla="*/ 870932 h 916652"/>
                <a:gd name="connsiteX19" fmla="*/ 227129 w 956961"/>
                <a:gd name="connsiteY19" fmla="*/ 905222 h 916652"/>
                <a:gd name="connsiteX20" fmla="*/ 236654 w 956961"/>
                <a:gd name="connsiteY20" fmla="*/ 916652 h 916652"/>
                <a:gd name="connsiteX21" fmla="*/ 265229 w 956961"/>
                <a:gd name="connsiteY21" fmla="*/ 889982 h 916652"/>
                <a:gd name="connsiteX22" fmla="*/ 293804 w 956961"/>
                <a:gd name="connsiteY22" fmla="*/ 876647 h 916652"/>
                <a:gd name="connsiteX23" fmla="*/ 333809 w 956961"/>
                <a:gd name="connsiteY23" fmla="*/ 867122 h 916652"/>
                <a:gd name="connsiteX24" fmla="*/ 373814 w 956961"/>
                <a:gd name="connsiteY24" fmla="*/ 870932 h 916652"/>
                <a:gd name="connsiteX25" fmla="*/ 451919 w 956961"/>
                <a:gd name="connsiteY25" fmla="*/ 869027 h 916652"/>
                <a:gd name="connsiteX26" fmla="*/ 535739 w 956961"/>
                <a:gd name="connsiteY26" fmla="*/ 863312 h 916652"/>
                <a:gd name="connsiteX27" fmla="*/ 583364 w 956961"/>
                <a:gd name="connsiteY27" fmla="*/ 865217 h 916652"/>
                <a:gd name="connsiteX28" fmla="*/ 634799 w 956961"/>
                <a:gd name="connsiteY28" fmla="*/ 859502 h 916652"/>
                <a:gd name="connsiteX29" fmla="*/ 695759 w 956961"/>
                <a:gd name="connsiteY29" fmla="*/ 846167 h 916652"/>
                <a:gd name="connsiteX30" fmla="*/ 773864 w 956961"/>
                <a:gd name="connsiteY30" fmla="*/ 838547 h 916652"/>
                <a:gd name="connsiteX31" fmla="*/ 802439 w 956961"/>
                <a:gd name="connsiteY31" fmla="*/ 825212 h 916652"/>
                <a:gd name="connsiteX32" fmla="*/ 880804 w 956961"/>
                <a:gd name="connsiteY32" fmla="*/ 781831 h 916652"/>
                <a:gd name="connsiteX33" fmla="*/ 869763 w 956961"/>
                <a:gd name="connsiteY33" fmla="*/ 676405 h 916652"/>
                <a:gd name="connsiteX34" fmla="*/ 911240 w 956961"/>
                <a:gd name="connsiteY34" fmla="*/ 631986 h 916652"/>
                <a:gd name="connsiteX35" fmla="*/ 956961 w 956961"/>
                <a:gd name="connsiteY35" fmla="*/ 589469 h 916652"/>
                <a:gd name="connsiteX36" fmla="*/ 939599 w 956961"/>
                <a:gd name="connsiteY36" fmla="*/ 439319 h 916652"/>
                <a:gd name="connsiteX37" fmla="*/ 942803 w 956961"/>
                <a:gd name="connsiteY37" fmla="*/ 327183 h 916652"/>
                <a:gd name="connsiteX38" fmla="*/ 942803 w 956961"/>
                <a:gd name="connsiteY38" fmla="*/ 259209 h 916652"/>
                <a:gd name="connsiteX39" fmla="*/ 912193 w 956961"/>
                <a:gd name="connsiteY39" fmla="*/ 167945 h 916652"/>
                <a:gd name="connsiteX40" fmla="*/ 882233 w 956961"/>
                <a:gd name="connsiteY40" fmla="*/ 50395 h 916652"/>
                <a:gd name="connsiteX41" fmla="*/ 718099 w 956961"/>
                <a:gd name="connsiteY41" fmla="*/ 52733 h 916652"/>
                <a:gd name="connsiteX42" fmla="*/ 617351 w 956961"/>
                <a:gd name="connsiteY42" fmla="*/ 5714 h 916652"/>
                <a:gd name="connsiteX43" fmla="*/ 513616 w 956961"/>
                <a:gd name="connsiteY43" fmla="*/ 0 h 916652"/>
                <a:gd name="connsiteX44" fmla="*/ 429968 w 956961"/>
                <a:gd name="connsiteY44" fmla="*/ 33469 h 916652"/>
                <a:gd name="connsiteX45" fmla="*/ 340824 w 956961"/>
                <a:gd name="connsiteY45" fmla="*/ 179633 h 916652"/>
                <a:gd name="connsiteX46" fmla="*/ 282807 w 956961"/>
                <a:gd name="connsiteY46" fmla="*/ 222841 h 916652"/>
                <a:gd name="connsiteX47" fmla="*/ 211240 w 956961"/>
                <a:gd name="connsiteY47" fmla="*/ 245920 h 91665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60454 w 956961"/>
                <a:gd name="connsiteY16" fmla="*/ 752822 h 905222"/>
                <a:gd name="connsiteX17" fmla="*/ 179504 w 956961"/>
                <a:gd name="connsiteY17" fmla="*/ 792827 h 905222"/>
                <a:gd name="connsiteX18" fmla="*/ 211889 w 956961"/>
                <a:gd name="connsiteY18" fmla="*/ 870932 h 905222"/>
                <a:gd name="connsiteX19" fmla="*/ 227129 w 956961"/>
                <a:gd name="connsiteY19" fmla="*/ 905222 h 905222"/>
                <a:gd name="connsiteX20" fmla="*/ 265229 w 956961"/>
                <a:gd name="connsiteY20" fmla="*/ 889982 h 905222"/>
                <a:gd name="connsiteX21" fmla="*/ 293804 w 956961"/>
                <a:gd name="connsiteY21" fmla="*/ 876647 h 905222"/>
                <a:gd name="connsiteX22" fmla="*/ 333809 w 956961"/>
                <a:gd name="connsiteY22" fmla="*/ 867122 h 905222"/>
                <a:gd name="connsiteX23" fmla="*/ 373814 w 956961"/>
                <a:gd name="connsiteY23" fmla="*/ 870932 h 905222"/>
                <a:gd name="connsiteX24" fmla="*/ 451919 w 956961"/>
                <a:gd name="connsiteY24" fmla="*/ 869027 h 905222"/>
                <a:gd name="connsiteX25" fmla="*/ 535739 w 956961"/>
                <a:gd name="connsiteY25" fmla="*/ 863312 h 905222"/>
                <a:gd name="connsiteX26" fmla="*/ 583364 w 956961"/>
                <a:gd name="connsiteY26" fmla="*/ 865217 h 905222"/>
                <a:gd name="connsiteX27" fmla="*/ 634799 w 956961"/>
                <a:gd name="connsiteY27" fmla="*/ 859502 h 905222"/>
                <a:gd name="connsiteX28" fmla="*/ 695759 w 956961"/>
                <a:gd name="connsiteY28" fmla="*/ 846167 h 905222"/>
                <a:gd name="connsiteX29" fmla="*/ 773864 w 956961"/>
                <a:gd name="connsiteY29" fmla="*/ 838547 h 905222"/>
                <a:gd name="connsiteX30" fmla="*/ 802439 w 956961"/>
                <a:gd name="connsiteY30" fmla="*/ 825212 h 905222"/>
                <a:gd name="connsiteX31" fmla="*/ 880804 w 956961"/>
                <a:gd name="connsiteY31" fmla="*/ 781831 h 905222"/>
                <a:gd name="connsiteX32" fmla="*/ 869763 w 956961"/>
                <a:gd name="connsiteY32" fmla="*/ 676405 h 905222"/>
                <a:gd name="connsiteX33" fmla="*/ 911240 w 956961"/>
                <a:gd name="connsiteY33" fmla="*/ 631986 h 905222"/>
                <a:gd name="connsiteX34" fmla="*/ 956961 w 956961"/>
                <a:gd name="connsiteY34" fmla="*/ 589469 h 905222"/>
                <a:gd name="connsiteX35" fmla="*/ 939599 w 956961"/>
                <a:gd name="connsiteY35" fmla="*/ 439319 h 905222"/>
                <a:gd name="connsiteX36" fmla="*/ 942803 w 956961"/>
                <a:gd name="connsiteY36" fmla="*/ 327183 h 905222"/>
                <a:gd name="connsiteX37" fmla="*/ 942803 w 956961"/>
                <a:gd name="connsiteY37" fmla="*/ 259209 h 905222"/>
                <a:gd name="connsiteX38" fmla="*/ 912193 w 956961"/>
                <a:gd name="connsiteY38" fmla="*/ 167945 h 905222"/>
                <a:gd name="connsiteX39" fmla="*/ 882233 w 956961"/>
                <a:gd name="connsiteY39" fmla="*/ 50395 h 905222"/>
                <a:gd name="connsiteX40" fmla="*/ 718099 w 956961"/>
                <a:gd name="connsiteY40" fmla="*/ 52733 h 905222"/>
                <a:gd name="connsiteX41" fmla="*/ 617351 w 956961"/>
                <a:gd name="connsiteY41" fmla="*/ 5714 h 905222"/>
                <a:gd name="connsiteX42" fmla="*/ 513616 w 956961"/>
                <a:gd name="connsiteY42" fmla="*/ 0 h 905222"/>
                <a:gd name="connsiteX43" fmla="*/ 429968 w 956961"/>
                <a:gd name="connsiteY43" fmla="*/ 33469 h 905222"/>
                <a:gd name="connsiteX44" fmla="*/ 340824 w 956961"/>
                <a:gd name="connsiteY44" fmla="*/ 179633 h 905222"/>
                <a:gd name="connsiteX45" fmla="*/ 282807 w 956961"/>
                <a:gd name="connsiteY45" fmla="*/ 222841 h 905222"/>
                <a:gd name="connsiteX46" fmla="*/ 211240 w 956961"/>
                <a:gd name="connsiteY46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11889 w 956961"/>
                <a:gd name="connsiteY17" fmla="*/ 870932 h 905222"/>
                <a:gd name="connsiteX18" fmla="*/ 227129 w 956961"/>
                <a:gd name="connsiteY18" fmla="*/ 905222 h 905222"/>
                <a:gd name="connsiteX19" fmla="*/ 265229 w 956961"/>
                <a:gd name="connsiteY19" fmla="*/ 889982 h 905222"/>
                <a:gd name="connsiteX20" fmla="*/ 293804 w 956961"/>
                <a:gd name="connsiteY20" fmla="*/ 876647 h 905222"/>
                <a:gd name="connsiteX21" fmla="*/ 333809 w 956961"/>
                <a:gd name="connsiteY21" fmla="*/ 867122 h 905222"/>
                <a:gd name="connsiteX22" fmla="*/ 373814 w 956961"/>
                <a:gd name="connsiteY22" fmla="*/ 870932 h 905222"/>
                <a:gd name="connsiteX23" fmla="*/ 451919 w 956961"/>
                <a:gd name="connsiteY23" fmla="*/ 869027 h 905222"/>
                <a:gd name="connsiteX24" fmla="*/ 535739 w 956961"/>
                <a:gd name="connsiteY24" fmla="*/ 863312 h 905222"/>
                <a:gd name="connsiteX25" fmla="*/ 583364 w 956961"/>
                <a:gd name="connsiteY25" fmla="*/ 865217 h 905222"/>
                <a:gd name="connsiteX26" fmla="*/ 634799 w 956961"/>
                <a:gd name="connsiteY26" fmla="*/ 859502 h 905222"/>
                <a:gd name="connsiteX27" fmla="*/ 695759 w 956961"/>
                <a:gd name="connsiteY27" fmla="*/ 846167 h 905222"/>
                <a:gd name="connsiteX28" fmla="*/ 773864 w 956961"/>
                <a:gd name="connsiteY28" fmla="*/ 838547 h 905222"/>
                <a:gd name="connsiteX29" fmla="*/ 802439 w 956961"/>
                <a:gd name="connsiteY29" fmla="*/ 825212 h 905222"/>
                <a:gd name="connsiteX30" fmla="*/ 880804 w 956961"/>
                <a:gd name="connsiteY30" fmla="*/ 781831 h 905222"/>
                <a:gd name="connsiteX31" fmla="*/ 869763 w 956961"/>
                <a:gd name="connsiteY31" fmla="*/ 676405 h 905222"/>
                <a:gd name="connsiteX32" fmla="*/ 911240 w 956961"/>
                <a:gd name="connsiteY32" fmla="*/ 631986 h 905222"/>
                <a:gd name="connsiteX33" fmla="*/ 956961 w 956961"/>
                <a:gd name="connsiteY33" fmla="*/ 589469 h 905222"/>
                <a:gd name="connsiteX34" fmla="*/ 939599 w 956961"/>
                <a:gd name="connsiteY34" fmla="*/ 439319 h 905222"/>
                <a:gd name="connsiteX35" fmla="*/ 942803 w 956961"/>
                <a:gd name="connsiteY35" fmla="*/ 327183 h 905222"/>
                <a:gd name="connsiteX36" fmla="*/ 942803 w 956961"/>
                <a:gd name="connsiteY36" fmla="*/ 259209 h 905222"/>
                <a:gd name="connsiteX37" fmla="*/ 912193 w 956961"/>
                <a:gd name="connsiteY37" fmla="*/ 167945 h 905222"/>
                <a:gd name="connsiteX38" fmla="*/ 882233 w 956961"/>
                <a:gd name="connsiteY38" fmla="*/ 50395 h 905222"/>
                <a:gd name="connsiteX39" fmla="*/ 718099 w 956961"/>
                <a:gd name="connsiteY39" fmla="*/ 52733 h 905222"/>
                <a:gd name="connsiteX40" fmla="*/ 617351 w 956961"/>
                <a:gd name="connsiteY40" fmla="*/ 5714 h 905222"/>
                <a:gd name="connsiteX41" fmla="*/ 513616 w 956961"/>
                <a:gd name="connsiteY41" fmla="*/ 0 h 905222"/>
                <a:gd name="connsiteX42" fmla="*/ 429968 w 956961"/>
                <a:gd name="connsiteY42" fmla="*/ 33469 h 905222"/>
                <a:gd name="connsiteX43" fmla="*/ 340824 w 956961"/>
                <a:gd name="connsiteY43" fmla="*/ 179633 h 905222"/>
                <a:gd name="connsiteX44" fmla="*/ 282807 w 956961"/>
                <a:gd name="connsiteY44" fmla="*/ 222841 h 905222"/>
                <a:gd name="connsiteX45" fmla="*/ 211240 w 956961"/>
                <a:gd name="connsiteY45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11889 w 956961"/>
                <a:gd name="connsiteY17" fmla="*/ 870932 h 905222"/>
                <a:gd name="connsiteX18" fmla="*/ 227129 w 956961"/>
                <a:gd name="connsiteY18" fmla="*/ 905222 h 905222"/>
                <a:gd name="connsiteX19" fmla="*/ 293804 w 956961"/>
                <a:gd name="connsiteY19" fmla="*/ 876647 h 905222"/>
                <a:gd name="connsiteX20" fmla="*/ 333809 w 956961"/>
                <a:gd name="connsiteY20" fmla="*/ 867122 h 905222"/>
                <a:gd name="connsiteX21" fmla="*/ 373814 w 956961"/>
                <a:gd name="connsiteY21" fmla="*/ 870932 h 905222"/>
                <a:gd name="connsiteX22" fmla="*/ 451919 w 956961"/>
                <a:gd name="connsiteY22" fmla="*/ 869027 h 905222"/>
                <a:gd name="connsiteX23" fmla="*/ 535739 w 956961"/>
                <a:gd name="connsiteY23" fmla="*/ 863312 h 905222"/>
                <a:gd name="connsiteX24" fmla="*/ 583364 w 956961"/>
                <a:gd name="connsiteY24" fmla="*/ 865217 h 905222"/>
                <a:gd name="connsiteX25" fmla="*/ 634799 w 956961"/>
                <a:gd name="connsiteY25" fmla="*/ 859502 h 905222"/>
                <a:gd name="connsiteX26" fmla="*/ 695759 w 956961"/>
                <a:gd name="connsiteY26" fmla="*/ 846167 h 905222"/>
                <a:gd name="connsiteX27" fmla="*/ 773864 w 956961"/>
                <a:gd name="connsiteY27" fmla="*/ 838547 h 905222"/>
                <a:gd name="connsiteX28" fmla="*/ 802439 w 956961"/>
                <a:gd name="connsiteY28" fmla="*/ 825212 h 905222"/>
                <a:gd name="connsiteX29" fmla="*/ 880804 w 956961"/>
                <a:gd name="connsiteY29" fmla="*/ 781831 h 905222"/>
                <a:gd name="connsiteX30" fmla="*/ 869763 w 956961"/>
                <a:gd name="connsiteY30" fmla="*/ 676405 h 905222"/>
                <a:gd name="connsiteX31" fmla="*/ 911240 w 956961"/>
                <a:gd name="connsiteY31" fmla="*/ 631986 h 905222"/>
                <a:gd name="connsiteX32" fmla="*/ 956961 w 956961"/>
                <a:gd name="connsiteY32" fmla="*/ 589469 h 905222"/>
                <a:gd name="connsiteX33" fmla="*/ 939599 w 956961"/>
                <a:gd name="connsiteY33" fmla="*/ 439319 h 905222"/>
                <a:gd name="connsiteX34" fmla="*/ 942803 w 956961"/>
                <a:gd name="connsiteY34" fmla="*/ 327183 h 905222"/>
                <a:gd name="connsiteX35" fmla="*/ 942803 w 956961"/>
                <a:gd name="connsiteY35" fmla="*/ 259209 h 905222"/>
                <a:gd name="connsiteX36" fmla="*/ 912193 w 956961"/>
                <a:gd name="connsiteY36" fmla="*/ 167945 h 905222"/>
                <a:gd name="connsiteX37" fmla="*/ 882233 w 956961"/>
                <a:gd name="connsiteY37" fmla="*/ 50395 h 905222"/>
                <a:gd name="connsiteX38" fmla="*/ 718099 w 956961"/>
                <a:gd name="connsiteY38" fmla="*/ 52733 h 905222"/>
                <a:gd name="connsiteX39" fmla="*/ 617351 w 956961"/>
                <a:gd name="connsiteY39" fmla="*/ 5714 h 905222"/>
                <a:gd name="connsiteX40" fmla="*/ 513616 w 956961"/>
                <a:gd name="connsiteY40" fmla="*/ 0 h 905222"/>
                <a:gd name="connsiteX41" fmla="*/ 429968 w 956961"/>
                <a:gd name="connsiteY41" fmla="*/ 33469 h 905222"/>
                <a:gd name="connsiteX42" fmla="*/ 340824 w 956961"/>
                <a:gd name="connsiteY42" fmla="*/ 179633 h 905222"/>
                <a:gd name="connsiteX43" fmla="*/ 282807 w 956961"/>
                <a:gd name="connsiteY43" fmla="*/ 222841 h 905222"/>
                <a:gd name="connsiteX44" fmla="*/ 211240 w 956961"/>
                <a:gd name="connsiteY44" fmla="*/ 245920 h 905222"/>
                <a:gd name="connsiteX0" fmla="*/ 211240 w 956961"/>
                <a:gd name="connsiteY0" fmla="*/ 245920 h 905222"/>
                <a:gd name="connsiteX1" fmla="*/ 145214 w 956961"/>
                <a:gd name="connsiteY1" fmla="*/ 265142 h 905222"/>
                <a:gd name="connsiteX2" fmla="*/ 109019 w 956961"/>
                <a:gd name="connsiteY2" fmla="*/ 295622 h 905222"/>
                <a:gd name="connsiteX3" fmla="*/ 88064 w 956961"/>
                <a:gd name="connsiteY3" fmla="*/ 314672 h 905222"/>
                <a:gd name="connsiteX4" fmla="*/ 61394 w 956961"/>
                <a:gd name="connsiteY4" fmla="*/ 335627 h 905222"/>
                <a:gd name="connsiteX5" fmla="*/ 55679 w 956961"/>
                <a:gd name="connsiteY5" fmla="*/ 362297 h 905222"/>
                <a:gd name="connsiteX6" fmla="*/ 42344 w 956961"/>
                <a:gd name="connsiteY6" fmla="*/ 406112 h 905222"/>
                <a:gd name="connsiteX7" fmla="*/ 30914 w 956961"/>
                <a:gd name="connsiteY7" fmla="*/ 427067 h 905222"/>
                <a:gd name="connsiteX8" fmla="*/ 11864 w 956961"/>
                <a:gd name="connsiteY8" fmla="*/ 461357 h 905222"/>
                <a:gd name="connsiteX9" fmla="*/ 6149 w 956961"/>
                <a:gd name="connsiteY9" fmla="*/ 491837 h 905222"/>
                <a:gd name="connsiteX10" fmla="*/ 4244 w 956961"/>
                <a:gd name="connsiteY10" fmla="*/ 526127 h 905222"/>
                <a:gd name="connsiteX11" fmla="*/ 0 w 956961"/>
                <a:gd name="connsiteY11" fmla="*/ 586050 h 905222"/>
                <a:gd name="connsiteX12" fmla="*/ 67109 w 956961"/>
                <a:gd name="connsiteY12" fmla="*/ 623282 h 905222"/>
                <a:gd name="connsiteX13" fmla="*/ 99494 w 956961"/>
                <a:gd name="connsiteY13" fmla="*/ 669002 h 905222"/>
                <a:gd name="connsiteX14" fmla="*/ 118544 w 956961"/>
                <a:gd name="connsiteY14" fmla="*/ 701387 h 905222"/>
                <a:gd name="connsiteX15" fmla="*/ 141404 w 956961"/>
                <a:gd name="connsiteY15" fmla="*/ 731867 h 905222"/>
                <a:gd name="connsiteX16" fmla="*/ 179504 w 956961"/>
                <a:gd name="connsiteY16" fmla="*/ 792827 h 905222"/>
                <a:gd name="connsiteX17" fmla="*/ 227129 w 956961"/>
                <a:gd name="connsiteY17" fmla="*/ 905222 h 905222"/>
                <a:gd name="connsiteX18" fmla="*/ 293804 w 956961"/>
                <a:gd name="connsiteY18" fmla="*/ 876647 h 905222"/>
                <a:gd name="connsiteX19" fmla="*/ 333809 w 956961"/>
                <a:gd name="connsiteY19" fmla="*/ 867122 h 905222"/>
                <a:gd name="connsiteX20" fmla="*/ 373814 w 956961"/>
                <a:gd name="connsiteY20" fmla="*/ 870932 h 905222"/>
                <a:gd name="connsiteX21" fmla="*/ 451919 w 956961"/>
                <a:gd name="connsiteY21" fmla="*/ 869027 h 905222"/>
                <a:gd name="connsiteX22" fmla="*/ 535739 w 956961"/>
                <a:gd name="connsiteY22" fmla="*/ 863312 h 905222"/>
                <a:gd name="connsiteX23" fmla="*/ 583364 w 956961"/>
                <a:gd name="connsiteY23" fmla="*/ 865217 h 905222"/>
                <a:gd name="connsiteX24" fmla="*/ 634799 w 956961"/>
                <a:gd name="connsiteY24" fmla="*/ 859502 h 905222"/>
                <a:gd name="connsiteX25" fmla="*/ 695759 w 956961"/>
                <a:gd name="connsiteY25" fmla="*/ 846167 h 905222"/>
                <a:gd name="connsiteX26" fmla="*/ 773864 w 956961"/>
                <a:gd name="connsiteY26" fmla="*/ 838547 h 905222"/>
                <a:gd name="connsiteX27" fmla="*/ 802439 w 956961"/>
                <a:gd name="connsiteY27" fmla="*/ 825212 h 905222"/>
                <a:gd name="connsiteX28" fmla="*/ 880804 w 956961"/>
                <a:gd name="connsiteY28" fmla="*/ 781831 h 905222"/>
                <a:gd name="connsiteX29" fmla="*/ 869763 w 956961"/>
                <a:gd name="connsiteY29" fmla="*/ 676405 h 905222"/>
                <a:gd name="connsiteX30" fmla="*/ 911240 w 956961"/>
                <a:gd name="connsiteY30" fmla="*/ 631986 h 905222"/>
                <a:gd name="connsiteX31" fmla="*/ 956961 w 956961"/>
                <a:gd name="connsiteY31" fmla="*/ 589469 h 905222"/>
                <a:gd name="connsiteX32" fmla="*/ 939599 w 956961"/>
                <a:gd name="connsiteY32" fmla="*/ 439319 h 905222"/>
                <a:gd name="connsiteX33" fmla="*/ 942803 w 956961"/>
                <a:gd name="connsiteY33" fmla="*/ 327183 h 905222"/>
                <a:gd name="connsiteX34" fmla="*/ 942803 w 956961"/>
                <a:gd name="connsiteY34" fmla="*/ 259209 h 905222"/>
                <a:gd name="connsiteX35" fmla="*/ 912193 w 956961"/>
                <a:gd name="connsiteY35" fmla="*/ 167945 h 905222"/>
                <a:gd name="connsiteX36" fmla="*/ 882233 w 956961"/>
                <a:gd name="connsiteY36" fmla="*/ 50395 h 905222"/>
                <a:gd name="connsiteX37" fmla="*/ 718099 w 956961"/>
                <a:gd name="connsiteY37" fmla="*/ 52733 h 905222"/>
                <a:gd name="connsiteX38" fmla="*/ 617351 w 956961"/>
                <a:gd name="connsiteY38" fmla="*/ 5714 h 905222"/>
                <a:gd name="connsiteX39" fmla="*/ 513616 w 956961"/>
                <a:gd name="connsiteY39" fmla="*/ 0 h 905222"/>
                <a:gd name="connsiteX40" fmla="*/ 429968 w 956961"/>
                <a:gd name="connsiteY40" fmla="*/ 33469 h 905222"/>
                <a:gd name="connsiteX41" fmla="*/ 340824 w 956961"/>
                <a:gd name="connsiteY41" fmla="*/ 179633 h 905222"/>
                <a:gd name="connsiteX42" fmla="*/ 282807 w 956961"/>
                <a:gd name="connsiteY42" fmla="*/ 222841 h 905222"/>
                <a:gd name="connsiteX43" fmla="*/ 211240 w 956961"/>
                <a:gd name="connsiteY43" fmla="*/ 245920 h 905222"/>
                <a:gd name="connsiteX0" fmla="*/ 211240 w 956961"/>
                <a:gd name="connsiteY0" fmla="*/ 245920 h 876648"/>
                <a:gd name="connsiteX1" fmla="*/ 145214 w 956961"/>
                <a:gd name="connsiteY1" fmla="*/ 265142 h 876648"/>
                <a:gd name="connsiteX2" fmla="*/ 109019 w 956961"/>
                <a:gd name="connsiteY2" fmla="*/ 295622 h 876648"/>
                <a:gd name="connsiteX3" fmla="*/ 88064 w 956961"/>
                <a:gd name="connsiteY3" fmla="*/ 314672 h 876648"/>
                <a:gd name="connsiteX4" fmla="*/ 61394 w 956961"/>
                <a:gd name="connsiteY4" fmla="*/ 335627 h 876648"/>
                <a:gd name="connsiteX5" fmla="*/ 55679 w 956961"/>
                <a:gd name="connsiteY5" fmla="*/ 362297 h 876648"/>
                <a:gd name="connsiteX6" fmla="*/ 42344 w 956961"/>
                <a:gd name="connsiteY6" fmla="*/ 406112 h 876648"/>
                <a:gd name="connsiteX7" fmla="*/ 30914 w 956961"/>
                <a:gd name="connsiteY7" fmla="*/ 427067 h 876648"/>
                <a:gd name="connsiteX8" fmla="*/ 11864 w 956961"/>
                <a:gd name="connsiteY8" fmla="*/ 461357 h 876648"/>
                <a:gd name="connsiteX9" fmla="*/ 6149 w 956961"/>
                <a:gd name="connsiteY9" fmla="*/ 491837 h 876648"/>
                <a:gd name="connsiteX10" fmla="*/ 4244 w 956961"/>
                <a:gd name="connsiteY10" fmla="*/ 526127 h 876648"/>
                <a:gd name="connsiteX11" fmla="*/ 0 w 956961"/>
                <a:gd name="connsiteY11" fmla="*/ 586050 h 876648"/>
                <a:gd name="connsiteX12" fmla="*/ 67109 w 956961"/>
                <a:gd name="connsiteY12" fmla="*/ 623282 h 876648"/>
                <a:gd name="connsiteX13" fmla="*/ 99494 w 956961"/>
                <a:gd name="connsiteY13" fmla="*/ 669002 h 876648"/>
                <a:gd name="connsiteX14" fmla="*/ 118544 w 956961"/>
                <a:gd name="connsiteY14" fmla="*/ 701387 h 876648"/>
                <a:gd name="connsiteX15" fmla="*/ 141404 w 956961"/>
                <a:gd name="connsiteY15" fmla="*/ 731867 h 876648"/>
                <a:gd name="connsiteX16" fmla="*/ 179504 w 956961"/>
                <a:gd name="connsiteY16" fmla="*/ 792827 h 876648"/>
                <a:gd name="connsiteX17" fmla="*/ 316102 w 956961"/>
                <a:gd name="connsiteY17" fmla="*/ 650167 h 876648"/>
                <a:gd name="connsiteX18" fmla="*/ 293804 w 956961"/>
                <a:gd name="connsiteY18" fmla="*/ 876647 h 876648"/>
                <a:gd name="connsiteX19" fmla="*/ 333809 w 956961"/>
                <a:gd name="connsiteY19" fmla="*/ 867122 h 876648"/>
                <a:gd name="connsiteX20" fmla="*/ 373814 w 956961"/>
                <a:gd name="connsiteY20" fmla="*/ 870932 h 876648"/>
                <a:gd name="connsiteX21" fmla="*/ 451919 w 956961"/>
                <a:gd name="connsiteY21" fmla="*/ 869027 h 876648"/>
                <a:gd name="connsiteX22" fmla="*/ 535739 w 956961"/>
                <a:gd name="connsiteY22" fmla="*/ 863312 h 876648"/>
                <a:gd name="connsiteX23" fmla="*/ 583364 w 956961"/>
                <a:gd name="connsiteY23" fmla="*/ 865217 h 876648"/>
                <a:gd name="connsiteX24" fmla="*/ 634799 w 956961"/>
                <a:gd name="connsiteY24" fmla="*/ 859502 h 876648"/>
                <a:gd name="connsiteX25" fmla="*/ 695759 w 956961"/>
                <a:gd name="connsiteY25" fmla="*/ 846167 h 876648"/>
                <a:gd name="connsiteX26" fmla="*/ 773864 w 956961"/>
                <a:gd name="connsiteY26" fmla="*/ 838547 h 876648"/>
                <a:gd name="connsiteX27" fmla="*/ 802439 w 956961"/>
                <a:gd name="connsiteY27" fmla="*/ 825212 h 876648"/>
                <a:gd name="connsiteX28" fmla="*/ 880804 w 956961"/>
                <a:gd name="connsiteY28" fmla="*/ 781831 h 876648"/>
                <a:gd name="connsiteX29" fmla="*/ 869763 w 956961"/>
                <a:gd name="connsiteY29" fmla="*/ 676405 h 876648"/>
                <a:gd name="connsiteX30" fmla="*/ 911240 w 956961"/>
                <a:gd name="connsiteY30" fmla="*/ 631986 h 876648"/>
                <a:gd name="connsiteX31" fmla="*/ 956961 w 956961"/>
                <a:gd name="connsiteY31" fmla="*/ 589469 h 876648"/>
                <a:gd name="connsiteX32" fmla="*/ 939599 w 956961"/>
                <a:gd name="connsiteY32" fmla="*/ 439319 h 876648"/>
                <a:gd name="connsiteX33" fmla="*/ 942803 w 956961"/>
                <a:gd name="connsiteY33" fmla="*/ 327183 h 876648"/>
                <a:gd name="connsiteX34" fmla="*/ 942803 w 956961"/>
                <a:gd name="connsiteY34" fmla="*/ 259209 h 876648"/>
                <a:gd name="connsiteX35" fmla="*/ 912193 w 956961"/>
                <a:gd name="connsiteY35" fmla="*/ 167945 h 876648"/>
                <a:gd name="connsiteX36" fmla="*/ 882233 w 956961"/>
                <a:gd name="connsiteY36" fmla="*/ 50395 h 876648"/>
                <a:gd name="connsiteX37" fmla="*/ 718099 w 956961"/>
                <a:gd name="connsiteY37" fmla="*/ 52733 h 876648"/>
                <a:gd name="connsiteX38" fmla="*/ 617351 w 956961"/>
                <a:gd name="connsiteY38" fmla="*/ 5714 h 876648"/>
                <a:gd name="connsiteX39" fmla="*/ 513616 w 956961"/>
                <a:gd name="connsiteY39" fmla="*/ 0 h 876648"/>
                <a:gd name="connsiteX40" fmla="*/ 429968 w 956961"/>
                <a:gd name="connsiteY40" fmla="*/ 33469 h 876648"/>
                <a:gd name="connsiteX41" fmla="*/ 340824 w 956961"/>
                <a:gd name="connsiteY41" fmla="*/ 179633 h 876648"/>
                <a:gd name="connsiteX42" fmla="*/ 282807 w 956961"/>
                <a:gd name="connsiteY42" fmla="*/ 222841 h 876648"/>
                <a:gd name="connsiteX43" fmla="*/ 211240 w 956961"/>
                <a:gd name="connsiteY43" fmla="*/ 245920 h 876648"/>
                <a:gd name="connsiteX0" fmla="*/ 211240 w 956961"/>
                <a:gd name="connsiteY0" fmla="*/ 245920 h 876648"/>
                <a:gd name="connsiteX1" fmla="*/ 145214 w 956961"/>
                <a:gd name="connsiteY1" fmla="*/ 265142 h 876648"/>
                <a:gd name="connsiteX2" fmla="*/ 109019 w 956961"/>
                <a:gd name="connsiteY2" fmla="*/ 295622 h 876648"/>
                <a:gd name="connsiteX3" fmla="*/ 88064 w 956961"/>
                <a:gd name="connsiteY3" fmla="*/ 314672 h 876648"/>
                <a:gd name="connsiteX4" fmla="*/ 61394 w 956961"/>
                <a:gd name="connsiteY4" fmla="*/ 335627 h 876648"/>
                <a:gd name="connsiteX5" fmla="*/ 55679 w 956961"/>
                <a:gd name="connsiteY5" fmla="*/ 362297 h 876648"/>
                <a:gd name="connsiteX6" fmla="*/ 42344 w 956961"/>
                <a:gd name="connsiteY6" fmla="*/ 406112 h 876648"/>
                <a:gd name="connsiteX7" fmla="*/ 30914 w 956961"/>
                <a:gd name="connsiteY7" fmla="*/ 427067 h 876648"/>
                <a:gd name="connsiteX8" fmla="*/ 11864 w 956961"/>
                <a:gd name="connsiteY8" fmla="*/ 461357 h 876648"/>
                <a:gd name="connsiteX9" fmla="*/ 6149 w 956961"/>
                <a:gd name="connsiteY9" fmla="*/ 491837 h 876648"/>
                <a:gd name="connsiteX10" fmla="*/ 4244 w 956961"/>
                <a:gd name="connsiteY10" fmla="*/ 526127 h 876648"/>
                <a:gd name="connsiteX11" fmla="*/ 0 w 956961"/>
                <a:gd name="connsiteY11" fmla="*/ 586050 h 876648"/>
                <a:gd name="connsiteX12" fmla="*/ 67109 w 956961"/>
                <a:gd name="connsiteY12" fmla="*/ 623282 h 876648"/>
                <a:gd name="connsiteX13" fmla="*/ 99494 w 956961"/>
                <a:gd name="connsiteY13" fmla="*/ 669002 h 876648"/>
                <a:gd name="connsiteX14" fmla="*/ 118544 w 956961"/>
                <a:gd name="connsiteY14" fmla="*/ 701387 h 876648"/>
                <a:gd name="connsiteX15" fmla="*/ 141404 w 956961"/>
                <a:gd name="connsiteY15" fmla="*/ 731867 h 876648"/>
                <a:gd name="connsiteX16" fmla="*/ 197300 w 956961"/>
                <a:gd name="connsiteY16" fmla="*/ 751308 h 876648"/>
                <a:gd name="connsiteX17" fmla="*/ 316102 w 956961"/>
                <a:gd name="connsiteY17" fmla="*/ 650167 h 876648"/>
                <a:gd name="connsiteX18" fmla="*/ 293804 w 956961"/>
                <a:gd name="connsiteY18" fmla="*/ 876647 h 876648"/>
                <a:gd name="connsiteX19" fmla="*/ 333809 w 956961"/>
                <a:gd name="connsiteY19" fmla="*/ 867122 h 876648"/>
                <a:gd name="connsiteX20" fmla="*/ 373814 w 956961"/>
                <a:gd name="connsiteY20" fmla="*/ 870932 h 876648"/>
                <a:gd name="connsiteX21" fmla="*/ 451919 w 956961"/>
                <a:gd name="connsiteY21" fmla="*/ 869027 h 876648"/>
                <a:gd name="connsiteX22" fmla="*/ 535739 w 956961"/>
                <a:gd name="connsiteY22" fmla="*/ 863312 h 876648"/>
                <a:gd name="connsiteX23" fmla="*/ 583364 w 956961"/>
                <a:gd name="connsiteY23" fmla="*/ 865217 h 876648"/>
                <a:gd name="connsiteX24" fmla="*/ 634799 w 956961"/>
                <a:gd name="connsiteY24" fmla="*/ 859502 h 876648"/>
                <a:gd name="connsiteX25" fmla="*/ 695759 w 956961"/>
                <a:gd name="connsiteY25" fmla="*/ 846167 h 876648"/>
                <a:gd name="connsiteX26" fmla="*/ 773864 w 956961"/>
                <a:gd name="connsiteY26" fmla="*/ 838547 h 876648"/>
                <a:gd name="connsiteX27" fmla="*/ 802439 w 956961"/>
                <a:gd name="connsiteY27" fmla="*/ 825212 h 876648"/>
                <a:gd name="connsiteX28" fmla="*/ 880804 w 956961"/>
                <a:gd name="connsiteY28" fmla="*/ 781831 h 876648"/>
                <a:gd name="connsiteX29" fmla="*/ 869763 w 956961"/>
                <a:gd name="connsiteY29" fmla="*/ 676405 h 876648"/>
                <a:gd name="connsiteX30" fmla="*/ 911240 w 956961"/>
                <a:gd name="connsiteY30" fmla="*/ 631986 h 876648"/>
                <a:gd name="connsiteX31" fmla="*/ 956961 w 956961"/>
                <a:gd name="connsiteY31" fmla="*/ 589469 h 876648"/>
                <a:gd name="connsiteX32" fmla="*/ 939599 w 956961"/>
                <a:gd name="connsiteY32" fmla="*/ 439319 h 876648"/>
                <a:gd name="connsiteX33" fmla="*/ 942803 w 956961"/>
                <a:gd name="connsiteY33" fmla="*/ 327183 h 876648"/>
                <a:gd name="connsiteX34" fmla="*/ 942803 w 956961"/>
                <a:gd name="connsiteY34" fmla="*/ 259209 h 876648"/>
                <a:gd name="connsiteX35" fmla="*/ 912193 w 956961"/>
                <a:gd name="connsiteY35" fmla="*/ 167945 h 876648"/>
                <a:gd name="connsiteX36" fmla="*/ 882233 w 956961"/>
                <a:gd name="connsiteY36" fmla="*/ 50395 h 876648"/>
                <a:gd name="connsiteX37" fmla="*/ 718099 w 956961"/>
                <a:gd name="connsiteY37" fmla="*/ 52733 h 876648"/>
                <a:gd name="connsiteX38" fmla="*/ 617351 w 956961"/>
                <a:gd name="connsiteY38" fmla="*/ 5714 h 876648"/>
                <a:gd name="connsiteX39" fmla="*/ 513616 w 956961"/>
                <a:gd name="connsiteY39" fmla="*/ 0 h 876648"/>
                <a:gd name="connsiteX40" fmla="*/ 429968 w 956961"/>
                <a:gd name="connsiteY40" fmla="*/ 33469 h 876648"/>
                <a:gd name="connsiteX41" fmla="*/ 340824 w 956961"/>
                <a:gd name="connsiteY41" fmla="*/ 179633 h 876648"/>
                <a:gd name="connsiteX42" fmla="*/ 282807 w 956961"/>
                <a:gd name="connsiteY42" fmla="*/ 222841 h 876648"/>
                <a:gd name="connsiteX43" fmla="*/ 211240 w 956961"/>
                <a:gd name="connsiteY43" fmla="*/ 245920 h 876648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16102 w 956961"/>
                <a:gd name="connsiteY17" fmla="*/ 650167 h 870931"/>
                <a:gd name="connsiteX18" fmla="*/ 448024 w 956961"/>
                <a:gd name="connsiteY18" fmla="*/ 716497 h 870931"/>
                <a:gd name="connsiteX19" fmla="*/ 333809 w 956961"/>
                <a:gd name="connsiteY19" fmla="*/ 867122 h 870931"/>
                <a:gd name="connsiteX20" fmla="*/ 373814 w 956961"/>
                <a:gd name="connsiteY20" fmla="*/ 870932 h 870931"/>
                <a:gd name="connsiteX21" fmla="*/ 451919 w 956961"/>
                <a:gd name="connsiteY21" fmla="*/ 869027 h 870931"/>
                <a:gd name="connsiteX22" fmla="*/ 535739 w 956961"/>
                <a:gd name="connsiteY22" fmla="*/ 863312 h 870931"/>
                <a:gd name="connsiteX23" fmla="*/ 583364 w 956961"/>
                <a:gd name="connsiteY23" fmla="*/ 865217 h 870931"/>
                <a:gd name="connsiteX24" fmla="*/ 634799 w 956961"/>
                <a:gd name="connsiteY24" fmla="*/ 859502 h 870931"/>
                <a:gd name="connsiteX25" fmla="*/ 695759 w 956961"/>
                <a:gd name="connsiteY25" fmla="*/ 846167 h 870931"/>
                <a:gd name="connsiteX26" fmla="*/ 773864 w 956961"/>
                <a:gd name="connsiteY26" fmla="*/ 838547 h 870931"/>
                <a:gd name="connsiteX27" fmla="*/ 802439 w 956961"/>
                <a:gd name="connsiteY27" fmla="*/ 825212 h 870931"/>
                <a:gd name="connsiteX28" fmla="*/ 880804 w 956961"/>
                <a:gd name="connsiteY28" fmla="*/ 781831 h 870931"/>
                <a:gd name="connsiteX29" fmla="*/ 869763 w 956961"/>
                <a:gd name="connsiteY29" fmla="*/ 676405 h 870931"/>
                <a:gd name="connsiteX30" fmla="*/ 911240 w 956961"/>
                <a:gd name="connsiteY30" fmla="*/ 631986 h 870931"/>
                <a:gd name="connsiteX31" fmla="*/ 956961 w 956961"/>
                <a:gd name="connsiteY31" fmla="*/ 589469 h 870931"/>
                <a:gd name="connsiteX32" fmla="*/ 939599 w 956961"/>
                <a:gd name="connsiteY32" fmla="*/ 439319 h 870931"/>
                <a:gd name="connsiteX33" fmla="*/ 942803 w 956961"/>
                <a:gd name="connsiteY33" fmla="*/ 327183 h 870931"/>
                <a:gd name="connsiteX34" fmla="*/ 942803 w 956961"/>
                <a:gd name="connsiteY34" fmla="*/ 259209 h 870931"/>
                <a:gd name="connsiteX35" fmla="*/ 912193 w 956961"/>
                <a:gd name="connsiteY35" fmla="*/ 167945 h 870931"/>
                <a:gd name="connsiteX36" fmla="*/ 882233 w 956961"/>
                <a:gd name="connsiteY36" fmla="*/ 50395 h 870931"/>
                <a:gd name="connsiteX37" fmla="*/ 718099 w 956961"/>
                <a:gd name="connsiteY37" fmla="*/ 52733 h 870931"/>
                <a:gd name="connsiteX38" fmla="*/ 617351 w 956961"/>
                <a:gd name="connsiteY38" fmla="*/ 5714 h 870931"/>
                <a:gd name="connsiteX39" fmla="*/ 513616 w 956961"/>
                <a:gd name="connsiteY39" fmla="*/ 0 h 870931"/>
                <a:gd name="connsiteX40" fmla="*/ 429968 w 956961"/>
                <a:gd name="connsiteY40" fmla="*/ 33469 h 870931"/>
                <a:gd name="connsiteX41" fmla="*/ 340824 w 956961"/>
                <a:gd name="connsiteY41" fmla="*/ 179633 h 870931"/>
                <a:gd name="connsiteX42" fmla="*/ 282807 w 956961"/>
                <a:gd name="connsiteY42" fmla="*/ 222841 h 870931"/>
                <a:gd name="connsiteX43" fmla="*/ 211240 w 956961"/>
                <a:gd name="connsiteY43" fmla="*/ 245920 h 870931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04239 w 956961"/>
                <a:gd name="connsiteY17" fmla="*/ 697618 h 870931"/>
                <a:gd name="connsiteX18" fmla="*/ 448024 w 956961"/>
                <a:gd name="connsiteY18" fmla="*/ 716497 h 870931"/>
                <a:gd name="connsiteX19" fmla="*/ 333809 w 956961"/>
                <a:gd name="connsiteY19" fmla="*/ 867122 h 870931"/>
                <a:gd name="connsiteX20" fmla="*/ 373814 w 956961"/>
                <a:gd name="connsiteY20" fmla="*/ 870932 h 870931"/>
                <a:gd name="connsiteX21" fmla="*/ 451919 w 956961"/>
                <a:gd name="connsiteY21" fmla="*/ 869027 h 870931"/>
                <a:gd name="connsiteX22" fmla="*/ 535739 w 956961"/>
                <a:gd name="connsiteY22" fmla="*/ 863312 h 870931"/>
                <a:gd name="connsiteX23" fmla="*/ 583364 w 956961"/>
                <a:gd name="connsiteY23" fmla="*/ 865217 h 870931"/>
                <a:gd name="connsiteX24" fmla="*/ 634799 w 956961"/>
                <a:gd name="connsiteY24" fmla="*/ 859502 h 870931"/>
                <a:gd name="connsiteX25" fmla="*/ 695759 w 956961"/>
                <a:gd name="connsiteY25" fmla="*/ 846167 h 870931"/>
                <a:gd name="connsiteX26" fmla="*/ 773864 w 956961"/>
                <a:gd name="connsiteY26" fmla="*/ 838547 h 870931"/>
                <a:gd name="connsiteX27" fmla="*/ 802439 w 956961"/>
                <a:gd name="connsiteY27" fmla="*/ 825212 h 870931"/>
                <a:gd name="connsiteX28" fmla="*/ 880804 w 956961"/>
                <a:gd name="connsiteY28" fmla="*/ 781831 h 870931"/>
                <a:gd name="connsiteX29" fmla="*/ 869763 w 956961"/>
                <a:gd name="connsiteY29" fmla="*/ 676405 h 870931"/>
                <a:gd name="connsiteX30" fmla="*/ 911240 w 956961"/>
                <a:gd name="connsiteY30" fmla="*/ 631986 h 870931"/>
                <a:gd name="connsiteX31" fmla="*/ 956961 w 956961"/>
                <a:gd name="connsiteY31" fmla="*/ 589469 h 870931"/>
                <a:gd name="connsiteX32" fmla="*/ 939599 w 956961"/>
                <a:gd name="connsiteY32" fmla="*/ 439319 h 870931"/>
                <a:gd name="connsiteX33" fmla="*/ 942803 w 956961"/>
                <a:gd name="connsiteY33" fmla="*/ 327183 h 870931"/>
                <a:gd name="connsiteX34" fmla="*/ 942803 w 956961"/>
                <a:gd name="connsiteY34" fmla="*/ 259209 h 870931"/>
                <a:gd name="connsiteX35" fmla="*/ 912193 w 956961"/>
                <a:gd name="connsiteY35" fmla="*/ 167945 h 870931"/>
                <a:gd name="connsiteX36" fmla="*/ 882233 w 956961"/>
                <a:gd name="connsiteY36" fmla="*/ 50395 h 870931"/>
                <a:gd name="connsiteX37" fmla="*/ 718099 w 956961"/>
                <a:gd name="connsiteY37" fmla="*/ 52733 h 870931"/>
                <a:gd name="connsiteX38" fmla="*/ 617351 w 956961"/>
                <a:gd name="connsiteY38" fmla="*/ 5714 h 870931"/>
                <a:gd name="connsiteX39" fmla="*/ 513616 w 956961"/>
                <a:gd name="connsiteY39" fmla="*/ 0 h 870931"/>
                <a:gd name="connsiteX40" fmla="*/ 429968 w 956961"/>
                <a:gd name="connsiteY40" fmla="*/ 33469 h 870931"/>
                <a:gd name="connsiteX41" fmla="*/ 340824 w 956961"/>
                <a:gd name="connsiteY41" fmla="*/ 179633 h 870931"/>
                <a:gd name="connsiteX42" fmla="*/ 282807 w 956961"/>
                <a:gd name="connsiteY42" fmla="*/ 222841 h 870931"/>
                <a:gd name="connsiteX43" fmla="*/ 211240 w 956961"/>
                <a:gd name="connsiteY43" fmla="*/ 245920 h 870931"/>
                <a:gd name="connsiteX0" fmla="*/ 211240 w 956961"/>
                <a:gd name="connsiteY0" fmla="*/ 245920 h 870931"/>
                <a:gd name="connsiteX1" fmla="*/ 145214 w 956961"/>
                <a:gd name="connsiteY1" fmla="*/ 265142 h 870931"/>
                <a:gd name="connsiteX2" fmla="*/ 109019 w 956961"/>
                <a:gd name="connsiteY2" fmla="*/ 295622 h 870931"/>
                <a:gd name="connsiteX3" fmla="*/ 88064 w 956961"/>
                <a:gd name="connsiteY3" fmla="*/ 314672 h 870931"/>
                <a:gd name="connsiteX4" fmla="*/ 61394 w 956961"/>
                <a:gd name="connsiteY4" fmla="*/ 335627 h 870931"/>
                <a:gd name="connsiteX5" fmla="*/ 55679 w 956961"/>
                <a:gd name="connsiteY5" fmla="*/ 362297 h 870931"/>
                <a:gd name="connsiteX6" fmla="*/ 42344 w 956961"/>
                <a:gd name="connsiteY6" fmla="*/ 406112 h 870931"/>
                <a:gd name="connsiteX7" fmla="*/ 30914 w 956961"/>
                <a:gd name="connsiteY7" fmla="*/ 427067 h 870931"/>
                <a:gd name="connsiteX8" fmla="*/ 11864 w 956961"/>
                <a:gd name="connsiteY8" fmla="*/ 461357 h 870931"/>
                <a:gd name="connsiteX9" fmla="*/ 6149 w 956961"/>
                <a:gd name="connsiteY9" fmla="*/ 491837 h 870931"/>
                <a:gd name="connsiteX10" fmla="*/ 4244 w 956961"/>
                <a:gd name="connsiteY10" fmla="*/ 526127 h 870931"/>
                <a:gd name="connsiteX11" fmla="*/ 0 w 956961"/>
                <a:gd name="connsiteY11" fmla="*/ 586050 h 870931"/>
                <a:gd name="connsiteX12" fmla="*/ 67109 w 956961"/>
                <a:gd name="connsiteY12" fmla="*/ 623282 h 870931"/>
                <a:gd name="connsiteX13" fmla="*/ 99494 w 956961"/>
                <a:gd name="connsiteY13" fmla="*/ 669002 h 870931"/>
                <a:gd name="connsiteX14" fmla="*/ 118544 w 956961"/>
                <a:gd name="connsiteY14" fmla="*/ 701387 h 870931"/>
                <a:gd name="connsiteX15" fmla="*/ 141404 w 956961"/>
                <a:gd name="connsiteY15" fmla="*/ 731867 h 870931"/>
                <a:gd name="connsiteX16" fmla="*/ 197300 w 956961"/>
                <a:gd name="connsiteY16" fmla="*/ 751308 h 870931"/>
                <a:gd name="connsiteX17" fmla="*/ 304239 w 956961"/>
                <a:gd name="connsiteY17" fmla="*/ 697618 h 870931"/>
                <a:gd name="connsiteX18" fmla="*/ 448024 w 956961"/>
                <a:gd name="connsiteY18" fmla="*/ 716497 h 870931"/>
                <a:gd name="connsiteX19" fmla="*/ 373814 w 956961"/>
                <a:gd name="connsiteY19" fmla="*/ 870932 h 870931"/>
                <a:gd name="connsiteX20" fmla="*/ 451919 w 956961"/>
                <a:gd name="connsiteY20" fmla="*/ 869027 h 870931"/>
                <a:gd name="connsiteX21" fmla="*/ 535739 w 956961"/>
                <a:gd name="connsiteY21" fmla="*/ 863312 h 870931"/>
                <a:gd name="connsiteX22" fmla="*/ 583364 w 956961"/>
                <a:gd name="connsiteY22" fmla="*/ 865217 h 870931"/>
                <a:gd name="connsiteX23" fmla="*/ 634799 w 956961"/>
                <a:gd name="connsiteY23" fmla="*/ 859502 h 870931"/>
                <a:gd name="connsiteX24" fmla="*/ 695759 w 956961"/>
                <a:gd name="connsiteY24" fmla="*/ 846167 h 870931"/>
                <a:gd name="connsiteX25" fmla="*/ 773864 w 956961"/>
                <a:gd name="connsiteY25" fmla="*/ 838547 h 870931"/>
                <a:gd name="connsiteX26" fmla="*/ 802439 w 956961"/>
                <a:gd name="connsiteY26" fmla="*/ 825212 h 870931"/>
                <a:gd name="connsiteX27" fmla="*/ 880804 w 956961"/>
                <a:gd name="connsiteY27" fmla="*/ 781831 h 870931"/>
                <a:gd name="connsiteX28" fmla="*/ 869763 w 956961"/>
                <a:gd name="connsiteY28" fmla="*/ 676405 h 870931"/>
                <a:gd name="connsiteX29" fmla="*/ 911240 w 956961"/>
                <a:gd name="connsiteY29" fmla="*/ 631986 h 870931"/>
                <a:gd name="connsiteX30" fmla="*/ 956961 w 956961"/>
                <a:gd name="connsiteY30" fmla="*/ 589469 h 870931"/>
                <a:gd name="connsiteX31" fmla="*/ 939599 w 956961"/>
                <a:gd name="connsiteY31" fmla="*/ 439319 h 870931"/>
                <a:gd name="connsiteX32" fmla="*/ 942803 w 956961"/>
                <a:gd name="connsiteY32" fmla="*/ 327183 h 870931"/>
                <a:gd name="connsiteX33" fmla="*/ 942803 w 956961"/>
                <a:gd name="connsiteY33" fmla="*/ 259209 h 870931"/>
                <a:gd name="connsiteX34" fmla="*/ 912193 w 956961"/>
                <a:gd name="connsiteY34" fmla="*/ 167945 h 870931"/>
                <a:gd name="connsiteX35" fmla="*/ 882233 w 956961"/>
                <a:gd name="connsiteY35" fmla="*/ 50395 h 870931"/>
                <a:gd name="connsiteX36" fmla="*/ 718099 w 956961"/>
                <a:gd name="connsiteY36" fmla="*/ 52733 h 870931"/>
                <a:gd name="connsiteX37" fmla="*/ 617351 w 956961"/>
                <a:gd name="connsiteY37" fmla="*/ 5714 h 870931"/>
                <a:gd name="connsiteX38" fmla="*/ 513616 w 956961"/>
                <a:gd name="connsiteY38" fmla="*/ 0 h 870931"/>
                <a:gd name="connsiteX39" fmla="*/ 429968 w 956961"/>
                <a:gd name="connsiteY39" fmla="*/ 33469 h 870931"/>
                <a:gd name="connsiteX40" fmla="*/ 340824 w 956961"/>
                <a:gd name="connsiteY40" fmla="*/ 179633 h 870931"/>
                <a:gd name="connsiteX41" fmla="*/ 282807 w 956961"/>
                <a:gd name="connsiteY41" fmla="*/ 222841 h 870931"/>
                <a:gd name="connsiteX42" fmla="*/ 211240 w 956961"/>
                <a:gd name="connsiteY42" fmla="*/ 245920 h 870931"/>
                <a:gd name="connsiteX0" fmla="*/ 211240 w 956961"/>
                <a:gd name="connsiteY0" fmla="*/ 245920 h 869029"/>
                <a:gd name="connsiteX1" fmla="*/ 145214 w 956961"/>
                <a:gd name="connsiteY1" fmla="*/ 265142 h 869029"/>
                <a:gd name="connsiteX2" fmla="*/ 109019 w 956961"/>
                <a:gd name="connsiteY2" fmla="*/ 295622 h 869029"/>
                <a:gd name="connsiteX3" fmla="*/ 88064 w 956961"/>
                <a:gd name="connsiteY3" fmla="*/ 314672 h 869029"/>
                <a:gd name="connsiteX4" fmla="*/ 61394 w 956961"/>
                <a:gd name="connsiteY4" fmla="*/ 335627 h 869029"/>
                <a:gd name="connsiteX5" fmla="*/ 55679 w 956961"/>
                <a:gd name="connsiteY5" fmla="*/ 362297 h 869029"/>
                <a:gd name="connsiteX6" fmla="*/ 42344 w 956961"/>
                <a:gd name="connsiteY6" fmla="*/ 406112 h 869029"/>
                <a:gd name="connsiteX7" fmla="*/ 30914 w 956961"/>
                <a:gd name="connsiteY7" fmla="*/ 427067 h 869029"/>
                <a:gd name="connsiteX8" fmla="*/ 11864 w 956961"/>
                <a:gd name="connsiteY8" fmla="*/ 461357 h 869029"/>
                <a:gd name="connsiteX9" fmla="*/ 6149 w 956961"/>
                <a:gd name="connsiteY9" fmla="*/ 491837 h 869029"/>
                <a:gd name="connsiteX10" fmla="*/ 4244 w 956961"/>
                <a:gd name="connsiteY10" fmla="*/ 526127 h 869029"/>
                <a:gd name="connsiteX11" fmla="*/ 0 w 956961"/>
                <a:gd name="connsiteY11" fmla="*/ 586050 h 869029"/>
                <a:gd name="connsiteX12" fmla="*/ 67109 w 956961"/>
                <a:gd name="connsiteY12" fmla="*/ 623282 h 869029"/>
                <a:gd name="connsiteX13" fmla="*/ 99494 w 956961"/>
                <a:gd name="connsiteY13" fmla="*/ 669002 h 869029"/>
                <a:gd name="connsiteX14" fmla="*/ 118544 w 956961"/>
                <a:gd name="connsiteY14" fmla="*/ 701387 h 869029"/>
                <a:gd name="connsiteX15" fmla="*/ 141404 w 956961"/>
                <a:gd name="connsiteY15" fmla="*/ 731867 h 869029"/>
                <a:gd name="connsiteX16" fmla="*/ 197300 w 956961"/>
                <a:gd name="connsiteY16" fmla="*/ 751308 h 869029"/>
                <a:gd name="connsiteX17" fmla="*/ 304239 w 956961"/>
                <a:gd name="connsiteY17" fmla="*/ 697618 h 869029"/>
                <a:gd name="connsiteX18" fmla="*/ 448024 w 956961"/>
                <a:gd name="connsiteY18" fmla="*/ 716497 h 869029"/>
                <a:gd name="connsiteX19" fmla="*/ 451919 w 956961"/>
                <a:gd name="connsiteY19" fmla="*/ 869027 h 869029"/>
                <a:gd name="connsiteX20" fmla="*/ 535739 w 956961"/>
                <a:gd name="connsiteY20" fmla="*/ 863312 h 869029"/>
                <a:gd name="connsiteX21" fmla="*/ 583364 w 956961"/>
                <a:gd name="connsiteY21" fmla="*/ 865217 h 869029"/>
                <a:gd name="connsiteX22" fmla="*/ 634799 w 956961"/>
                <a:gd name="connsiteY22" fmla="*/ 859502 h 869029"/>
                <a:gd name="connsiteX23" fmla="*/ 695759 w 956961"/>
                <a:gd name="connsiteY23" fmla="*/ 846167 h 869029"/>
                <a:gd name="connsiteX24" fmla="*/ 773864 w 956961"/>
                <a:gd name="connsiteY24" fmla="*/ 838547 h 869029"/>
                <a:gd name="connsiteX25" fmla="*/ 802439 w 956961"/>
                <a:gd name="connsiteY25" fmla="*/ 825212 h 869029"/>
                <a:gd name="connsiteX26" fmla="*/ 880804 w 956961"/>
                <a:gd name="connsiteY26" fmla="*/ 781831 h 869029"/>
                <a:gd name="connsiteX27" fmla="*/ 869763 w 956961"/>
                <a:gd name="connsiteY27" fmla="*/ 676405 h 869029"/>
                <a:gd name="connsiteX28" fmla="*/ 911240 w 956961"/>
                <a:gd name="connsiteY28" fmla="*/ 631986 h 869029"/>
                <a:gd name="connsiteX29" fmla="*/ 956961 w 956961"/>
                <a:gd name="connsiteY29" fmla="*/ 589469 h 869029"/>
                <a:gd name="connsiteX30" fmla="*/ 939599 w 956961"/>
                <a:gd name="connsiteY30" fmla="*/ 439319 h 869029"/>
                <a:gd name="connsiteX31" fmla="*/ 942803 w 956961"/>
                <a:gd name="connsiteY31" fmla="*/ 327183 h 869029"/>
                <a:gd name="connsiteX32" fmla="*/ 942803 w 956961"/>
                <a:gd name="connsiteY32" fmla="*/ 259209 h 869029"/>
                <a:gd name="connsiteX33" fmla="*/ 912193 w 956961"/>
                <a:gd name="connsiteY33" fmla="*/ 167945 h 869029"/>
                <a:gd name="connsiteX34" fmla="*/ 882233 w 956961"/>
                <a:gd name="connsiteY34" fmla="*/ 50395 h 869029"/>
                <a:gd name="connsiteX35" fmla="*/ 718099 w 956961"/>
                <a:gd name="connsiteY35" fmla="*/ 52733 h 869029"/>
                <a:gd name="connsiteX36" fmla="*/ 617351 w 956961"/>
                <a:gd name="connsiteY36" fmla="*/ 5714 h 869029"/>
                <a:gd name="connsiteX37" fmla="*/ 513616 w 956961"/>
                <a:gd name="connsiteY37" fmla="*/ 0 h 869029"/>
                <a:gd name="connsiteX38" fmla="*/ 429968 w 956961"/>
                <a:gd name="connsiteY38" fmla="*/ 33469 h 869029"/>
                <a:gd name="connsiteX39" fmla="*/ 340824 w 956961"/>
                <a:gd name="connsiteY39" fmla="*/ 179633 h 869029"/>
                <a:gd name="connsiteX40" fmla="*/ 282807 w 956961"/>
                <a:gd name="connsiteY40" fmla="*/ 222841 h 869029"/>
                <a:gd name="connsiteX41" fmla="*/ 211240 w 956961"/>
                <a:gd name="connsiteY41" fmla="*/ 245920 h 869029"/>
                <a:gd name="connsiteX0" fmla="*/ 211240 w 956961"/>
                <a:gd name="connsiteY0" fmla="*/ 245920 h 865218"/>
                <a:gd name="connsiteX1" fmla="*/ 145214 w 956961"/>
                <a:gd name="connsiteY1" fmla="*/ 265142 h 865218"/>
                <a:gd name="connsiteX2" fmla="*/ 109019 w 956961"/>
                <a:gd name="connsiteY2" fmla="*/ 295622 h 865218"/>
                <a:gd name="connsiteX3" fmla="*/ 88064 w 956961"/>
                <a:gd name="connsiteY3" fmla="*/ 314672 h 865218"/>
                <a:gd name="connsiteX4" fmla="*/ 61394 w 956961"/>
                <a:gd name="connsiteY4" fmla="*/ 335627 h 865218"/>
                <a:gd name="connsiteX5" fmla="*/ 55679 w 956961"/>
                <a:gd name="connsiteY5" fmla="*/ 362297 h 865218"/>
                <a:gd name="connsiteX6" fmla="*/ 42344 w 956961"/>
                <a:gd name="connsiteY6" fmla="*/ 406112 h 865218"/>
                <a:gd name="connsiteX7" fmla="*/ 30914 w 956961"/>
                <a:gd name="connsiteY7" fmla="*/ 427067 h 865218"/>
                <a:gd name="connsiteX8" fmla="*/ 11864 w 956961"/>
                <a:gd name="connsiteY8" fmla="*/ 461357 h 865218"/>
                <a:gd name="connsiteX9" fmla="*/ 6149 w 956961"/>
                <a:gd name="connsiteY9" fmla="*/ 491837 h 865218"/>
                <a:gd name="connsiteX10" fmla="*/ 4244 w 956961"/>
                <a:gd name="connsiteY10" fmla="*/ 526127 h 865218"/>
                <a:gd name="connsiteX11" fmla="*/ 0 w 956961"/>
                <a:gd name="connsiteY11" fmla="*/ 586050 h 865218"/>
                <a:gd name="connsiteX12" fmla="*/ 67109 w 956961"/>
                <a:gd name="connsiteY12" fmla="*/ 623282 h 865218"/>
                <a:gd name="connsiteX13" fmla="*/ 99494 w 956961"/>
                <a:gd name="connsiteY13" fmla="*/ 669002 h 865218"/>
                <a:gd name="connsiteX14" fmla="*/ 118544 w 956961"/>
                <a:gd name="connsiteY14" fmla="*/ 701387 h 865218"/>
                <a:gd name="connsiteX15" fmla="*/ 141404 w 956961"/>
                <a:gd name="connsiteY15" fmla="*/ 731867 h 865218"/>
                <a:gd name="connsiteX16" fmla="*/ 197300 w 956961"/>
                <a:gd name="connsiteY16" fmla="*/ 751308 h 865218"/>
                <a:gd name="connsiteX17" fmla="*/ 304239 w 956961"/>
                <a:gd name="connsiteY17" fmla="*/ 697618 h 865218"/>
                <a:gd name="connsiteX18" fmla="*/ 448024 w 956961"/>
                <a:gd name="connsiteY18" fmla="*/ 716497 h 865218"/>
                <a:gd name="connsiteX19" fmla="*/ 546824 w 956961"/>
                <a:gd name="connsiteY19" fmla="*/ 726669 h 865218"/>
                <a:gd name="connsiteX20" fmla="*/ 535739 w 956961"/>
                <a:gd name="connsiteY20" fmla="*/ 863312 h 865218"/>
                <a:gd name="connsiteX21" fmla="*/ 583364 w 956961"/>
                <a:gd name="connsiteY21" fmla="*/ 865217 h 865218"/>
                <a:gd name="connsiteX22" fmla="*/ 634799 w 956961"/>
                <a:gd name="connsiteY22" fmla="*/ 859502 h 865218"/>
                <a:gd name="connsiteX23" fmla="*/ 695759 w 956961"/>
                <a:gd name="connsiteY23" fmla="*/ 846167 h 865218"/>
                <a:gd name="connsiteX24" fmla="*/ 773864 w 956961"/>
                <a:gd name="connsiteY24" fmla="*/ 838547 h 865218"/>
                <a:gd name="connsiteX25" fmla="*/ 802439 w 956961"/>
                <a:gd name="connsiteY25" fmla="*/ 825212 h 865218"/>
                <a:gd name="connsiteX26" fmla="*/ 880804 w 956961"/>
                <a:gd name="connsiteY26" fmla="*/ 781831 h 865218"/>
                <a:gd name="connsiteX27" fmla="*/ 869763 w 956961"/>
                <a:gd name="connsiteY27" fmla="*/ 676405 h 865218"/>
                <a:gd name="connsiteX28" fmla="*/ 911240 w 956961"/>
                <a:gd name="connsiteY28" fmla="*/ 631986 h 865218"/>
                <a:gd name="connsiteX29" fmla="*/ 956961 w 956961"/>
                <a:gd name="connsiteY29" fmla="*/ 589469 h 865218"/>
                <a:gd name="connsiteX30" fmla="*/ 939599 w 956961"/>
                <a:gd name="connsiteY30" fmla="*/ 439319 h 865218"/>
                <a:gd name="connsiteX31" fmla="*/ 942803 w 956961"/>
                <a:gd name="connsiteY31" fmla="*/ 327183 h 865218"/>
                <a:gd name="connsiteX32" fmla="*/ 942803 w 956961"/>
                <a:gd name="connsiteY32" fmla="*/ 259209 h 865218"/>
                <a:gd name="connsiteX33" fmla="*/ 912193 w 956961"/>
                <a:gd name="connsiteY33" fmla="*/ 167945 h 865218"/>
                <a:gd name="connsiteX34" fmla="*/ 882233 w 956961"/>
                <a:gd name="connsiteY34" fmla="*/ 50395 h 865218"/>
                <a:gd name="connsiteX35" fmla="*/ 718099 w 956961"/>
                <a:gd name="connsiteY35" fmla="*/ 52733 h 865218"/>
                <a:gd name="connsiteX36" fmla="*/ 617351 w 956961"/>
                <a:gd name="connsiteY36" fmla="*/ 5714 h 865218"/>
                <a:gd name="connsiteX37" fmla="*/ 513616 w 956961"/>
                <a:gd name="connsiteY37" fmla="*/ 0 h 865218"/>
                <a:gd name="connsiteX38" fmla="*/ 429968 w 956961"/>
                <a:gd name="connsiteY38" fmla="*/ 33469 h 865218"/>
                <a:gd name="connsiteX39" fmla="*/ 340824 w 956961"/>
                <a:gd name="connsiteY39" fmla="*/ 179633 h 865218"/>
                <a:gd name="connsiteX40" fmla="*/ 282807 w 956961"/>
                <a:gd name="connsiteY40" fmla="*/ 222841 h 865218"/>
                <a:gd name="connsiteX41" fmla="*/ 211240 w 956961"/>
                <a:gd name="connsiteY41" fmla="*/ 245920 h 865218"/>
                <a:gd name="connsiteX0" fmla="*/ 211240 w 956961"/>
                <a:gd name="connsiteY0" fmla="*/ 245920 h 865218"/>
                <a:gd name="connsiteX1" fmla="*/ 145214 w 956961"/>
                <a:gd name="connsiteY1" fmla="*/ 265142 h 865218"/>
                <a:gd name="connsiteX2" fmla="*/ 109019 w 956961"/>
                <a:gd name="connsiteY2" fmla="*/ 295622 h 865218"/>
                <a:gd name="connsiteX3" fmla="*/ 88064 w 956961"/>
                <a:gd name="connsiteY3" fmla="*/ 314672 h 865218"/>
                <a:gd name="connsiteX4" fmla="*/ 61394 w 956961"/>
                <a:gd name="connsiteY4" fmla="*/ 335627 h 865218"/>
                <a:gd name="connsiteX5" fmla="*/ 55679 w 956961"/>
                <a:gd name="connsiteY5" fmla="*/ 362297 h 865218"/>
                <a:gd name="connsiteX6" fmla="*/ 42344 w 956961"/>
                <a:gd name="connsiteY6" fmla="*/ 406112 h 865218"/>
                <a:gd name="connsiteX7" fmla="*/ 30914 w 956961"/>
                <a:gd name="connsiteY7" fmla="*/ 427067 h 865218"/>
                <a:gd name="connsiteX8" fmla="*/ 11864 w 956961"/>
                <a:gd name="connsiteY8" fmla="*/ 461357 h 865218"/>
                <a:gd name="connsiteX9" fmla="*/ 6149 w 956961"/>
                <a:gd name="connsiteY9" fmla="*/ 491837 h 865218"/>
                <a:gd name="connsiteX10" fmla="*/ 4244 w 956961"/>
                <a:gd name="connsiteY10" fmla="*/ 526127 h 865218"/>
                <a:gd name="connsiteX11" fmla="*/ 0 w 956961"/>
                <a:gd name="connsiteY11" fmla="*/ 586050 h 865218"/>
                <a:gd name="connsiteX12" fmla="*/ 67109 w 956961"/>
                <a:gd name="connsiteY12" fmla="*/ 623282 h 865218"/>
                <a:gd name="connsiteX13" fmla="*/ 99494 w 956961"/>
                <a:gd name="connsiteY13" fmla="*/ 669002 h 865218"/>
                <a:gd name="connsiteX14" fmla="*/ 118544 w 956961"/>
                <a:gd name="connsiteY14" fmla="*/ 701387 h 865218"/>
                <a:gd name="connsiteX15" fmla="*/ 141404 w 956961"/>
                <a:gd name="connsiteY15" fmla="*/ 731867 h 865218"/>
                <a:gd name="connsiteX16" fmla="*/ 197300 w 956961"/>
                <a:gd name="connsiteY16" fmla="*/ 751308 h 865218"/>
                <a:gd name="connsiteX17" fmla="*/ 304239 w 956961"/>
                <a:gd name="connsiteY17" fmla="*/ 697618 h 865218"/>
                <a:gd name="connsiteX18" fmla="*/ 448024 w 956961"/>
                <a:gd name="connsiteY18" fmla="*/ 716497 h 865218"/>
                <a:gd name="connsiteX19" fmla="*/ 546824 w 956961"/>
                <a:gd name="connsiteY19" fmla="*/ 726669 h 865218"/>
                <a:gd name="connsiteX20" fmla="*/ 648438 w 956961"/>
                <a:gd name="connsiteY20" fmla="*/ 732819 h 865218"/>
                <a:gd name="connsiteX21" fmla="*/ 583364 w 956961"/>
                <a:gd name="connsiteY21" fmla="*/ 865217 h 865218"/>
                <a:gd name="connsiteX22" fmla="*/ 634799 w 956961"/>
                <a:gd name="connsiteY22" fmla="*/ 859502 h 865218"/>
                <a:gd name="connsiteX23" fmla="*/ 695759 w 956961"/>
                <a:gd name="connsiteY23" fmla="*/ 846167 h 865218"/>
                <a:gd name="connsiteX24" fmla="*/ 773864 w 956961"/>
                <a:gd name="connsiteY24" fmla="*/ 838547 h 865218"/>
                <a:gd name="connsiteX25" fmla="*/ 802439 w 956961"/>
                <a:gd name="connsiteY25" fmla="*/ 825212 h 865218"/>
                <a:gd name="connsiteX26" fmla="*/ 880804 w 956961"/>
                <a:gd name="connsiteY26" fmla="*/ 781831 h 865218"/>
                <a:gd name="connsiteX27" fmla="*/ 869763 w 956961"/>
                <a:gd name="connsiteY27" fmla="*/ 676405 h 865218"/>
                <a:gd name="connsiteX28" fmla="*/ 911240 w 956961"/>
                <a:gd name="connsiteY28" fmla="*/ 631986 h 865218"/>
                <a:gd name="connsiteX29" fmla="*/ 956961 w 956961"/>
                <a:gd name="connsiteY29" fmla="*/ 589469 h 865218"/>
                <a:gd name="connsiteX30" fmla="*/ 939599 w 956961"/>
                <a:gd name="connsiteY30" fmla="*/ 439319 h 865218"/>
                <a:gd name="connsiteX31" fmla="*/ 942803 w 956961"/>
                <a:gd name="connsiteY31" fmla="*/ 327183 h 865218"/>
                <a:gd name="connsiteX32" fmla="*/ 942803 w 956961"/>
                <a:gd name="connsiteY32" fmla="*/ 259209 h 865218"/>
                <a:gd name="connsiteX33" fmla="*/ 912193 w 956961"/>
                <a:gd name="connsiteY33" fmla="*/ 167945 h 865218"/>
                <a:gd name="connsiteX34" fmla="*/ 882233 w 956961"/>
                <a:gd name="connsiteY34" fmla="*/ 50395 h 865218"/>
                <a:gd name="connsiteX35" fmla="*/ 718099 w 956961"/>
                <a:gd name="connsiteY35" fmla="*/ 52733 h 865218"/>
                <a:gd name="connsiteX36" fmla="*/ 617351 w 956961"/>
                <a:gd name="connsiteY36" fmla="*/ 5714 h 865218"/>
                <a:gd name="connsiteX37" fmla="*/ 513616 w 956961"/>
                <a:gd name="connsiteY37" fmla="*/ 0 h 865218"/>
                <a:gd name="connsiteX38" fmla="*/ 429968 w 956961"/>
                <a:gd name="connsiteY38" fmla="*/ 33469 h 865218"/>
                <a:gd name="connsiteX39" fmla="*/ 340824 w 956961"/>
                <a:gd name="connsiteY39" fmla="*/ 179633 h 865218"/>
                <a:gd name="connsiteX40" fmla="*/ 282807 w 956961"/>
                <a:gd name="connsiteY40" fmla="*/ 222841 h 865218"/>
                <a:gd name="connsiteX41" fmla="*/ 211240 w 956961"/>
                <a:gd name="connsiteY41" fmla="*/ 245920 h 865218"/>
                <a:gd name="connsiteX0" fmla="*/ 211240 w 956961"/>
                <a:gd name="connsiteY0" fmla="*/ 245920 h 859501"/>
                <a:gd name="connsiteX1" fmla="*/ 145214 w 956961"/>
                <a:gd name="connsiteY1" fmla="*/ 265142 h 859501"/>
                <a:gd name="connsiteX2" fmla="*/ 109019 w 956961"/>
                <a:gd name="connsiteY2" fmla="*/ 295622 h 859501"/>
                <a:gd name="connsiteX3" fmla="*/ 88064 w 956961"/>
                <a:gd name="connsiteY3" fmla="*/ 314672 h 859501"/>
                <a:gd name="connsiteX4" fmla="*/ 61394 w 956961"/>
                <a:gd name="connsiteY4" fmla="*/ 335627 h 859501"/>
                <a:gd name="connsiteX5" fmla="*/ 55679 w 956961"/>
                <a:gd name="connsiteY5" fmla="*/ 362297 h 859501"/>
                <a:gd name="connsiteX6" fmla="*/ 42344 w 956961"/>
                <a:gd name="connsiteY6" fmla="*/ 406112 h 859501"/>
                <a:gd name="connsiteX7" fmla="*/ 30914 w 956961"/>
                <a:gd name="connsiteY7" fmla="*/ 427067 h 859501"/>
                <a:gd name="connsiteX8" fmla="*/ 11864 w 956961"/>
                <a:gd name="connsiteY8" fmla="*/ 461357 h 859501"/>
                <a:gd name="connsiteX9" fmla="*/ 6149 w 956961"/>
                <a:gd name="connsiteY9" fmla="*/ 491837 h 859501"/>
                <a:gd name="connsiteX10" fmla="*/ 4244 w 956961"/>
                <a:gd name="connsiteY10" fmla="*/ 526127 h 859501"/>
                <a:gd name="connsiteX11" fmla="*/ 0 w 956961"/>
                <a:gd name="connsiteY11" fmla="*/ 586050 h 859501"/>
                <a:gd name="connsiteX12" fmla="*/ 67109 w 956961"/>
                <a:gd name="connsiteY12" fmla="*/ 623282 h 859501"/>
                <a:gd name="connsiteX13" fmla="*/ 99494 w 956961"/>
                <a:gd name="connsiteY13" fmla="*/ 669002 h 859501"/>
                <a:gd name="connsiteX14" fmla="*/ 118544 w 956961"/>
                <a:gd name="connsiteY14" fmla="*/ 701387 h 859501"/>
                <a:gd name="connsiteX15" fmla="*/ 141404 w 956961"/>
                <a:gd name="connsiteY15" fmla="*/ 731867 h 859501"/>
                <a:gd name="connsiteX16" fmla="*/ 197300 w 956961"/>
                <a:gd name="connsiteY16" fmla="*/ 751308 h 859501"/>
                <a:gd name="connsiteX17" fmla="*/ 304239 w 956961"/>
                <a:gd name="connsiteY17" fmla="*/ 697618 h 859501"/>
                <a:gd name="connsiteX18" fmla="*/ 448024 w 956961"/>
                <a:gd name="connsiteY18" fmla="*/ 716497 h 859501"/>
                <a:gd name="connsiteX19" fmla="*/ 546824 w 956961"/>
                <a:gd name="connsiteY19" fmla="*/ 726669 h 859501"/>
                <a:gd name="connsiteX20" fmla="*/ 648438 w 956961"/>
                <a:gd name="connsiteY20" fmla="*/ 732819 h 859501"/>
                <a:gd name="connsiteX21" fmla="*/ 634799 w 956961"/>
                <a:gd name="connsiteY21" fmla="*/ 859502 h 859501"/>
                <a:gd name="connsiteX22" fmla="*/ 695759 w 956961"/>
                <a:gd name="connsiteY22" fmla="*/ 846167 h 859501"/>
                <a:gd name="connsiteX23" fmla="*/ 773864 w 956961"/>
                <a:gd name="connsiteY23" fmla="*/ 838547 h 859501"/>
                <a:gd name="connsiteX24" fmla="*/ 802439 w 956961"/>
                <a:gd name="connsiteY24" fmla="*/ 825212 h 859501"/>
                <a:gd name="connsiteX25" fmla="*/ 880804 w 956961"/>
                <a:gd name="connsiteY25" fmla="*/ 781831 h 859501"/>
                <a:gd name="connsiteX26" fmla="*/ 869763 w 956961"/>
                <a:gd name="connsiteY26" fmla="*/ 676405 h 859501"/>
                <a:gd name="connsiteX27" fmla="*/ 911240 w 956961"/>
                <a:gd name="connsiteY27" fmla="*/ 631986 h 859501"/>
                <a:gd name="connsiteX28" fmla="*/ 956961 w 956961"/>
                <a:gd name="connsiteY28" fmla="*/ 589469 h 859501"/>
                <a:gd name="connsiteX29" fmla="*/ 939599 w 956961"/>
                <a:gd name="connsiteY29" fmla="*/ 439319 h 859501"/>
                <a:gd name="connsiteX30" fmla="*/ 942803 w 956961"/>
                <a:gd name="connsiteY30" fmla="*/ 327183 h 859501"/>
                <a:gd name="connsiteX31" fmla="*/ 942803 w 956961"/>
                <a:gd name="connsiteY31" fmla="*/ 259209 h 859501"/>
                <a:gd name="connsiteX32" fmla="*/ 912193 w 956961"/>
                <a:gd name="connsiteY32" fmla="*/ 167945 h 859501"/>
                <a:gd name="connsiteX33" fmla="*/ 882233 w 956961"/>
                <a:gd name="connsiteY33" fmla="*/ 50395 h 859501"/>
                <a:gd name="connsiteX34" fmla="*/ 718099 w 956961"/>
                <a:gd name="connsiteY34" fmla="*/ 52733 h 859501"/>
                <a:gd name="connsiteX35" fmla="*/ 617351 w 956961"/>
                <a:gd name="connsiteY35" fmla="*/ 5714 h 859501"/>
                <a:gd name="connsiteX36" fmla="*/ 513616 w 956961"/>
                <a:gd name="connsiteY36" fmla="*/ 0 h 859501"/>
                <a:gd name="connsiteX37" fmla="*/ 429968 w 956961"/>
                <a:gd name="connsiteY37" fmla="*/ 33469 h 859501"/>
                <a:gd name="connsiteX38" fmla="*/ 340824 w 956961"/>
                <a:gd name="connsiteY38" fmla="*/ 179633 h 859501"/>
                <a:gd name="connsiteX39" fmla="*/ 282807 w 956961"/>
                <a:gd name="connsiteY39" fmla="*/ 222841 h 859501"/>
                <a:gd name="connsiteX40" fmla="*/ 211240 w 956961"/>
                <a:gd name="connsiteY40" fmla="*/ 245920 h 859501"/>
                <a:gd name="connsiteX0" fmla="*/ 211240 w 956961"/>
                <a:gd name="connsiteY0" fmla="*/ 245920 h 846168"/>
                <a:gd name="connsiteX1" fmla="*/ 145214 w 956961"/>
                <a:gd name="connsiteY1" fmla="*/ 265142 h 846168"/>
                <a:gd name="connsiteX2" fmla="*/ 109019 w 956961"/>
                <a:gd name="connsiteY2" fmla="*/ 295622 h 846168"/>
                <a:gd name="connsiteX3" fmla="*/ 88064 w 956961"/>
                <a:gd name="connsiteY3" fmla="*/ 314672 h 846168"/>
                <a:gd name="connsiteX4" fmla="*/ 61394 w 956961"/>
                <a:gd name="connsiteY4" fmla="*/ 335627 h 846168"/>
                <a:gd name="connsiteX5" fmla="*/ 55679 w 956961"/>
                <a:gd name="connsiteY5" fmla="*/ 362297 h 846168"/>
                <a:gd name="connsiteX6" fmla="*/ 42344 w 956961"/>
                <a:gd name="connsiteY6" fmla="*/ 406112 h 846168"/>
                <a:gd name="connsiteX7" fmla="*/ 30914 w 956961"/>
                <a:gd name="connsiteY7" fmla="*/ 427067 h 846168"/>
                <a:gd name="connsiteX8" fmla="*/ 11864 w 956961"/>
                <a:gd name="connsiteY8" fmla="*/ 461357 h 846168"/>
                <a:gd name="connsiteX9" fmla="*/ 6149 w 956961"/>
                <a:gd name="connsiteY9" fmla="*/ 491837 h 846168"/>
                <a:gd name="connsiteX10" fmla="*/ 4244 w 956961"/>
                <a:gd name="connsiteY10" fmla="*/ 526127 h 846168"/>
                <a:gd name="connsiteX11" fmla="*/ 0 w 956961"/>
                <a:gd name="connsiteY11" fmla="*/ 586050 h 846168"/>
                <a:gd name="connsiteX12" fmla="*/ 67109 w 956961"/>
                <a:gd name="connsiteY12" fmla="*/ 623282 h 846168"/>
                <a:gd name="connsiteX13" fmla="*/ 99494 w 956961"/>
                <a:gd name="connsiteY13" fmla="*/ 669002 h 846168"/>
                <a:gd name="connsiteX14" fmla="*/ 118544 w 956961"/>
                <a:gd name="connsiteY14" fmla="*/ 701387 h 846168"/>
                <a:gd name="connsiteX15" fmla="*/ 141404 w 956961"/>
                <a:gd name="connsiteY15" fmla="*/ 731867 h 846168"/>
                <a:gd name="connsiteX16" fmla="*/ 197300 w 956961"/>
                <a:gd name="connsiteY16" fmla="*/ 751308 h 846168"/>
                <a:gd name="connsiteX17" fmla="*/ 304239 w 956961"/>
                <a:gd name="connsiteY17" fmla="*/ 697618 h 846168"/>
                <a:gd name="connsiteX18" fmla="*/ 448024 w 956961"/>
                <a:gd name="connsiteY18" fmla="*/ 716497 h 846168"/>
                <a:gd name="connsiteX19" fmla="*/ 546824 w 956961"/>
                <a:gd name="connsiteY19" fmla="*/ 726669 h 846168"/>
                <a:gd name="connsiteX20" fmla="*/ 648438 w 956961"/>
                <a:gd name="connsiteY20" fmla="*/ 732819 h 846168"/>
                <a:gd name="connsiteX21" fmla="*/ 695759 w 956961"/>
                <a:gd name="connsiteY21" fmla="*/ 846167 h 846168"/>
                <a:gd name="connsiteX22" fmla="*/ 773864 w 956961"/>
                <a:gd name="connsiteY22" fmla="*/ 838547 h 846168"/>
                <a:gd name="connsiteX23" fmla="*/ 802439 w 956961"/>
                <a:gd name="connsiteY23" fmla="*/ 825212 h 846168"/>
                <a:gd name="connsiteX24" fmla="*/ 880804 w 956961"/>
                <a:gd name="connsiteY24" fmla="*/ 781831 h 846168"/>
                <a:gd name="connsiteX25" fmla="*/ 869763 w 956961"/>
                <a:gd name="connsiteY25" fmla="*/ 676405 h 846168"/>
                <a:gd name="connsiteX26" fmla="*/ 911240 w 956961"/>
                <a:gd name="connsiteY26" fmla="*/ 631986 h 846168"/>
                <a:gd name="connsiteX27" fmla="*/ 956961 w 956961"/>
                <a:gd name="connsiteY27" fmla="*/ 589469 h 846168"/>
                <a:gd name="connsiteX28" fmla="*/ 939599 w 956961"/>
                <a:gd name="connsiteY28" fmla="*/ 439319 h 846168"/>
                <a:gd name="connsiteX29" fmla="*/ 942803 w 956961"/>
                <a:gd name="connsiteY29" fmla="*/ 327183 h 846168"/>
                <a:gd name="connsiteX30" fmla="*/ 942803 w 956961"/>
                <a:gd name="connsiteY30" fmla="*/ 259209 h 846168"/>
                <a:gd name="connsiteX31" fmla="*/ 912193 w 956961"/>
                <a:gd name="connsiteY31" fmla="*/ 167945 h 846168"/>
                <a:gd name="connsiteX32" fmla="*/ 882233 w 956961"/>
                <a:gd name="connsiteY32" fmla="*/ 50395 h 846168"/>
                <a:gd name="connsiteX33" fmla="*/ 718099 w 956961"/>
                <a:gd name="connsiteY33" fmla="*/ 52733 h 846168"/>
                <a:gd name="connsiteX34" fmla="*/ 617351 w 956961"/>
                <a:gd name="connsiteY34" fmla="*/ 5714 h 846168"/>
                <a:gd name="connsiteX35" fmla="*/ 513616 w 956961"/>
                <a:gd name="connsiteY35" fmla="*/ 0 h 846168"/>
                <a:gd name="connsiteX36" fmla="*/ 429968 w 956961"/>
                <a:gd name="connsiteY36" fmla="*/ 33469 h 846168"/>
                <a:gd name="connsiteX37" fmla="*/ 340824 w 956961"/>
                <a:gd name="connsiteY37" fmla="*/ 179633 h 846168"/>
                <a:gd name="connsiteX38" fmla="*/ 282807 w 956961"/>
                <a:gd name="connsiteY38" fmla="*/ 222841 h 846168"/>
                <a:gd name="connsiteX39" fmla="*/ 211240 w 956961"/>
                <a:gd name="connsiteY39" fmla="*/ 245920 h 846168"/>
                <a:gd name="connsiteX0" fmla="*/ 211240 w 956961"/>
                <a:gd name="connsiteY0" fmla="*/ 245920 h 838546"/>
                <a:gd name="connsiteX1" fmla="*/ 145214 w 956961"/>
                <a:gd name="connsiteY1" fmla="*/ 265142 h 838546"/>
                <a:gd name="connsiteX2" fmla="*/ 109019 w 956961"/>
                <a:gd name="connsiteY2" fmla="*/ 295622 h 838546"/>
                <a:gd name="connsiteX3" fmla="*/ 88064 w 956961"/>
                <a:gd name="connsiteY3" fmla="*/ 314672 h 838546"/>
                <a:gd name="connsiteX4" fmla="*/ 61394 w 956961"/>
                <a:gd name="connsiteY4" fmla="*/ 335627 h 838546"/>
                <a:gd name="connsiteX5" fmla="*/ 55679 w 956961"/>
                <a:gd name="connsiteY5" fmla="*/ 362297 h 838546"/>
                <a:gd name="connsiteX6" fmla="*/ 42344 w 956961"/>
                <a:gd name="connsiteY6" fmla="*/ 406112 h 838546"/>
                <a:gd name="connsiteX7" fmla="*/ 30914 w 956961"/>
                <a:gd name="connsiteY7" fmla="*/ 427067 h 838546"/>
                <a:gd name="connsiteX8" fmla="*/ 11864 w 956961"/>
                <a:gd name="connsiteY8" fmla="*/ 461357 h 838546"/>
                <a:gd name="connsiteX9" fmla="*/ 6149 w 956961"/>
                <a:gd name="connsiteY9" fmla="*/ 491837 h 838546"/>
                <a:gd name="connsiteX10" fmla="*/ 4244 w 956961"/>
                <a:gd name="connsiteY10" fmla="*/ 526127 h 838546"/>
                <a:gd name="connsiteX11" fmla="*/ 0 w 956961"/>
                <a:gd name="connsiteY11" fmla="*/ 586050 h 838546"/>
                <a:gd name="connsiteX12" fmla="*/ 67109 w 956961"/>
                <a:gd name="connsiteY12" fmla="*/ 623282 h 838546"/>
                <a:gd name="connsiteX13" fmla="*/ 99494 w 956961"/>
                <a:gd name="connsiteY13" fmla="*/ 669002 h 838546"/>
                <a:gd name="connsiteX14" fmla="*/ 118544 w 956961"/>
                <a:gd name="connsiteY14" fmla="*/ 701387 h 838546"/>
                <a:gd name="connsiteX15" fmla="*/ 141404 w 956961"/>
                <a:gd name="connsiteY15" fmla="*/ 731867 h 838546"/>
                <a:gd name="connsiteX16" fmla="*/ 197300 w 956961"/>
                <a:gd name="connsiteY16" fmla="*/ 751308 h 838546"/>
                <a:gd name="connsiteX17" fmla="*/ 304239 w 956961"/>
                <a:gd name="connsiteY17" fmla="*/ 697618 h 838546"/>
                <a:gd name="connsiteX18" fmla="*/ 448024 w 956961"/>
                <a:gd name="connsiteY18" fmla="*/ 716497 h 838546"/>
                <a:gd name="connsiteX19" fmla="*/ 546824 w 956961"/>
                <a:gd name="connsiteY19" fmla="*/ 726669 h 838546"/>
                <a:gd name="connsiteX20" fmla="*/ 648438 w 956961"/>
                <a:gd name="connsiteY20" fmla="*/ 732819 h 838546"/>
                <a:gd name="connsiteX21" fmla="*/ 737280 w 956961"/>
                <a:gd name="connsiteY21" fmla="*/ 769058 h 838546"/>
                <a:gd name="connsiteX22" fmla="*/ 773864 w 956961"/>
                <a:gd name="connsiteY22" fmla="*/ 838547 h 838546"/>
                <a:gd name="connsiteX23" fmla="*/ 802439 w 956961"/>
                <a:gd name="connsiteY23" fmla="*/ 825212 h 838546"/>
                <a:gd name="connsiteX24" fmla="*/ 880804 w 956961"/>
                <a:gd name="connsiteY24" fmla="*/ 781831 h 838546"/>
                <a:gd name="connsiteX25" fmla="*/ 869763 w 956961"/>
                <a:gd name="connsiteY25" fmla="*/ 676405 h 838546"/>
                <a:gd name="connsiteX26" fmla="*/ 911240 w 956961"/>
                <a:gd name="connsiteY26" fmla="*/ 631986 h 838546"/>
                <a:gd name="connsiteX27" fmla="*/ 956961 w 956961"/>
                <a:gd name="connsiteY27" fmla="*/ 589469 h 838546"/>
                <a:gd name="connsiteX28" fmla="*/ 939599 w 956961"/>
                <a:gd name="connsiteY28" fmla="*/ 439319 h 838546"/>
                <a:gd name="connsiteX29" fmla="*/ 942803 w 956961"/>
                <a:gd name="connsiteY29" fmla="*/ 327183 h 838546"/>
                <a:gd name="connsiteX30" fmla="*/ 942803 w 956961"/>
                <a:gd name="connsiteY30" fmla="*/ 259209 h 838546"/>
                <a:gd name="connsiteX31" fmla="*/ 912193 w 956961"/>
                <a:gd name="connsiteY31" fmla="*/ 167945 h 838546"/>
                <a:gd name="connsiteX32" fmla="*/ 882233 w 956961"/>
                <a:gd name="connsiteY32" fmla="*/ 50395 h 838546"/>
                <a:gd name="connsiteX33" fmla="*/ 718099 w 956961"/>
                <a:gd name="connsiteY33" fmla="*/ 52733 h 838546"/>
                <a:gd name="connsiteX34" fmla="*/ 617351 w 956961"/>
                <a:gd name="connsiteY34" fmla="*/ 5714 h 838546"/>
                <a:gd name="connsiteX35" fmla="*/ 513616 w 956961"/>
                <a:gd name="connsiteY35" fmla="*/ 0 h 838546"/>
                <a:gd name="connsiteX36" fmla="*/ 429968 w 956961"/>
                <a:gd name="connsiteY36" fmla="*/ 33469 h 838546"/>
                <a:gd name="connsiteX37" fmla="*/ 340824 w 956961"/>
                <a:gd name="connsiteY37" fmla="*/ 179633 h 838546"/>
                <a:gd name="connsiteX38" fmla="*/ 282807 w 956961"/>
                <a:gd name="connsiteY38" fmla="*/ 222841 h 838546"/>
                <a:gd name="connsiteX39" fmla="*/ 211240 w 956961"/>
                <a:gd name="connsiteY39" fmla="*/ 245920 h 838546"/>
                <a:gd name="connsiteX0" fmla="*/ 211240 w 956961"/>
                <a:gd name="connsiteY0" fmla="*/ 245920 h 838546"/>
                <a:gd name="connsiteX1" fmla="*/ 145214 w 956961"/>
                <a:gd name="connsiteY1" fmla="*/ 265142 h 838546"/>
                <a:gd name="connsiteX2" fmla="*/ 109019 w 956961"/>
                <a:gd name="connsiteY2" fmla="*/ 295622 h 838546"/>
                <a:gd name="connsiteX3" fmla="*/ 88064 w 956961"/>
                <a:gd name="connsiteY3" fmla="*/ 314672 h 838546"/>
                <a:gd name="connsiteX4" fmla="*/ 61394 w 956961"/>
                <a:gd name="connsiteY4" fmla="*/ 335627 h 838546"/>
                <a:gd name="connsiteX5" fmla="*/ 55679 w 956961"/>
                <a:gd name="connsiteY5" fmla="*/ 362297 h 838546"/>
                <a:gd name="connsiteX6" fmla="*/ 42344 w 956961"/>
                <a:gd name="connsiteY6" fmla="*/ 406112 h 838546"/>
                <a:gd name="connsiteX7" fmla="*/ 30914 w 956961"/>
                <a:gd name="connsiteY7" fmla="*/ 427067 h 838546"/>
                <a:gd name="connsiteX8" fmla="*/ 11864 w 956961"/>
                <a:gd name="connsiteY8" fmla="*/ 461357 h 838546"/>
                <a:gd name="connsiteX9" fmla="*/ 6149 w 956961"/>
                <a:gd name="connsiteY9" fmla="*/ 491837 h 838546"/>
                <a:gd name="connsiteX10" fmla="*/ 4244 w 956961"/>
                <a:gd name="connsiteY10" fmla="*/ 526127 h 838546"/>
                <a:gd name="connsiteX11" fmla="*/ 0 w 956961"/>
                <a:gd name="connsiteY11" fmla="*/ 586050 h 838546"/>
                <a:gd name="connsiteX12" fmla="*/ 67109 w 956961"/>
                <a:gd name="connsiteY12" fmla="*/ 623282 h 838546"/>
                <a:gd name="connsiteX13" fmla="*/ 99494 w 956961"/>
                <a:gd name="connsiteY13" fmla="*/ 669002 h 838546"/>
                <a:gd name="connsiteX14" fmla="*/ 118544 w 956961"/>
                <a:gd name="connsiteY14" fmla="*/ 701387 h 838546"/>
                <a:gd name="connsiteX15" fmla="*/ 141404 w 956961"/>
                <a:gd name="connsiteY15" fmla="*/ 731867 h 838546"/>
                <a:gd name="connsiteX16" fmla="*/ 197300 w 956961"/>
                <a:gd name="connsiteY16" fmla="*/ 751308 h 838546"/>
                <a:gd name="connsiteX17" fmla="*/ 304239 w 956961"/>
                <a:gd name="connsiteY17" fmla="*/ 697618 h 838546"/>
                <a:gd name="connsiteX18" fmla="*/ 448024 w 956961"/>
                <a:gd name="connsiteY18" fmla="*/ 716497 h 838546"/>
                <a:gd name="connsiteX19" fmla="*/ 546824 w 956961"/>
                <a:gd name="connsiteY19" fmla="*/ 726669 h 838546"/>
                <a:gd name="connsiteX20" fmla="*/ 648438 w 956961"/>
                <a:gd name="connsiteY20" fmla="*/ 732819 h 838546"/>
                <a:gd name="connsiteX21" fmla="*/ 737280 w 956961"/>
                <a:gd name="connsiteY21" fmla="*/ 769058 h 838546"/>
                <a:gd name="connsiteX22" fmla="*/ 773864 w 956961"/>
                <a:gd name="connsiteY22" fmla="*/ 838547 h 838546"/>
                <a:gd name="connsiteX23" fmla="*/ 880804 w 956961"/>
                <a:gd name="connsiteY23" fmla="*/ 781831 h 838546"/>
                <a:gd name="connsiteX24" fmla="*/ 869763 w 956961"/>
                <a:gd name="connsiteY24" fmla="*/ 676405 h 838546"/>
                <a:gd name="connsiteX25" fmla="*/ 911240 w 956961"/>
                <a:gd name="connsiteY25" fmla="*/ 631986 h 838546"/>
                <a:gd name="connsiteX26" fmla="*/ 956961 w 956961"/>
                <a:gd name="connsiteY26" fmla="*/ 589469 h 838546"/>
                <a:gd name="connsiteX27" fmla="*/ 939599 w 956961"/>
                <a:gd name="connsiteY27" fmla="*/ 439319 h 838546"/>
                <a:gd name="connsiteX28" fmla="*/ 942803 w 956961"/>
                <a:gd name="connsiteY28" fmla="*/ 327183 h 838546"/>
                <a:gd name="connsiteX29" fmla="*/ 942803 w 956961"/>
                <a:gd name="connsiteY29" fmla="*/ 259209 h 838546"/>
                <a:gd name="connsiteX30" fmla="*/ 912193 w 956961"/>
                <a:gd name="connsiteY30" fmla="*/ 167945 h 838546"/>
                <a:gd name="connsiteX31" fmla="*/ 882233 w 956961"/>
                <a:gd name="connsiteY31" fmla="*/ 50395 h 838546"/>
                <a:gd name="connsiteX32" fmla="*/ 718099 w 956961"/>
                <a:gd name="connsiteY32" fmla="*/ 52733 h 838546"/>
                <a:gd name="connsiteX33" fmla="*/ 617351 w 956961"/>
                <a:gd name="connsiteY33" fmla="*/ 5714 h 838546"/>
                <a:gd name="connsiteX34" fmla="*/ 513616 w 956961"/>
                <a:gd name="connsiteY34" fmla="*/ 0 h 838546"/>
                <a:gd name="connsiteX35" fmla="*/ 429968 w 956961"/>
                <a:gd name="connsiteY35" fmla="*/ 33469 h 838546"/>
                <a:gd name="connsiteX36" fmla="*/ 340824 w 956961"/>
                <a:gd name="connsiteY36" fmla="*/ 179633 h 838546"/>
                <a:gd name="connsiteX37" fmla="*/ 282807 w 956961"/>
                <a:gd name="connsiteY37" fmla="*/ 222841 h 838546"/>
                <a:gd name="connsiteX38" fmla="*/ 211240 w 956961"/>
                <a:gd name="connsiteY38" fmla="*/ 245920 h 838546"/>
                <a:gd name="connsiteX0" fmla="*/ 211240 w 956961"/>
                <a:gd name="connsiteY0" fmla="*/ 245920 h 783123"/>
                <a:gd name="connsiteX1" fmla="*/ 145214 w 956961"/>
                <a:gd name="connsiteY1" fmla="*/ 265142 h 783123"/>
                <a:gd name="connsiteX2" fmla="*/ 109019 w 956961"/>
                <a:gd name="connsiteY2" fmla="*/ 295622 h 783123"/>
                <a:gd name="connsiteX3" fmla="*/ 88064 w 956961"/>
                <a:gd name="connsiteY3" fmla="*/ 314672 h 783123"/>
                <a:gd name="connsiteX4" fmla="*/ 61394 w 956961"/>
                <a:gd name="connsiteY4" fmla="*/ 335627 h 783123"/>
                <a:gd name="connsiteX5" fmla="*/ 55679 w 956961"/>
                <a:gd name="connsiteY5" fmla="*/ 362297 h 783123"/>
                <a:gd name="connsiteX6" fmla="*/ 42344 w 956961"/>
                <a:gd name="connsiteY6" fmla="*/ 406112 h 783123"/>
                <a:gd name="connsiteX7" fmla="*/ 30914 w 956961"/>
                <a:gd name="connsiteY7" fmla="*/ 427067 h 783123"/>
                <a:gd name="connsiteX8" fmla="*/ 11864 w 956961"/>
                <a:gd name="connsiteY8" fmla="*/ 461357 h 783123"/>
                <a:gd name="connsiteX9" fmla="*/ 6149 w 956961"/>
                <a:gd name="connsiteY9" fmla="*/ 491837 h 783123"/>
                <a:gd name="connsiteX10" fmla="*/ 4244 w 956961"/>
                <a:gd name="connsiteY10" fmla="*/ 526127 h 783123"/>
                <a:gd name="connsiteX11" fmla="*/ 0 w 956961"/>
                <a:gd name="connsiteY11" fmla="*/ 586050 h 783123"/>
                <a:gd name="connsiteX12" fmla="*/ 67109 w 956961"/>
                <a:gd name="connsiteY12" fmla="*/ 623282 h 783123"/>
                <a:gd name="connsiteX13" fmla="*/ 99494 w 956961"/>
                <a:gd name="connsiteY13" fmla="*/ 669002 h 783123"/>
                <a:gd name="connsiteX14" fmla="*/ 118544 w 956961"/>
                <a:gd name="connsiteY14" fmla="*/ 701387 h 783123"/>
                <a:gd name="connsiteX15" fmla="*/ 141404 w 956961"/>
                <a:gd name="connsiteY15" fmla="*/ 731867 h 783123"/>
                <a:gd name="connsiteX16" fmla="*/ 197300 w 956961"/>
                <a:gd name="connsiteY16" fmla="*/ 751308 h 783123"/>
                <a:gd name="connsiteX17" fmla="*/ 304239 w 956961"/>
                <a:gd name="connsiteY17" fmla="*/ 697618 h 783123"/>
                <a:gd name="connsiteX18" fmla="*/ 448024 w 956961"/>
                <a:gd name="connsiteY18" fmla="*/ 716497 h 783123"/>
                <a:gd name="connsiteX19" fmla="*/ 546824 w 956961"/>
                <a:gd name="connsiteY19" fmla="*/ 726669 h 783123"/>
                <a:gd name="connsiteX20" fmla="*/ 648438 w 956961"/>
                <a:gd name="connsiteY20" fmla="*/ 732819 h 783123"/>
                <a:gd name="connsiteX21" fmla="*/ 737280 w 956961"/>
                <a:gd name="connsiteY21" fmla="*/ 769058 h 783123"/>
                <a:gd name="connsiteX22" fmla="*/ 773865 w 956961"/>
                <a:gd name="connsiteY22" fmla="*/ 731779 h 783123"/>
                <a:gd name="connsiteX23" fmla="*/ 880804 w 956961"/>
                <a:gd name="connsiteY23" fmla="*/ 781831 h 783123"/>
                <a:gd name="connsiteX24" fmla="*/ 869763 w 956961"/>
                <a:gd name="connsiteY24" fmla="*/ 676405 h 783123"/>
                <a:gd name="connsiteX25" fmla="*/ 911240 w 956961"/>
                <a:gd name="connsiteY25" fmla="*/ 631986 h 783123"/>
                <a:gd name="connsiteX26" fmla="*/ 956961 w 956961"/>
                <a:gd name="connsiteY26" fmla="*/ 589469 h 783123"/>
                <a:gd name="connsiteX27" fmla="*/ 939599 w 956961"/>
                <a:gd name="connsiteY27" fmla="*/ 439319 h 783123"/>
                <a:gd name="connsiteX28" fmla="*/ 942803 w 956961"/>
                <a:gd name="connsiteY28" fmla="*/ 327183 h 783123"/>
                <a:gd name="connsiteX29" fmla="*/ 942803 w 956961"/>
                <a:gd name="connsiteY29" fmla="*/ 259209 h 783123"/>
                <a:gd name="connsiteX30" fmla="*/ 912193 w 956961"/>
                <a:gd name="connsiteY30" fmla="*/ 167945 h 783123"/>
                <a:gd name="connsiteX31" fmla="*/ 882233 w 956961"/>
                <a:gd name="connsiteY31" fmla="*/ 50395 h 783123"/>
                <a:gd name="connsiteX32" fmla="*/ 718099 w 956961"/>
                <a:gd name="connsiteY32" fmla="*/ 52733 h 783123"/>
                <a:gd name="connsiteX33" fmla="*/ 617351 w 956961"/>
                <a:gd name="connsiteY33" fmla="*/ 5714 h 783123"/>
                <a:gd name="connsiteX34" fmla="*/ 513616 w 956961"/>
                <a:gd name="connsiteY34" fmla="*/ 0 h 783123"/>
                <a:gd name="connsiteX35" fmla="*/ 429968 w 956961"/>
                <a:gd name="connsiteY35" fmla="*/ 33469 h 783123"/>
                <a:gd name="connsiteX36" fmla="*/ 340824 w 956961"/>
                <a:gd name="connsiteY36" fmla="*/ 179633 h 783123"/>
                <a:gd name="connsiteX37" fmla="*/ 282807 w 956961"/>
                <a:gd name="connsiteY37" fmla="*/ 222841 h 783123"/>
                <a:gd name="connsiteX38" fmla="*/ 211240 w 956961"/>
                <a:gd name="connsiteY38" fmla="*/ 245920 h 783123"/>
                <a:gd name="connsiteX0" fmla="*/ 211240 w 956961"/>
                <a:gd name="connsiteY0" fmla="*/ 245920 h 781831"/>
                <a:gd name="connsiteX1" fmla="*/ 145214 w 956961"/>
                <a:gd name="connsiteY1" fmla="*/ 265142 h 781831"/>
                <a:gd name="connsiteX2" fmla="*/ 109019 w 956961"/>
                <a:gd name="connsiteY2" fmla="*/ 295622 h 781831"/>
                <a:gd name="connsiteX3" fmla="*/ 88064 w 956961"/>
                <a:gd name="connsiteY3" fmla="*/ 314672 h 781831"/>
                <a:gd name="connsiteX4" fmla="*/ 61394 w 956961"/>
                <a:gd name="connsiteY4" fmla="*/ 335627 h 781831"/>
                <a:gd name="connsiteX5" fmla="*/ 55679 w 956961"/>
                <a:gd name="connsiteY5" fmla="*/ 362297 h 781831"/>
                <a:gd name="connsiteX6" fmla="*/ 42344 w 956961"/>
                <a:gd name="connsiteY6" fmla="*/ 406112 h 781831"/>
                <a:gd name="connsiteX7" fmla="*/ 30914 w 956961"/>
                <a:gd name="connsiteY7" fmla="*/ 427067 h 781831"/>
                <a:gd name="connsiteX8" fmla="*/ 11864 w 956961"/>
                <a:gd name="connsiteY8" fmla="*/ 461357 h 781831"/>
                <a:gd name="connsiteX9" fmla="*/ 6149 w 956961"/>
                <a:gd name="connsiteY9" fmla="*/ 491837 h 781831"/>
                <a:gd name="connsiteX10" fmla="*/ 4244 w 956961"/>
                <a:gd name="connsiteY10" fmla="*/ 526127 h 781831"/>
                <a:gd name="connsiteX11" fmla="*/ 0 w 956961"/>
                <a:gd name="connsiteY11" fmla="*/ 586050 h 781831"/>
                <a:gd name="connsiteX12" fmla="*/ 67109 w 956961"/>
                <a:gd name="connsiteY12" fmla="*/ 623282 h 781831"/>
                <a:gd name="connsiteX13" fmla="*/ 99494 w 956961"/>
                <a:gd name="connsiteY13" fmla="*/ 669002 h 781831"/>
                <a:gd name="connsiteX14" fmla="*/ 118544 w 956961"/>
                <a:gd name="connsiteY14" fmla="*/ 701387 h 781831"/>
                <a:gd name="connsiteX15" fmla="*/ 141404 w 956961"/>
                <a:gd name="connsiteY15" fmla="*/ 731867 h 781831"/>
                <a:gd name="connsiteX16" fmla="*/ 197300 w 956961"/>
                <a:gd name="connsiteY16" fmla="*/ 751308 h 781831"/>
                <a:gd name="connsiteX17" fmla="*/ 304239 w 956961"/>
                <a:gd name="connsiteY17" fmla="*/ 697618 h 781831"/>
                <a:gd name="connsiteX18" fmla="*/ 448024 w 956961"/>
                <a:gd name="connsiteY18" fmla="*/ 716497 h 781831"/>
                <a:gd name="connsiteX19" fmla="*/ 546824 w 956961"/>
                <a:gd name="connsiteY19" fmla="*/ 726669 h 781831"/>
                <a:gd name="connsiteX20" fmla="*/ 648438 w 956961"/>
                <a:gd name="connsiteY20" fmla="*/ 732819 h 781831"/>
                <a:gd name="connsiteX21" fmla="*/ 737280 w 956961"/>
                <a:gd name="connsiteY21" fmla="*/ 769058 h 781831"/>
                <a:gd name="connsiteX22" fmla="*/ 880804 w 956961"/>
                <a:gd name="connsiteY22" fmla="*/ 781831 h 781831"/>
                <a:gd name="connsiteX23" fmla="*/ 869763 w 956961"/>
                <a:gd name="connsiteY23" fmla="*/ 676405 h 781831"/>
                <a:gd name="connsiteX24" fmla="*/ 911240 w 956961"/>
                <a:gd name="connsiteY24" fmla="*/ 631986 h 781831"/>
                <a:gd name="connsiteX25" fmla="*/ 956961 w 956961"/>
                <a:gd name="connsiteY25" fmla="*/ 589469 h 781831"/>
                <a:gd name="connsiteX26" fmla="*/ 939599 w 956961"/>
                <a:gd name="connsiteY26" fmla="*/ 439319 h 781831"/>
                <a:gd name="connsiteX27" fmla="*/ 942803 w 956961"/>
                <a:gd name="connsiteY27" fmla="*/ 327183 h 781831"/>
                <a:gd name="connsiteX28" fmla="*/ 942803 w 956961"/>
                <a:gd name="connsiteY28" fmla="*/ 259209 h 781831"/>
                <a:gd name="connsiteX29" fmla="*/ 912193 w 956961"/>
                <a:gd name="connsiteY29" fmla="*/ 167945 h 781831"/>
                <a:gd name="connsiteX30" fmla="*/ 882233 w 956961"/>
                <a:gd name="connsiteY30" fmla="*/ 50395 h 781831"/>
                <a:gd name="connsiteX31" fmla="*/ 718099 w 956961"/>
                <a:gd name="connsiteY31" fmla="*/ 52733 h 781831"/>
                <a:gd name="connsiteX32" fmla="*/ 617351 w 956961"/>
                <a:gd name="connsiteY32" fmla="*/ 5714 h 781831"/>
                <a:gd name="connsiteX33" fmla="*/ 513616 w 956961"/>
                <a:gd name="connsiteY33" fmla="*/ 0 h 781831"/>
                <a:gd name="connsiteX34" fmla="*/ 429968 w 956961"/>
                <a:gd name="connsiteY34" fmla="*/ 33469 h 781831"/>
                <a:gd name="connsiteX35" fmla="*/ 340824 w 956961"/>
                <a:gd name="connsiteY35" fmla="*/ 179633 h 781831"/>
                <a:gd name="connsiteX36" fmla="*/ 282807 w 956961"/>
                <a:gd name="connsiteY36" fmla="*/ 222841 h 781831"/>
                <a:gd name="connsiteX37" fmla="*/ 211240 w 956961"/>
                <a:gd name="connsiteY37" fmla="*/ 245920 h 781831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18544 w 956961"/>
                <a:gd name="connsiteY14" fmla="*/ 701387 h 769059"/>
                <a:gd name="connsiteX15" fmla="*/ 141404 w 956961"/>
                <a:gd name="connsiteY15" fmla="*/ 731867 h 769059"/>
                <a:gd name="connsiteX16" fmla="*/ 197300 w 956961"/>
                <a:gd name="connsiteY16" fmla="*/ 751308 h 769059"/>
                <a:gd name="connsiteX17" fmla="*/ 304239 w 956961"/>
                <a:gd name="connsiteY17" fmla="*/ 697618 h 769059"/>
                <a:gd name="connsiteX18" fmla="*/ 448024 w 956961"/>
                <a:gd name="connsiteY18" fmla="*/ 716497 h 769059"/>
                <a:gd name="connsiteX19" fmla="*/ 546824 w 956961"/>
                <a:gd name="connsiteY19" fmla="*/ 726669 h 769059"/>
                <a:gd name="connsiteX20" fmla="*/ 648438 w 956961"/>
                <a:gd name="connsiteY20" fmla="*/ 732819 h 769059"/>
                <a:gd name="connsiteX21" fmla="*/ 737280 w 956961"/>
                <a:gd name="connsiteY21" fmla="*/ 769058 h 769059"/>
                <a:gd name="connsiteX22" fmla="*/ 827420 w 956961"/>
                <a:gd name="connsiteY22" fmla="*/ 704721 h 769059"/>
                <a:gd name="connsiteX23" fmla="*/ 869763 w 956961"/>
                <a:gd name="connsiteY23" fmla="*/ 676405 h 769059"/>
                <a:gd name="connsiteX24" fmla="*/ 911240 w 956961"/>
                <a:gd name="connsiteY24" fmla="*/ 631986 h 769059"/>
                <a:gd name="connsiteX25" fmla="*/ 956961 w 956961"/>
                <a:gd name="connsiteY25" fmla="*/ 589469 h 769059"/>
                <a:gd name="connsiteX26" fmla="*/ 939599 w 956961"/>
                <a:gd name="connsiteY26" fmla="*/ 439319 h 769059"/>
                <a:gd name="connsiteX27" fmla="*/ 942803 w 956961"/>
                <a:gd name="connsiteY27" fmla="*/ 327183 h 769059"/>
                <a:gd name="connsiteX28" fmla="*/ 942803 w 956961"/>
                <a:gd name="connsiteY28" fmla="*/ 259209 h 769059"/>
                <a:gd name="connsiteX29" fmla="*/ 912193 w 956961"/>
                <a:gd name="connsiteY29" fmla="*/ 167945 h 769059"/>
                <a:gd name="connsiteX30" fmla="*/ 882233 w 956961"/>
                <a:gd name="connsiteY30" fmla="*/ 50395 h 769059"/>
                <a:gd name="connsiteX31" fmla="*/ 718099 w 956961"/>
                <a:gd name="connsiteY31" fmla="*/ 52733 h 769059"/>
                <a:gd name="connsiteX32" fmla="*/ 617351 w 956961"/>
                <a:gd name="connsiteY32" fmla="*/ 5714 h 769059"/>
                <a:gd name="connsiteX33" fmla="*/ 513616 w 956961"/>
                <a:gd name="connsiteY33" fmla="*/ 0 h 769059"/>
                <a:gd name="connsiteX34" fmla="*/ 429968 w 956961"/>
                <a:gd name="connsiteY34" fmla="*/ 33469 h 769059"/>
                <a:gd name="connsiteX35" fmla="*/ 340824 w 956961"/>
                <a:gd name="connsiteY35" fmla="*/ 179633 h 769059"/>
                <a:gd name="connsiteX36" fmla="*/ 282807 w 956961"/>
                <a:gd name="connsiteY36" fmla="*/ 222841 h 769059"/>
                <a:gd name="connsiteX37" fmla="*/ 211240 w 956961"/>
                <a:gd name="connsiteY37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18544 w 956961"/>
                <a:gd name="connsiteY14" fmla="*/ 701387 h 769059"/>
                <a:gd name="connsiteX15" fmla="*/ 197300 w 956961"/>
                <a:gd name="connsiteY15" fmla="*/ 751308 h 769059"/>
                <a:gd name="connsiteX16" fmla="*/ 304239 w 956961"/>
                <a:gd name="connsiteY16" fmla="*/ 697618 h 769059"/>
                <a:gd name="connsiteX17" fmla="*/ 448024 w 956961"/>
                <a:gd name="connsiteY17" fmla="*/ 716497 h 769059"/>
                <a:gd name="connsiteX18" fmla="*/ 546824 w 956961"/>
                <a:gd name="connsiteY18" fmla="*/ 726669 h 769059"/>
                <a:gd name="connsiteX19" fmla="*/ 648438 w 956961"/>
                <a:gd name="connsiteY19" fmla="*/ 732819 h 769059"/>
                <a:gd name="connsiteX20" fmla="*/ 737280 w 956961"/>
                <a:gd name="connsiteY20" fmla="*/ 769058 h 769059"/>
                <a:gd name="connsiteX21" fmla="*/ 827420 w 956961"/>
                <a:gd name="connsiteY21" fmla="*/ 704721 h 769059"/>
                <a:gd name="connsiteX22" fmla="*/ 869763 w 956961"/>
                <a:gd name="connsiteY22" fmla="*/ 676405 h 769059"/>
                <a:gd name="connsiteX23" fmla="*/ 911240 w 956961"/>
                <a:gd name="connsiteY23" fmla="*/ 631986 h 769059"/>
                <a:gd name="connsiteX24" fmla="*/ 956961 w 956961"/>
                <a:gd name="connsiteY24" fmla="*/ 589469 h 769059"/>
                <a:gd name="connsiteX25" fmla="*/ 939599 w 956961"/>
                <a:gd name="connsiteY25" fmla="*/ 439319 h 769059"/>
                <a:gd name="connsiteX26" fmla="*/ 942803 w 956961"/>
                <a:gd name="connsiteY26" fmla="*/ 327183 h 769059"/>
                <a:gd name="connsiteX27" fmla="*/ 942803 w 956961"/>
                <a:gd name="connsiteY27" fmla="*/ 259209 h 769059"/>
                <a:gd name="connsiteX28" fmla="*/ 912193 w 956961"/>
                <a:gd name="connsiteY28" fmla="*/ 167945 h 769059"/>
                <a:gd name="connsiteX29" fmla="*/ 882233 w 956961"/>
                <a:gd name="connsiteY29" fmla="*/ 50395 h 769059"/>
                <a:gd name="connsiteX30" fmla="*/ 718099 w 956961"/>
                <a:gd name="connsiteY30" fmla="*/ 52733 h 769059"/>
                <a:gd name="connsiteX31" fmla="*/ 617351 w 956961"/>
                <a:gd name="connsiteY31" fmla="*/ 5714 h 769059"/>
                <a:gd name="connsiteX32" fmla="*/ 513616 w 956961"/>
                <a:gd name="connsiteY32" fmla="*/ 0 h 769059"/>
                <a:gd name="connsiteX33" fmla="*/ 429968 w 956961"/>
                <a:gd name="connsiteY33" fmla="*/ 33469 h 769059"/>
                <a:gd name="connsiteX34" fmla="*/ 340824 w 956961"/>
                <a:gd name="connsiteY34" fmla="*/ 179633 h 769059"/>
                <a:gd name="connsiteX35" fmla="*/ 282807 w 956961"/>
                <a:gd name="connsiteY35" fmla="*/ 222841 h 769059"/>
                <a:gd name="connsiteX36" fmla="*/ 211240 w 956961"/>
                <a:gd name="connsiteY36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97300 w 956961"/>
                <a:gd name="connsiteY14" fmla="*/ 751308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99494 w 956961"/>
                <a:gd name="connsiteY13" fmla="*/ 669002 h 769059"/>
                <a:gd name="connsiteX14" fmla="*/ 197300 w 956961"/>
                <a:gd name="connsiteY14" fmla="*/ 703856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  <a:gd name="connsiteX0" fmla="*/ 211240 w 956961"/>
                <a:gd name="connsiteY0" fmla="*/ 245920 h 769059"/>
                <a:gd name="connsiteX1" fmla="*/ 145214 w 956961"/>
                <a:gd name="connsiteY1" fmla="*/ 265142 h 769059"/>
                <a:gd name="connsiteX2" fmla="*/ 109019 w 956961"/>
                <a:gd name="connsiteY2" fmla="*/ 295622 h 769059"/>
                <a:gd name="connsiteX3" fmla="*/ 88064 w 956961"/>
                <a:gd name="connsiteY3" fmla="*/ 314672 h 769059"/>
                <a:gd name="connsiteX4" fmla="*/ 61394 w 956961"/>
                <a:gd name="connsiteY4" fmla="*/ 335627 h 769059"/>
                <a:gd name="connsiteX5" fmla="*/ 55679 w 956961"/>
                <a:gd name="connsiteY5" fmla="*/ 362297 h 769059"/>
                <a:gd name="connsiteX6" fmla="*/ 42344 w 956961"/>
                <a:gd name="connsiteY6" fmla="*/ 406112 h 769059"/>
                <a:gd name="connsiteX7" fmla="*/ 30914 w 956961"/>
                <a:gd name="connsiteY7" fmla="*/ 427067 h 769059"/>
                <a:gd name="connsiteX8" fmla="*/ 11864 w 956961"/>
                <a:gd name="connsiteY8" fmla="*/ 461357 h 769059"/>
                <a:gd name="connsiteX9" fmla="*/ 6149 w 956961"/>
                <a:gd name="connsiteY9" fmla="*/ 491837 h 769059"/>
                <a:gd name="connsiteX10" fmla="*/ 4244 w 956961"/>
                <a:gd name="connsiteY10" fmla="*/ 526127 h 769059"/>
                <a:gd name="connsiteX11" fmla="*/ 0 w 956961"/>
                <a:gd name="connsiteY11" fmla="*/ 586050 h 769059"/>
                <a:gd name="connsiteX12" fmla="*/ 67109 w 956961"/>
                <a:gd name="connsiteY12" fmla="*/ 623282 h 769059"/>
                <a:gd name="connsiteX13" fmla="*/ 129151 w 956961"/>
                <a:gd name="connsiteY13" fmla="*/ 645275 h 769059"/>
                <a:gd name="connsiteX14" fmla="*/ 197300 w 956961"/>
                <a:gd name="connsiteY14" fmla="*/ 703856 h 769059"/>
                <a:gd name="connsiteX15" fmla="*/ 304239 w 956961"/>
                <a:gd name="connsiteY15" fmla="*/ 697618 h 769059"/>
                <a:gd name="connsiteX16" fmla="*/ 448024 w 956961"/>
                <a:gd name="connsiteY16" fmla="*/ 716497 h 769059"/>
                <a:gd name="connsiteX17" fmla="*/ 546824 w 956961"/>
                <a:gd name="connsiteY17" fmla="*/ 726669 h 769059"/>
                <a:gd name="connsiteX18" fmla="*/ 648438 w 956961"/>
                <a:gd name="connsiteY18" fmla="*/ 732819 h 769059"/>
                <a:gd name="connsiteX19" fmla="*/ 737280 w 956961"/>
                <a:gd name="connsiteY19" fmla="*/ 769058 h 769059"/>
                <a:gd name="connsiteX20" fmla="*/ 827420 w 956961"/>
                <a:gd name="connsiteY20" fmla="*/ 704721 h 769059"/>
                <a:gd name="connsiteX21" fmla="*/ 869763 w 956961"/>
                <a:gd name="connsiteY21" fmla="*/ 676405 h 769059"/>
                <a:gd name="connsiteX22" fmla="*/ 911240 w 956961"/>
                <a:gd name="connsiteY22" fmla="*/ 631986 h 769059"/>
                <a:gd name="connsiteX23" fmla="*/ 956961 w 956961"/>
                <a:gd name="connsiteY23" fmla="*/ 589469 h 769059"/>
                <a:gd name="connsiteX24" fmla="*/ 939599 w 956961"/>
                <a:gd name="connsiteY24" fmla="*/ 439319 h 769059"/>
                <a:gd name="connsiteX25" fmla="*/ 942803 w 956961"/>
                <a:gd name="connsiteY25" fmla="*/ 327183 h 769059"/>
                <a:gd name="connsiteX26" fmla="*/ 942803 w 956961"/>
                <a:gd name="connsiteY26" fmla="*/ 259209 h 769059"/>
                <a:gd name="connsiteX27" fmla="*/ 912193 w 956961"/>
                <a:gd name="connsiteY27" fmla="*/ 167945 h 769059"/>
                <a:gd name="connsiteX28" fmla="*/ 882233 w 956961"/>
                <a:gd name="connsiteY28" fmla="*/ 50395 h 769059"/>
                <a:gd name="connsiteX29" fmla="*/ 718099 w 956961"/>
                <a:gd name="connsiteY29" fmla="*/ 52733 h 769059"/>
                <a:gd name="connsiteX30" fmla="*/ 617351 w 956961"/>
                <a:gd name="connsiteY30" fmla="*/ 5714 h 769059"/>
                <a:gd name="connsiteX31" fmla="*/ 513616 w 956961"/>
                <a:gd name="connsiteY31" fmla="*/ 0 h 769059"/>
                <a:gd name="connsiteX32" fmla="*/ 429968 w 956961"/>
                <a:gd name="connsiteY32" fmla="*/ 33469 h 769059"/>
                <a:gd name="connsiteX33" fmla="*/ 340824 w 956961"/>
                <a:gd name="connsiteY33" fmla="*/ 179633 h 769059"/>
                <a:gd name="connsiteX34" fmla="*/ 282807 w 956961"/>
                <a:gd name="connsiteY34" fmla="*/ 222841 h 769059"/>
                <a:gd name="connsiteX35" fmla="*/ 211240 w 956961"/>
                <a:gd name="connsiteY35" fmla="*/ 245920 h 76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961" h="769059">
                  <a:moveTo>
                    <a:pt x="211240" y="245920"/>
                  </a:moveTo>
                  <a:lnTo>
                    <a:pt x="145214" y="265142"/>
                  </a:lnTo>
                  <a:lnTo>
                    <a:pt x="109019" y="295622"/>
                  </a:lnTo>
                  <a:lnTo>
                    <a:pt x="88064" y="314672"/>
                  </a:lnTo>
                  <a:lnTo>
                    <a:pt x="61394" y="335627"/>
                  </a:lnTo>
                  <a:lnTo>
                    <a:pt x="55679" y="362297"/>
                  </a:lnTo>
                  <a:lnTo>
                    <a:pt x="42344" y="406112"/>
                  </a:lnTo>
                  <a:lnTo>
                    <a:pt x="30914" y="427067"/>
                  </a:lnTo>
                  <a:lnTo>
                    <a:pt x="11864" y="461357"/>
                  </a:lnTo>
                  <a:lnTo>
                    <a:pt x="6149" y="491837"/>
                  </a:lnTo>
                  <a:lnTo>
                    <a:pt x="4244" y="526127"/>
                  </a:lnTo>
                  <a:lnTo>
                    <a:pt x="0" y="586050"/>
                  </a:lnTo>
                  <a:lnTo>
                    <a:pt x="67109" y="623282"/>
                  </a:lnTo>
                  <a:lnTo>
                    <a:pt x="129151" y="645275"/>
                  </a:lnTo>
                  <a:lnTo>
                    <a:pt x="197300" y="703856"/>
                  </a:lnTo>
                  <a:lnTo>
                    <a:pt x="304239" y="697618"/>
                  </a:lnTo>
                  <a:lnTo>
                    <a:pt x="448024" y="716497"/>
                  </a:lnTo>
                  <a:lnTo>
                    <a:pt x="546824" y="726669"/>
                  </a:lnTo>
                  <a:lnTo>
                    <a:pt x="648438" y="732819"/>
                  </a:lnTo>
                  <a:lnTo>
                    <a:pt x="737280" y="769058"/>
                  </a:lnTo>
                  <a:lnTo>
                    <a:pt x="827420" y="704721"/>
                  </a:lnTo>
                  <a:cubicBezTo>
                    <a:pt x="843403" y="695492"/>
                    <a:pt x="873443" y="705615"/>
                    <a:pt x="869763" y="676405"/>
                  </a:cubicBezTo>
                  <a:lnTo>
                    <a:pt x="911240" y="631986"/>
                  </a:lnTo>
                  <a:lnTo>
                    <a:pt x="956961" y="589469"/>
                  </a:lnTo>
                  <a:lnTo>
                    <a:pt x="939599" y="439319"/>
                  </a:lnTo>
                  <a:lnTo>
                    <a:pt x="942803" y="327183"/>
                  </a:lnTo>
                  <a:lnTo>
                    <a:pt x="942803" y="259209"/>
                  </a:lnTo>
                  <a:cubicBezTo>
                    <a:pt x="942485" y="222856"/>
                    <a:pt x="922288" y="202747"/>
                    <a:pt x="912193" y="167945"/>
                  </a:cubicBezTo>
                  <a:cubicBezTo>
                    <a:pt x="902098" y="133143"/>
                    <a:pt x="913593" y="67620"/>
                    <a:pt x="882233" y="50395"/>
                  </a:cubicBezTo>
                  <a:lnTo>
                    <a:pt x="718099" y="52733"/>
                  </a:lnTo>
                  <a:lnTo>
                    <a:pt x="617351" y="5714"/>
                  </a:lnTo>
                  <a:lnTo>
                    <a:pt x="513616" y="0"/>
                  </a:lnTo>
                  <a:lnTo>
                    <a:pt x="429968" y="33469"/>
                  </a:lnTo>
                  <a:lnTo>
                    <a:pt x="340824" y="179633"/>
                  </a:lnTo>
                  <a:lnTo>
                    <a:pt x="282807" y="222841"/>
                  </a:lnTo>
                  <a:lnTo>
                    <a:pt x="211240" y="24592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1" name="남구">
              <a:extLst>
                <a:ext uri="{FF2B5EF4-FFF2-40B4-BE49-F238E27FC236}">
                  <a16:creationId xmlns:a16="http://schemas.microsoft.com/office/drawing/2014/main" id="{E7CD8968-19D6-42A5-A654-0F6959E1C603}"/>
                </a:ext>
              </a:extLst>
            </p:cNvPr>
            <p:cNvSpPr/>
            <p:nvPr/>
          </p:nvSpPr>
          <p:spPr>
            <a:xfrm>
              <a:off x="4669351" y="4410210"/>
              <a:ext cx="722727" cy="705220"/>
            </a:xfrm>
            <a:custGeom>
              <a:avLst/>
              <a:gdLst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22860 w 1920240"/>
                <a:gd name="connsiteY29" fmla="*/ 1173480 h 1808480"/>
                <a:gd name="connsiteX30" fmla="*/ 58420 w 1920240"/>
                <a:gd name="connsiteY30" fmla="*/ 1186180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58420 w 1920240"/>
                <a:gd name="connsiteY30" fmla="*/ 1186180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47700 w 1920240"/>
                <a:gd name="connsiteY0" fmla="*/ 73660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60325 w 1920240"/>
                <a:gd name="connsiteY30" fmla="*/ 1180465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47700 w 1920240"/>
                <a:gd name="connsiteY126" fmla="*/ 73660 h 1808480"/>
                <a:gd name="connsiteX0" fmla="*/ 618042 w 1920240"/>
                <a:gd name="connsiteY0" fmla="*/ 20276 h 1808480"/>
                <a:gd name="connsiteX1" fmla="*/ 591820 w 1920240"/>
                <a:gd name="connsiteY1" fmla="*/ 147320 h 1808480"/>
                <a:gd name="connsiteX2" fmla="*/ 563880 w 1920240"/>
                <a:gd name="connsiteY2" fmla="*/ 187960 h 1808480"/>
                <a:gd name="connsiteX3" fmla="*/ 525780 w 1920240"/>
                <a:gd name="connsiteY3" fmla="*/ 213360 h 1808480"/>
                <a:gd name="connsiteX4" fmla="*/ 485140 w 1920240"/>
                <a:gd name="connsiteY4" fmla="*/ 246380 h 1808480"/>
                <a:gd name="connsiteX5" fmla="*/ 454660 w 1920240"/>
                <a:gd name="connsiteY5" fmla="*/ 264160 h 1808480"/>
                <a:gd name="connsiteX6" fmla="*/ 388620 w 1920240"/>
                <a:gd name="connsiteY6" fmla="*/ 289560 h 1808480"/>
                <a:gd name="connsiteX7" fmla="*/ 317500 w 1920240"/>
                <a:gd name="connsiteY7" fmla="*/ 309880 h 1808480"/>
                <a:gd name="connsiteX8" fmla="*/ 256540 w 1920240"/>
                <a:gd name="connsiteY8" fmla="*/ 322580 h 1808480"/>
                <a:gd name="connsiteX9" fmla="*/ 220980 w 1920240"/>
                <a:gd name="connsiteY9" fmla="*/ 332740 h 1808480"/>
                <a:gd name="connsiteX10" fmla="*/ 177800 w 1920240"/>
                <a:gd name="connsiteY10" fmla="*/ 340360 h 1808480"/>
                <a:gd name="connsiteX11" fmla="*/ 157480 w 1920240"/>
                <a:gd name="connsiteY11" fmla="*/ 345440 h 1808480"/>
                <a:gd name="connsiteX12" fmla="*/ 119380 w 1920240"/>
                <a:gd name="connsiteY12" fmla="*/ 370840 h 1808480"/>
                <a:gd name="connsiteX13" fmla="*/ 99060 w 1920240"/>
                <a:gd name="connsiteY13" fmla="*/ 401320 h 1808480"/>
                <a:gd name="connsiteX14" fmla="*/ 83820 w 1920240"/>
                <a:gd name="connsiteY14" fmla="*/ 424180 h 1808480"/>
                <a:gd name="connsiteX15" fmla="*/ 68580 w 1920240"/>
                <a:gd name="connsiteY15" fmla="*/ 434340 h 1808480"/>
                <a:gd name="connsiteX16" fmla="*/ 45720 w 1920240"/>
                <a:gd name="connsiteY16" fmla="*/ 444500 h 1808480"/>
                <a:gd name="connsiteX17" fmla="*/ 35560 w 1920240"/>
                <a:gd name="connsiteY17" fmla="*/ 467360 h 1808480"/>
                <a:gd name="connsiteX18" fmla="*/ 83820 w 1920240"/>
                <a:gd name="connsiteY18" fmla="*/ 607060 h 1808480"/>
                <a:gd name="connsiteX19" fmla="*/ 96520 w 1920240"/>
                <a:gd name="connsiteY19" fmla="*/ 645160 h 1808480"/>
                <a:gd name="connsiteX20" fmla="*/ 99060 w 1920240"/>
                <a:gd name="connsiteY20" fmla="*/ 708660 h 1808480"/>
                <a:gd name="connsiteX21" fmla="*/ 93980 w 1920240"/>
                <a:gd name="connsiteY21" fmla="*/ 746760 h 1808480"/>
                <a:gd name="connsiteX22" fmla="*/ 88900 w 1920240"/>
                <a:gd name="connsiteY22" fmla="*/ 820420 h 1808480"/>
                <a:gd name="connsiteX23" fmla="*/ 99060 w 1920240"/>
                <a:gd name="connsiteY23" fmla="*/ 949960 h 1808480"/>
                <a:gd name="connsiteX24" fmla="*/ 91440 w 1920240"/>
                <a:gd name="connsiteY24" fmla="*/ 1010920 h 1808480"/>
                <a:gd name="connsiteX25" fmla="*/ 71120 w 1920240"/>
                <a:gd name="connsiteY25" fmla="*/ 1049020 h 1808480"/>
                <a:gd name="connsiteX26" fmla="*/ 15240 w 1920240"/>
                <a:gd name="connsiteY26" fmla="*/ 1082040 h 1808480"/>
                <a:gd name="connsiteX27" fmla="*/ 7620 w 1920240"/>
                <a:gd name="connsiteY27" fmla="*/ 1094740 h 1808480"/>
                <a:gd name="connsiteX28" fmla="*/ 0 w 1920240"/>
                <a:gd name="connsiteY28" fmla="*/ 1125220 h 1808480"/>
                <a:gd name="connsiteX29" fmla="*/ 30480 w 1920240"/>
                <a:gd name="connsiteY29" fmla="*/ 1169670 h 1808480"/>
                <a:gd name="connsiteX30" fmla="*/ 60325 w 1920240"/>
                <a:gd name="connsiteY30" fmla="*/ 1180465 h 1808480"/>
                <a:gd name="connsiteX31" fmla="*/ 99060 w 1920240"/>
                <a:gd name="connsiteY31" fmla="*/ 1163320 h 1808480"/>
                <a:gd name="connsiteX32" fmla="*/ 132080 w 1920240"/>
                <a:gd name="connsiteY32" fmla="*/ 1163320 h 1808480"/>
                <a:gd name="connsiteX33" fmla="*/ 160020 w 1920240"/>
                <a:gd name="connsiteY33" fmla="*/ 1160780 h 1808480"/>
                <a:gd name="connsiteX34" fmla="*/ 190500 w 1920240"/>
                <a:gd name="connsiteY34" fmla="*/ 1170940 h 1808480"/>
                <a:gd name="connsiteX35" fmla="*/ 203200 w 1920240"/>
                <a:gd name="connsiteY35" fmla="*/ 1193800 h 1808480"/>
                <a:gd name="connsiteX36" fmla="*/ 215900 w 1920240"/>
                <a:gd name="connsiteY36" fmla="*/ 1236980 h 1808480"/>
                <a:gd name="connsiteX37" fmla="*/ 215900 w 1920240"/>
                <a:gd name="connsiteY37" fmla="*/ 1287780 h 1808480"/>
                <a:gd name="connsiteX38" fmla="*/ 218440 w 1920240"/>
                <a:gd name="connsiteY38" fmla="*/ 1328420 h 1808480"/>
                <a:gd name="connsiteX39" fmla="*/ 226060 w 1920240"/>
                <a:gd name="connsiteY39" fmla="*/ 1371600 h 1808480"/>
                <a:gd name="connsiteX40" fmla="*/ 246380 w 1920240"/>
                <a:gd name="connsiteY40" fmla="*/ 1399540 h 1808480"/>
                <a:gd name="connsiteX41" fmla="*/ 284480 w 1920240"/>
                <a:gd name="connsiteY41" fmla="*/ 1424940 h 1808480"/>
                <a:gd name="connsiteX42" fmla="*/ 365760 w 1920240"/>
                <a:gd name="connsiteY42" fmla="*/ 1457960 h 1808480"/>
                <a:gd name="connsiteX43" fmla="*/ 411480 w 1920240"/>
                <a:gd name="connsiteY43" fmla="*/ 1480820 h 1808480"/>
                <a:gd name="connsiteX44" fmla="*/ 459740 w 1920240"/>
                <a:gd name="connsiteY44" fmla="*/ 1490980 h 1808480"/>
                <a:gd name="connsiteX45" fmla="*/ 502920 w 1920240"/>
                <a:gd name="connsiteY45" fmla="*/ 1493520 h 1808480"/>
                <a:gd name="connsiteX46" fmla="*/ 568960 w 1920240"/>
                <a:gd name="connsiteY46" fmla="*/ 1465580 h 1808480"/>
                <a:gd name="connsiteX47" fmla="*/ 619760 w 1920240"/>
                <a:gd name="connsiteY47" fmla="*/ 1452880 h 1808480"/>
                <a:gd name="connsiteX48" fmla="*/ 675640 w 1920240"/>
                <a:gd name="connsiteY48" fmla="*/ 1440180 h 1808480"/>
                <a:gd name="connsiteX49" fmla="*/ 726440 w 1920240"/>
                <a:gd name="connsiteY49" fmla="*/ 1417320 h 1808480"/>
                <a:gd name="connsiteX50" fmla="*/ 764540 w 1920240"/>
                <a:gd name="connsiteY50" fmla="*/ 1399540 h 1808480"/>
                <a:gd name="connsiteX51" fmla="*/ 815340 w 1920240"/>
                <a:gd name="connsiteY51" fmla="*/ 1394460 h 1808480"/>
                <a:gd name="connsiteX52" fmla="*/ 861060 w 1920240"/>
                <a:gd name="connsiteY52" fmla="*/ 1402080 h 1808480"/>
                <a:gd name="connsiteX53" fmla="*/ 906780 w 1920240"/>
                <a:gd name="connsiteY53" fmla="*/ 1414780 h 1808480"/>
                <a:gd name="connsiteX54" fmla="*/ 944880 w 1920240"/>
                <a:gd name="connsiteY54" fmla="*/ 1445260 h 1808480"/>
                <a:gd name="connsiteX55" fmla="*/ 962660 w 1920240"/>
                <a:gd name="connsiteY55" fmla="*/ 1470660 h 1808480"/>
                <a:gd name="connsiteX56" fmla="*/ 977900 w 1920240"/>
                <a:gd name="connsiteY56" fmla="*/ 1511300 h 1808480"/>
                <a:gd name="connsiteX57" fmla="*/ 980440 w 1920240"/>
                <a:gd name="connsiteY57" fmla="*/ 1564640 h 1808480"/>
                <a:gd name="connsiteX58" fmla="*/ 972820 w 1920240"/>
                <a:gd name="connsiteY58" fmla="*/ 1617980 h 1808480"/>
                <a:gd name="connsiteX59" fmla="*/ 967740 w 1920240"/>
                <a:gd name="connsiteY59" fmla="*/ 1668780 h 1808480"/>
                <a:gd name="connsiteX60" fmla="*/ 977900 w 1920240"/>
                <a:gd name="connsiteY60" fmla="*/ 1711960 h 1808480"/>
                <a:gd name="connsiteX61" fmla="*/ 1005840 w 1920240"/>
                <a:gd name="connsiteY61" fmla="*/ 1737360 h 1808480"/>
                <a:gd name="connsiteX62" fmla="*/ 1051560 w 1920240"/>
                <a:gd name="connsiteY62" fmla="*/ 1757680 h 1808480"/>
                <a:gd name="connsiteX63" fmla="*/ 1094740 w 1920240"/>
                <a:gd name="connsiteY63" fmla="*/ 1772920 h 1808480"/>
                <a:gd name="connsiteX64" fmla="*/ 1132840 w 1920240"/>
                <a:gd name="connsiteY64" fmla="*/ 1775460 h 1808480"/>
                <a:gd name="connsiteX65" fmla="*/ 1188720 w 1920240"/>
                <a:gd name="connsiteY65" fmla="*/ 1770380 h 1808480"/>
                <a:gd name="connsiteX66" fmla="*/ 1211580 w 1920240"/>
                <a:gd name="connsiteY66" fmla="*/ 1757680 h 1808480"/>
                <a:gd name="connsiteX67" fmla="*/ 1272540 w 1920240"/>
                <a:gd name="connsiteY67" fmla="*/ 1668780 h 1808480"/>
                <a:gd name="connsiteX68" fmla="*/ 1285240 w 1920240"/>
                <a:gd name="connsiteY68" fmla="*/ 1643380 h 1808480"/>
                <a:gd name="connsiteX69" fmla="*/ 1297940 w 1920240"/>
                <a:gd name="connsiteY69" fmla="*/ 1628140 h 1808480"/>
                <a:gd name="connsiteX70" fmla="*/ 1323340 w 1920240"/>
                <a:gd name="connsiteY70" fmla="*/ 1625600 h 1808480"/>
                <a:gd name="connsiteX71" fmla="*/ 1356360 w 1920240"/>
                <a:gd name="connsiteY71" fmla="*/ 1643380 h 1808480"/>
                <a:gd name="connsiteX72" fmla="*/ 1386840 w 1920240"/>
                <a:gd name="connsiteY72" fmla="*/ 1696720 h 1808480"/>
                <a:gd name="connsiteX73" fmla="*/ 1427480 w 1920240"/>
                <a:gd name="connsiteY73" fmla="*/ 1752600 h 1808480"/>
                <a:gd name="connsiteX74" fmla="*/ 1473200 w 1920240"/>
                <a:gd name="connsiteY74" fmla="*/ 1775460 h 1808480"/>
                <a:gd name="connsiteX75" fmla="*/ 1518920 w 1920240"/>
                <a:gd name="connsiteY75" fmla="*/ 1803400 h 1808480"/>
                <a:gd name="connsiteX76" fmla="*/ 1572260 w 1920240"/>
                <a:gd name="connsiteY76" fmla="*/ 1808480 h 1808480"/>
                <a:gd name="connsiteX77" fmla="*/ 1615440 w 1920240"/>
                <a:gd name="connsiteY77" fmla="*/ 1805940 h 1808480"/>
                <a:gd name="connsiteX78" fmla="*/ 1699260 w 1920240"/>
                <a:gd name="connsiteY78" fmla="*/ 1783080 h 1808480"/>
                <a:gd name="connsiteX79" fmla="*/ 1755140 w 1920240"/>
                <a:gd name="connsiteY79" fmla="*/ 1744980 h 1808480"/>
                <a:gd name="connsiteX80" fmla="*/ 1803400 w 1920240"/>
                <a:gd name="connsiteY80" fmla="*/ 1689100 h 1808480"/>
                <a:gd name="connsiteX81" fmla="*/ 1831340 w 1920240"/>
                <a:gd name="connsiteY81" fmla="*/ 1638300 h 1808480"/>
                <a:gd name="connsiteX82" fmla="*/ 1833880 w 1920240"/>
                <a:gd name="connsiteY82" fmla="*/ 1590040 h 1808480"/>
                <a:gd name="connsiteX83" fmla="*/ 1841500 w 1920240"/>
                <a:gd name="connsiteY83" fmla="*/ 1536700 h 1808480"/>
                <a:gd name="connsiteX84" fmla="*/ 1861820 w 1920240"/>
                <a:gd name="connsiteY84" fmla="*/ 1465580 h 1808480"/>
                <a:gd name="connsiteX85" fmla="*/ 1897380 w 1920240"/>
                <a:gd name="connsiteY85" fmla="*/ 1407160 h 1808480"/>
                <a:gd name="connsiteX86" fmla="*/ 1910080 w 1920240"/>
                <a:gd name="connsiteY86" fmla="*/ 1361440 h 1808480"/>
                <a:gd name="connsiteX87" fmla="*/ 1920240 w 1920240"/>
                <a:gd name="connsiteY87" fmla="*/ 1285240 h 1808480"/>
                <a:gd name="connsiteX88" fmla="*/ 1899920 w 1920240"/>
                <a:gd name="connsiteY88" fmla="*/ 1247140 h 1808480"/>
                <a:gd name="connsiteX89" fmla="*/ 1861820 w 1920240"/>
                <a:gd name="connsiteY89" fmla="*/ 1226820 h 1808480"/>
                <a:gd name="connsiteX90" fmla="*/ 1821180 w 1920240"/>
                <a:gd name="connsiteY90" fmla="*/ 1173480 h 1808480"/>
                <a:gd name="connsiteX91" fmla="*/ 1795780 w 1920240"/>
                <a:gd name="connsiteY91" fmla="*/ 1115060 h 1808480"/>
                <a:gd name="connsiteX92" fmla="*/ 1780540 w 1920240"/>
                <a:gd name="connsiteY92" fmla="*/ 1005840 h 1808480"/>
                <a:gd name="connsiteX93" fmla="*/ 1747520 w 1920240"/>
                <a:gd name="connsiteY93" fmla="*/ 883920 h 1808480"/>
                <a:gd name="connsiteX94" fmla="*/ 1711960 w 1920240"/>
                <a:gd name="connsiteY94" fmla="*/ 817880 h 1808480"/>
                <a:gd name="connsiteX95" fmla="*/ 1676400 w 1920240"/>
                <a:gd name="connsiteY95" fmla="*/ 767080 h 1808480"/>
                <a:gd name="connsiteX96" fmla="*/ 1633220 w 1920240"/>
                <a:gd name="connsiteY96" fmla="*/ 731520 h 1808480"/>
                <a:gd name="connsiteX97" fmla="*/ 1605280 w 1920240"/>
                <a:gd name="connsiteY97" fmla="*/ 721360 h 1808480"/>
                <a:gd name="connsiteX98" fmla="*/ 1574800 w 1920240"/>
                <a:gd name="connsiteY98" fmla="*/ 721360 h 1808480"/>
                <a:gd name="connsiteX99" fmla="*/ 1536700 w 1920240"/>
                <a:gd name="connsiteY99" fmla="*/ 718820 h 1808480"/>
                <a:gd name="connsiteX100" fmla="*/ 1501140 w 1920240"/>
                <a:gd name="connsiteY100" fmla="*/ 688340 h 1808480"/>
                <a:gd name="connsiteX101" fmla="*/ 1460500 w 1920240"/>
                <a:gd name="connsiteY101" fmla="*/ 627380 h 1808480"/>
                <a:gd name="connsiteX102" fmla="*/ 1447800 w 1920240"/>
                <a:gd name="connsiteY102" fmla="*/ 589280 h 1808480"/>
                <a:gd name="connsiteX103" fmla="*/ 1432560 w 1920240"/>
                <a:gd name="connsiteY103" fmla="*/ 571500 h 1808480"/>
                <a:gd name="connsiteX104" fmla="*/ 1422400 w 1920240"/>
                <a:gd name="connsiteY104" fmla="*/ 558800 h 1808480"/>
                <a:gd name="connsiteX105" fmla="*/ 1356360 w 1920240"/>
                <a:gd name="connsiteY105" fmla="*/ 551180 h 1808480"/>
                <a:gd name="connsiteX106" fmla="*/ 1305560 w 1920240"/>
                <a:gd name="connsiteY106" fmla="*/ 525780 h 1808480"/>
                <a:gd name="connsiteX107" fmla="*/ 1214120 w 1920240"/>
                <a:gd name="connsiteY107" fmla="*/ 459740 h 1808480"/>
                <a:gd name="connsiteX108" fmla="*/ 1183640 w 1920240"/>
                <a:gd name="connsiteY108" fmla="*/ 447040 h 1808480"/>
                <a:gd name="connsiteX109" fmla="*/ 1163320 w 1920240"/>
                <a:gd name="connsiteY109" fmla="*/ 426720 h 1808480"/>
                <a:gd name="connsiteX110" fmla="*/ 1137920 w 1920240"/>
                <a:gd name="connsiteY110" fmla="*/ 388620 h 1808480"/>
                <a:gd name="connsiteX111" fmla="*/ 1130300 w 1920240"/>
                <a:gd name="connsiteY111" fmla="*/ 345440 h 1808480"/>
                <a:gd name="connsiteX112" fmla="*/ 1102360 w 1920240"/>
                <a:gd name="connsiteY112" fmla="*/ 266700 h 1808480"/>
                <a:gd name="connsiteX113" fmla="*/ 1089660 w 1920240"/>
                <a:gd name="connsiteY113" fmla="*/ 182880 h 1808480"/>
                <a:gd name="connsiteX114" fmla="*/ 1079500 w 1920240"/>
                <a:gd name="connsiteY114" fmla="*/ 137160 h 1808480"/>
                <a:gd name="connsiteX115" fmla="*/ 1064260 w 1920240"/>
                <a:gd name="connsiteY115" fmla="*/ 104140 h 1808480"/>
                <a:gd name="connsiteX116" fmla="*/ 1046480 w 1920240"/>
                <a:gd name="connsiteY116" fmla="*/ 71120 h 1808480"/>
                <a:gd name="connsiteX117" fmla="*/ 1000760 w 1920240"/>
                <a:gd name="connsiteY117" fmla="*/ 45720 h 1808480"/>
                <a:gd name="connsiteX118" fmla="*/ 967740 w 1920240"/>
                <a:gd name="connsiteY118" fmla="*/ 33020 h 1808480"/>
                <a:gd name="connsiteX119" fmla="*/ 927100 w 1920240"/>
                <a:gd name="connsiteY119" fmla="*/ 20320 h 1808480"/>
                <a:gd name="connsiteX120" fmla="*/ 850900 w 1920240"/>
                <a:gd name="connsiteY120" fmla="*/ 10160 h 1808480"/>
                <a:gd name="connsiteX121" fmla="*/ 810260 w 1920240"/>
                <a:gd name="connsiteY121" fmla="*/ 2540 h 1808480"/>
                <a:gd name="connsiteX122" fmla="*/ 756920 w 1920240"/>
                <a:gd name="connsiteY122" fmla="*/ 12700 h 1808480"/>
                <a:gd name="connsiteX123" fmla="*/ 718820 w 1920240"/>
                <a:gd name="connsiteY123" fmla="*/ 2540 h 1808480"/>
                <a:gd name="connsiteX124" fmla="*/ 695960 w 1920240"/>
                <a:gd name="connsiteY124" fmla="*/ 0 h 1808480"/>
                <a:gd name="connsiteX125" fmla="*/ 680720 w 1920240"/>
                <a:gd name="connsiteY125" fmla="*/ 27940 h 1808480"/>
                <a:gd name="connsiteX126" fmla="*/ 618042 w 1920240"/>
                <a:gd name="connsiteY126" fmla="*/ 20276 h 1808480"/>
                <a:gd name="connsiteX0" fmla="*/ 618042 w 1920240"/>
                <a:gd name="connsiteY0" fmla="*/ 51652 h 1839856"/>
                <a:gd name="connsiteX1" fmla="*/ 591820 w 1920240"/>
                <a:gd name="connsiteY1" fmla="*/ 178696 h 1839856"/>
                <a:gd name="connsiteX2" fmla="*/ 563880 w 1920240"/>
                <a:gd name="connsiteY2" fmla="*/ 219336 h 1839856"/>
                <a:gd name="connsiteX3" fmla="*/ 525780 w 1920240"/>
                <a:gd name="connsiteY3" fmla="*/ 244736 h 1839856"/>
                <a:gd name="connsiteX4" fmla="*/ 485140 w 1920240"/>
                <a:gd name="connsiteY4" fmla="*/ 277756 h 1839856"/>
                <a:gd name="connsiteX5" fmla="*/ 454660 w 1920240"/>
                <a:gd name="connsiteY5" fmla="*/ 295536 h 1839856"/>
                <a:gd name="connsiteX6" fmla="*/ 388620 w 1920240"/>
                <a:gd name="connsiteY6" fmla="*/ 320936 h 1839856"/>
                <a:gd name="connsiteX7" fmla="*/ 317500 w 1920240"/>
                <a:gd name="connsiteY7" fmla="*/ 341256 h 1839856"/>
                <a:gd name="connsiteX8" fmla="*/ 256540 w 1920240"/>
                <a:gd name="connsiteY8" fmla="*/ 353956 h 1839856"/>
                <a:gd name="connsiteX9" fmla="*/ 220980 w 1920240"/>
                <a:gd name="connsiteY9" fmla="*/ 364116 h 1839856"/>
                <a:gd name="connsiteX10" fmla="*/ 177800 w 1920240"/>
                <a:gd name="connsiteY10" fmla="*/ 371736 h 1839856"/>
                <a:gd name="connsiteX11" fmla="*/ 157480 w 1920240"/>
                <a:gd name="connsiteY11" fmla="*/ 376816 h 1839856"/>
                <a:gd name="connsiteX12" fmla="*/ 119380 w 1920240"/>
                <a:gd name="connsiteY12" fmla="*/ 402216 h 1839856"/>
                <a:gd name="connsiteX13" fmla="*/ 99060 w 1920240"/>
                <a:gd name="connsiteY13" fmla="*/ 432696 h 1839856"/>
                <a:gd name="connsiteX14" fmla="*/ 83820 w 1920240"/>
                <a:gd name="connsiteY14" fmla="*/ 455556 h 1839856"/>
                <a:gd name="connsiteX15" fmla="*/ 68580 w 1920240"/>
                <a:gd name="connsiteY15" fmla="*/ 465716 h 1839856"/>
                <a:gd name="connsiteX16" fmla="*/ 45720 w 1920240"/>
                <a:gd name="connsiteY16" fmla="*/ 475876 h 1839856"/>
                <a:gd name="connsiteX17" fmla="*/ 35560 w 1920240"/>
                <a:gd name="connsiteY17" fmla="*/ 498736 h 1839856"/>
                <a:gd name="connsiteX18" fmla="*/ 83820 w 1920240"/>
                <a:gd name="connsiteY18" fmla="*/ 638436 h 1839856"/>
                <a:gd name="connsiteX19" fmla="*/ 96520 w 1920240"/>
                <a:gd name="connsiteY19" fmla="*/ 676536 h 1839856"/>
                <a:gd name="connsiteX20" fmla="*/ 99060 w 1920240"/>
                <a:gd name="connsiteY20" fmla="*/ 740036 h 1839856"/>
                <a:gd name="connsiteX21" fmla="*/ 93980 w 1920240"/>
                <a:gd name="connsiteY21" fmla="*/ 778136 h 1839856"/>
                <a:gd name="connsiteX22" fmla="*/ 88900 w 1920240"/>
                <a:gd name="connsiteY22" fmla="*/ 851796 h 1839856"/>
                <a:gd name="connsiteX23" fmla="*/ 99060 w 1920240"/>
                <a:gd name="connsiteY23" fmla="*/ 981336 h 1839856"/>
                <a:gd name="connsiteX24" fmla="*/ 91440 w 1920240"/>
                <a:gd name="connsiteY24" fmla="*/ 1042296 h 1839856"/>
                <a:gd name="connsiteX25" fmla="*/ 71120 w 1920240"/>
                <a:gd name="connsiteY25" fmla="*/ 1080396 h 1839856"/>
                <a:gd name="connsiteX26" fmla="*/ 15240 w 1920240"/>
                <a:gd name="connsiteY26" fmla="*/ 1113416 h 1839856"/>
                <a:gd name="connsiteX27" fmla="*/ 7620 w 1920240"/>
                <a:gd name="connsiteY27" fmla="*/ 1126116 h 1839856"/>
                <a:gd name="connsiteX28" fmla="*/ 0 w 1920240"/>
                <a:gd name="connsiteY28" fmla="*/ 1156596 h 1839856"/>
                <a:gd name="connsiteX29" fmla="*/ 30480 w 1920240"/>
                <a:gd name="connsiteY29" fmla="*/ 1201046 h 1839856"/>
                <a:gd name="connsiteX30" fmla="*/ 60325 w 1920240"/>
                <a:gd name="connsiteY30" fmla="*/ 1211841 h 1839856"/>
                <a:gd name="connsiteX31" fmla="*/ 99060 w 1920240"/>
                <a:gd name="connsiteY31" fmla="*/ 1194696 h 1839856"/>
                <a:gd name="connsiteX32" fmla="*/ 132080 w 1920240"/>
                <a:gd name="connsiteY32" fmla="*/ 1194696 h 1839856"/>
                <a:gd name="connsiteX33" fmla="*/ 160020 w 1920240"/>
                <a:gd name="connsiteY33" fmla="*/ 1192156 h 1839856"/>
                <a:gd name="connsiteX34" fmla="*/ 190500 w 1920240"/>
                <a:gd name="connsiteY34" fmla="*/ 1202316 h 1839856"/>
                <a:gd name="connsiteX35" fmla="*/ 203200 w 1920240"/>
                <a:gd name="connsiteY35" fmla="*/ 1225176 h 1839856"/>
                <a:gd name="connsiteX36" fmla="*/ 215900 w 1920240"/>
                <a:gd name="connsiteY36" fmla="*/ 1268356 h 1839856"/>
                <a:gd name="connsiteX37" fmla="*/ 215900 w 1920240"/>
                <a:gd name="connsiteY37" fmla="*/ 1319156 h 1839856"/>
                <a:gd name="connsiteX38" fmla="*/ 218440 w 1920240"/>
                <a:gd name="connsiteY38" fmla="*/ 1359796 h 1839856"/>
                <a:gd name="connsiteX39" fmla="*/ 226060 w 1920240"/>
                <a:gd name="connsiteY39" fmla="*/ 1402976 h 1839856"/>
                <a:gd name="connsiteX40" fmla="*/ 246380 w 1920240"/>
                <a:gd name="connsiteY40" fmla="*/ 1430916 h 1839856"/>
                <a:gd name="connsiteX41" fmla="*/ 284480 w 1920240"/>
                <a:gd name="connsiteY41" fmla="*/ 1456316 h 1839856"/>
                <a:gd name="connsiteX42" fmla="*/ 365760 w 1920240"/>
                <a:gd name="connsiteY42" fmla="*/ 1489336 h 1839856"/>
                <a:gd name="connsiteX43" fmla="*/ 411480 w 1920240"/>
                <a:gd name="connsiteY43" fmla="*/ 1512196 h 1839856"/>
                <a:gd name="connsiteX44" fmla="*/ 459740 w 1920240"/>
                <a:gd name="connsiteY44" fmla="*/ 1522356 h 1839856"/>
                <a:gd name="connsiteX45" fmla="*/ 502920 w 1920240"/>
                <a:gd name="connsiteY45" fmla="*/ 1524896 h 1839856"/>
                <a:gd name="connsiteX46" fmla="*/ 568960 w 1920240"/>
                <a:gd name="connsiteY46" fmla="*/ 1496956 h 1839856"/>
                <a:gd name="connsiteX47" fmla="*/ 619760 w 1920240"/>
                <a:gd name="connsiteY47" fmla="*/ 1484256 h 1839856"/>
                <a:gd name="connsiteX48" fmla="*/ 675640 w 1920240"/>
                <a:gd name="connsiteY48" fmla="*/ 1471556 h 1839856"/>
                <a:gd name="connsiteX49" fmla="*/ 726440 w 1920240"/>
                <a:gd name="connsiteY49" fmla="*/ 1448696 h 1839856"/>
                <a:gd name="connsiteX50" fmla="*/ 764540 w 1920240"/>
                <a:gd name="connsiteY50" fmla="*/ 1430916 h 1839856"/>
                <a:gd name="connsiteX51" fmla="*/ 815340 w 1920240"/>
                <a:gd name="connsiteY51" fmla="*/ 1425836 h 1839856"/>
                <a:gd name="connsiteX52" fmla="*/ 861060 w 1920240"/>
                <a:gd name="connsiteY52" fmla="*/ 1433456 h 1839856"/>
                <a:gd name="connsiteX53" fmla="*/ 906780 w 1920240"/>
                <a:gd name="connsiteY53" fmla="*/ 1446156 h 1839856"/>
                <a:gd name="connsiteX54" fmla="*/ 944880 w 1920240"/>
                <a:gd name="connsiteY54" fmla="*/ 1476636 h 1839856"/>
                <a:gd name="connsiteX55" fmla="*/ 962660 w 1920240"/>
                <a:gd name="connsiteY55" fmla="*/ 1502036 h 1839856"/>
                <a:gd name="connsiteX56" fmla="*/ 977900 w 1920240"/>
                <a:gd name="connsiteY56" fmla="*/ 1542676 h 1839856"/>
                <a:gd name="connsiteX57" fmla="*/ 980440 w 1920240"/>
                <a:gd name="connsiteY57" fmla="*/ 1596016 h 1839856"/>
                <a:gd name="connsiteX58" fmla="*/ 972820 w 1920240"/>
                <a:gd name="connsiteY58" fmla="*/ 1649356 h 1839856"/>
                <a:gd name="connsiteX59" fmla="*/ 967740 w 1920240"/>
                <a:gd name="connsiteY59" fmla="*/ 1700156 h 1839856"/>
                <a:gd name="connsiteX60" fmla="*/ 977900 w 1920240"/>
                <a:gd name="connsiteY60" fmla="*/ 1743336 h 1839856"/>
                <a:gd name="connsiteX61" fmla="*/ 1005840 w 1920240"/>
                <a:gd name="connsiteY61" fmla="*/ 1768736 h 1839856"/>
                <a:gd name="connsiteX62" fmla="*/ 1051560 w 1920240"/>
                <a:gd name="connsiteY62" fmla="*/ 1789056 h 1839856"/>
                <a:gd name="connsiteX63" fmla="*/ 1094740 w 1920240"/>
                <a:gd name="connsiteY63" fmla="*/ 1804296 h 1839856"/>
                <a:gd name="connsiteX64" fmla="*/ 1132840 w 1920240"/>
                <a:gd name="connsiteY64" fmla="*/ 1806836 h 1839856"/>
                <a:gd name="connsiteX65" fmla="*/ 1188720 w 1920240"/>
                <a:gd name="connsiteY65" fmla="*/ 1801756 h 1839856"/>
                <a:gd name="connsiteX66" fmla="*/ 1211580 w 1920240"/>
                <a:gd name="connsiteY66" fmla="*/ 1789056 h 1839856"/>
                <a:gd name="connsiteX67" fmla="*/ 1272540 w 1920240"/>
                <a:gd name="connsiteY67" fmla="*/ 1700156 h 1839856"/>
                <a:gd name="connsiteX68" fmla="*/ 1285240 w 1920240"/>
                <a:gd name="connsiteY68" fmla="*/ 1674756 h 1839856"/>
                <a:gd name="connsiteX69" fmla="*/ 1297940 w 1920240"/>
                <a:gd name="connsiteY69" fmla="*/ 1659516 h 1839856"/>
                <a:gd name="connsiteX70" fmla="*/ 1323340 w 1920240"/>
                <a:gd name="connsiteY70" fmla="*/ 1656976 h 1839856"/>
                <a:gd name="connsiteX71" fmla="*/ 1356360 w 1920240"/>
                <a:gd name="connsiteY71" fmla="*/ 1674756 h 1839856"/>
                <a:gd name="connsiteX72" fmla="*/ 1386840 w 1920240"/>
                <a:gd name="connsiteY72" fmla="*/ 1728096 h 1839856"/>
                <a:gd name="connsiteX73" fmla="*/ 1427480 w 1920240"/>
                <a:gd name="connsiteY73" fmla="*/ 1783976 h 1839856"/>
                <a:gd name="connsiteX74" fmla="*/ 1473200 w 1920240"/>
                <a:gd name="connsiteY74" fmla="*/ 1806836 h 1839856"/>
                <a:gd name="connsiteX75" fmla="*/ 1518920 w 1920240"/>
                <a:gd name="connsiteY75" fmla="*/ 1834776 h 1839856"/>
                <a:gd name="connsiteX76" fmla="*/ 1572260 w 1920240"/>
                <a:gd name="connsiteY76" fmla="*/ 1839856 h 1839856"/>
                <a:gd name="connsiteX77" fmla="*/ 1615440 w 1920240"/>
                <a:gd name="connsiteY77" fmla="*/ 1837316 h 1839856"/>
                <a:gd name="connsiteX78" fmla="*/ 1699260 w 1920240"/>
                <a:gd name="connsiteY78" fmla="*/ 1814456 h 1839856"/>
                <a:gd name="connsiteX79" fmla="*/ 1755140 w 1920240"/>
                <a:gd name="connsiteY79" fmla="*/ 1776356 h 1839856"/>
                <a:gd name="connsiteX80" fmla="*/ 1803400 w 1920240"/>
                <a:gd name="connsiteY80" fmla="*/ 1720476 h 1839856"/>
                <a:gd name="connsiteX81" fmla="*/ 1831340 w 1920240"/>
                <a:gd name="connsiteY81" fmla="*/ 1669676 h 1839856"/>
                <a:gd name="connsiteX82" fmla="*/ 1833880 w 1920240"/>
                <a:gd name="connsiteY82" fmla="*/ 1621416 h 1839856"/>
                <a:gd name="connsiteX83" fmla="*/ 1841500 w 1920240"/>
                <a:gd name="connsiteY83" fmla="*/ 1568076 h 1839856"/>
                <a:gd name="connsiteX84" fmla="*/ 1861820 w 1920240"/>
                <a:gd name="connsiteY84" fmla="*/ 1496956 h 1839856"/>
                <a:gd name="connsiteX85" fmla="*/ 1897380 w 1920240"/>
                <a:gd name="connsiteY85" fmla="*/ 1438536 h 1839856"/>
                <a:gd name="connsiteX86" fmla="*/ 1910080 w 1920240"/>
                <a:gd name="connsiteY86" fmla="*/ 1392816 h 1839856"/>
                <a:gd name="connsiteX87" fmla="*/ 1920240 w 1920240"/>
                <a:gd name="connsiteY87" fmla="*/ 1316616 h 1839856"/>
                <a:gd name="connsiteX88" fmla="*/ 1899920 w 1920240"/>
                <a:gd name="connsiteY88" fmla="*/ 1278516 h 1839856"/>
                <a:gd name="connsiteX89" fmla="*/ 1861820 w 1920240"/>
                <a:gd name="connsiteY89" fmla="*/ 1258196 h 1839856"/>
                <a:gd name="connsiteX90" fmla="*/ 1821180 w 1920240"/>
                <a:gd name="connsiteY90" fmla="*/ 1204856 h 1839856"/>
                <a:gd name="connsiteX91" fmla="*/ 1795780 w 1920240"/>
                <a:gd name="connsiteY91" fmla="*/ 1146436 h 1839856"/>
                <a:gd name="connsiteX92" fmla="*/ 1780540 w 1920240"/>
                <a:gd name="connsiteY92" fmla="*/ 1037216 h 1839856"/>
                <a:gd name="connsiteX93" fmla="*/ 1747520 w 1920240"/>
                <a:gd name="connsiteY93" fmla="*/ 915296 h 1839856"/>
                <a:gd name="connsiteX94" fmla="*/ 1711960 w 1920240"/>
                <a:gd name="connsiteY94" fmla="*/ 849256 h 1839856"/>
                <a:gd name="connsiteX95" fmla="*/ 1676400 w 1920240"/>
                <a:gd name="connsiteY95" fmla="*/ 798456 h 1839856"/>
                <a:gd name="connsiteX96" fmla="*/ 1633220 w 1920240"/>
                <a:gd name="connsiteY96" fmla="*/ 762896 h 1839856"/>
                <a:gd name="connsiteX97" fmla="*/ 1605280 w 1920240"/>
                <a:gd name="connsiteY97" fmla="*/ 752736 h 1839856"/>
                <a:gd name="connsiteX98" fmla="*/ 1574800 w 1920240"/>
                <a:gd name="connsiteY98" fmla="*/ 752736 h 1839856"/>
                <a:gd name="connsiteX99" fmla="*/ 1536700 w 1920240"/>
                <a:gd name="connsiteY99" fmla="*/ 750196 h 1839856"/>
                <a:gd name="connsiteX100" fmla="*/ 1501140 w 1920240"/>
                <a:gd name="connsiteY100" fmla="*/ 719716 h 1839856"/>
                <a:gd name="connsiteX101" fmla="*/ 1460500 w 1920240"/>
                <a:gd name="connsiteY101" fmla="*/ 658756 h 1839856"/>
                <a:gd name="connsiteX102" fmla="*/ 1447800 w 1920240"/>
                <a:gd name="connsiteY102" fmla="*/ 620656 h 1839856"/>
                <a:gd name="connsiteX103" fmla="*/ 1432560 w 1920240"/>
                <a:gd name="connsiteY103" fmla="*/ 602876 h 1839856"/>
                <a:gd name="connsiteX104" fmla="*/ 1422400 w 1920240"/>
                <a:gd name="connsiteY104" fmla="*/ 590176 h 1839856"/>
                <a:gd name="connsiteX105" fmla="*/ 1356360 w 1920240"/>
                <a:gd name="connsiteY105" fmla="*/ 582556 h 1839856"/>
                <a:gd name="connsiteX106" fmla="*/ 1305560 w 1920240"/>
                <a:gd name="connsiteY106" fmla="*/ 557156 h 1839856"/>
                <a:gd name="connsiteX107" fmla="*/ 1214120 w 1920240"/>
                <a:gd name="connsiteY107" fmla="*/ 491116 h 1839856"/>
                <a:gd name="connsiteX108" fmla="*/ 1183640 w 1920240"/>
                <a:gd name="connsiteY108" fmla="*/ 478416 h 1839856"/>
                <a:gd name="connsiteX109" fmla="*/ 1163320 w 1920240"/>
                <a:gd name="connsiteY109" fmla="*/ 458096 h 1839856"/>
                <a:gd name="connsiteX110" fmla="*/ 1137920 w 1920240"/>
                <a:gd name="connsiteY110" fmla="*/ 419996 h 1839856"/>
                <a:gd name="connsiteX111" fmla="*/ 1130300 w 1920240"/>
                <a:gd name="connsiteY111" fmla="*/ 376816 h 1839856"/>
                <a:gd name="connsiteX112" fmla="*/ 1102360 w 1920240"/>
                <a:gd name="connsiteY112" fmla="*/ 298076 h 1839856"/>
                <a:gd name="connsiteX113" fmla="*/ 1089660 w 1920240"/>
                <a:gd name="connsiteY113" fmla="*/ 214256 h 1839856"/>
                <a:gd name="connsiteX114" fmla="*/ 1079500 w 1920240"/>
                <a:gd name="connsiteY114" fmla="*/ 168536 h 1839856"/>
                <a:gd name="connsiteX115" fmla="*/ 1064260 w 1920240"/>
                <a:gd name="connsiteY115" fmla="*/ 135516 h 1839856"/>
                <a:gd name="connsiteX116" fmla="*/ 1046480 w 1920240"/>
                <a:gd name="connsiteY116" fmla="*/ 102496 h 1839856"/>
                <a:gd name="connsiteX117" fmla="*/ 1000760 w 1920240"/>
                <a:gd name="connsiteY117" fmla="*/ 77096 h 1839856"/>
                <a:gd name="connsiteX118" fmla="*/ 967740 w 1920240"/>
                <a:gd name="connsiteY118" fmla="*/ 64396 h 1839856"/>
                <a:gd name="connsiteX119" fmla="*/ 927100 w 1920240"/>
                <a:gd name="connsiteY119" fmla="*/ 51696 h 1839856"/>
                <a:gd name="connsiteX120" fmla="*/ 850900 w 1920240"/>
                <a:gd name="connsiteY120" fmla="*/ 41536 h 1839856"/>
                <a:gd name="connsiteX121" fmla="*/ 810260 w 1920240"/>
                <a:gd name="connsiteY121" fmla="*/ 33916 h 1839856"/>
                <a:gd name="connsiteX122" fmla="*/ 756920 w 1920240"/>
                <a:gd name="connsiteY122" fmla="*/ 44076 h 1839856"/>
                <a:gd name="connsiteX123" fmla="*/ 718820 w 1920240"/>
                <a:gd name="connsiteY123" fmla="*/ 33916 h 1839856"/>
                <a:gd name="connsiteX124" fmla="*/ 695960 w 1920240"/>
                <a:gd name="connsiteY124" fmla="*/ 31376 h 1839856"/>
                <a:gd name="connsiteX125" fmla="*/ 662925 w 1920240"/>
                <a:gd name="connsiteY125" fmla="*/ 0 h 1839856"/>
                <a:gd name="connsiteX126" fmla="*/ 618042 w 1920240"/>
                <a:gd name="connsiteY126" fmla="*/ 51652 h 183985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756920 w 1920240"/>
                <a:gd name="connsiteY122" fmla="*/ 77946 h 1873726"/>
                <a:gd name="connsiteX123" fmla="*/ 718820 w 1920240"/>
                <a:gd name="connsiteY123" fmla="*/ 67786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756920 w 1920240"/>
                <a:gd name="connsiteY122" fmla="*/ 77946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10260 w 1920240"/>
                <a:gd name="connsiteY121" fmla="*/ 67786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50900 w 1920240"/>
                <a:gd name="connsiteY120" fmla="*/ 75406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27100 w 1920240"/>
                <a:gd name="connsiteY119" fmla="*/ 85566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67740 w 1920240"/>
                <a:gd name="connsiteY118" fmla="*/ 98266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00760 w 1920240"/>
                <a:gd name="connsiteY117" fmla="*/ 110966 h 1873726"/>
                <a:gd name="connsiteX118" fmla="*/ 991465 w 1920240"/>
                <a:gd name="connsiteY118" fmla="*/ 74541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  <a:gd name="connsiteX0" fmla="*/ 618042 w 1920240"/>
                <a:gd name="connsiteY0" fmla="*/ 85522 h 1873726"/>
                <a:gd name="connsiteX1" fmla="*/ 591820 w 1920240"/>
                <a:gd name="connsiteY1" fmla="*/ 212566 h 1873726"/>
                <a:gd name="connsiteX2" fmla="*/ 563880 w 1920240"/>
                <a:gd name="connsiteY2" fmla="*/ 253206 h 1873726"/>
                <a:gd name="connsiteX3" fmla="*/ 525780 w 1920240"/>
                <a:gd name="connsiteY3" fmla="*/ 278606 h 1873726"/>
                <a:gd name="connsiteX4" fmla="*/ 485140 w 1920240"/>
                <a:gd name="connsiteY4" fmla="*/ 311626 h 1873726"/>
                <a:gd name="connsiteX5" fmla="*/ 454660 w 1920240"/>
                <a:gd name="connsiteY5" fmla="*/ 329406 h 1873726"/>
                <a:gd name="connsiteX6" fmla="*/ 388620 w 1920240"/>
                <a:gd name="connsiteY6" fmla="*/ 354806 h 1873726"/>
                <a:gd name="connsiteX7" fmla="*/ 317500 w 1920240"/>
                <a:gd name="connsiteY7" fmla="*/ 375126 h 1873726"/>
                <a:gd name="connsiteX8" fmla="*/ 256540 w 1920240"/>
                <a:gd name="connsiteY8" fmla="*/ 387826 h 1873726"/>
                <a:gd name="connsiteX9" fmla="*/ 220980 w 1920240"/>
                <a:gd name="connsiteY9" fmla="*/ 397986 h 1873726"/>
                <a:gd name="connsiteX10" fmla="*/ 177800 w 1920240"/>
                <a:gd name="connsiteY10" fmla="*/ 405606 h 1873726"/>
                <a:gd name="connsiteX11" fmla="*/ 157480 w 1920240"/>
                <a:gd name="connsiteY11" fmla="*/ 410686 h 1873726"/>
                <a:gd name="connsiteX12" fmla="*/ 119380 w 1920240"/>
                <a:gd name="connsiteY12" fmla="*/ 436086 h 1873726"/>
                <a:gd name="connsiteX13" fmla="*/ 99060 w 1920240"/>
                <a:gd name="connsiteY13" fmla="*/ 466566 h 1873726"/>
                <a:gd name="connsiteX14" fmla="*/ 83820 w 1920240"/>
                <a:gd name="connsiteY14" fmla="*/ 489426 h 1873726"/>
                <a:gd name="connsiteX15" fmla="*/ 68580 w 1920240"/>
                <a:gd name="connsiteY15" fmla="*/ 499586 h 1873726"/>
                <a:gd name="connsiteX16" fmla="*/ 45720 w 1920240"/>
                <a:gd name="connsiteY16" fmla="*/ 509746 h 1873726"/>
                <a:gd name="connsiteX17" fmla="*/ 35560 w 1920240"/>
                <a:gd name="connsiteY17" fmla="*/ 532606 h 1873726"/>
                <a:gd name="connsiteX18" fmla="*/ 83820 w 1920240"/>
                <a:gd name="connsiteY18" fmla="*/ 672306 h 1873726"/>
                <a:gd name="connsiteX19" fmla="*/ 96520 w 1920240"/>
                <a:gd name="connsiteY19" fmla="*/ 710406 h 1873726"/>
                <a:gd name="connsiteX20" fmla="*/ 99060 w 1920240"/>
                <a:gd name="connsiteY20" fmla="*/ 773906 h 1873726"/>
                <a:gd name="connsiteX21" fmla="*/ 93980 w 1920240"/>
                <a:gd name="connsiteY21" fmla="*/ 812006 h 1873726"/>
                <a:gd name="connsiteX22" fmla="*/ 88900 w 1920240"/>
                <a:gd name="connsiteY22" fmla="*/ 885666 h 1873726"/>
                <a:gd name="connsiteX23" fmla="*/ 99060 w 1920240"/>
                <a:gd name="connsiteY23" fmla="*/ 1015206 h 1873726"/>
                <a:gd name="connsiteX24" fmla="*/ 91440 w 1920240"/>
                <a:gd name="connsiteY24" fmla="*/ 1076166 h 1873726"/>
                <a:gd name="connsiteX25" fmla="*/ 71120 w 1920240"/>
                <a:gd name="connsiteY25" fmla="*/ 1114266 h 1873726"/>
                <a:gd name="connsiteX26" fmla="*/ 15240 w 1920240"/>
                <a:gd name="connsiteY26" fmla="*/ 1147286 h 1873726"/>
                <a:gd name="connsiteX27" fmla="*/ 7620 w 1920240"/>
                <a:gd name="connsiteY27" fmla="*/ 1159986 h 1873726"/>
                <a:gd name="connsiteX28" fmla="*/ 0 w 1920240"/>
                <a:gd name="connsiteY28" fmla="*/ 1190466 h 1873726"/>
                <a:gd name="connsiteX29" fmla="*/ 30480 w 1920240"/>
                <a:gd name="connsiteY29" fmla="*/ 1234916 h 1873726"/>
                <a:gd name="connsiteX30" fmla="*/ 60325 w 1920240"/>
                <a:gd name="connsiteY30" fmla="*/ 1245711 h 1873726"/>
                <a:gd name="connsiteX31" fmla="*/ 99060 w 1920240"/>
                <a:gd name="connsiteY31" fmla="*/ 1228566 h 1873726"/>
                <a:gd name="connsiteX32" fmla="*/ 132080 w 1920240"/>
                <a:gd name="connsiteY32" fmla="*/ 1228566 h 1873726"/>
                <a:gd name="connsiteX33" fmla="*/ 160020 w 1920240"/>
                <a:gd name="connsiteY33" fmla="*/ 1226026 h 1873726"/>
                <a:gd name="connsiteX34" fmla="*/ 190500 w 1920240"/>
                <a:gd name="connsiteY34" fmla="*/ 1236186 h 1873726"/>
                <a:gd name="connsiteX35" fmla="*/ 203200 w 1920240"/>
                <a:gd name="connsiteY35" fmla="*/ 1259046 h 1873726"/>
                <a:gd name="connsiteX36" fmla="*/ 215900 w 1920240"/>
                <a:gd name="connsiteY36" fmla="*/ 1302226 h 1873726"/>
                <a:gd name="connsiteX37" fmla="*/ 215900 w 1920240"/>
                <a:gd name="connsiteY37" fmla="*/ 1353026 h 1873726"/>
                <a:gd name="connsiteX38" fmla="*/ 218440 w 1920240"/>
                <a:gd name="connsiteY38" fmla="*/ 1393666 h 1873726"/>
                <a:gd name="connsiteX39" fmla="*/ 226060 w 1920240"/>
                <a:gd name="connsiteY39" fmla="*/ 1436846 h 1873726"/>
                <a:gd name="connsiteX40" fmla="*/ 246380 w 1920240"/>
                <a:gd name="connsiteY40" fmla="*/ 1464786 h 1873726"/>
                <a:gd name="connsiteX41" fmla="*/ 284480 w 1920240"/>
                <a:gd name="connsiteY41" fmla="*/ 1490186 h 1873726"/>
                <a:gd name="connsiteX42" fmla="*/ 365760 w 1920240"/>
                <a:gd name="connsiteY42" fmla="*/ 1523206 h 1873726"/>
                <a:gd name="connsiteX43" fmla="*/ 411480 w 1920240"/>
                <a:gd name="connsiteY43" fmla="*/ 1546066 h 1873726"/>
                <a:gd name="connsiteX44" fmla="*/ 459740 w 1920240"/>
                <a:gd name="connsiteY44" fmla="*/ 1556226 h 1873726"/>
                <a:gd name="connsiteX45" fmla="*/ 502920 w 1920240"/>
                <a:gd name="connsiteY45" fmla="*/ 1558766 h 1873726"/>
                <a:gd name="connsiteX46" fmla="*/ 568960 w 1920240"/>
                <a:gd name="connsiteY46" fmla="*/ 1530826 h 1873726"/>
                <a:gd name="connsiteX47" fmla="*/ 619760 w 1920240"/>
                <a:gd name="connsiteY47" fmla="*/ 1518126 h 1873726"/>
                <a:gd name="connsiteX48" fmla="*/ 675640 w 1920240"/>
                <a:gd name="connsiteY48" fmla="*/ 1505426 h 1873726"/>
                <a:gd name="connsiteX49" fmla="*/ 726440 w 1920240"/>
                <a:gd name="connsiteY49" fmla="*/ 1482566 h 1873726"/>
                <a:gd name="connsiteX50" fmla="*/ 764540 w 1920240"/>
                <a:gd name="connsiteY50" fmla="*/ 1464786 h 1873726"/>
                <a:gd name="connsiteX51" fmla="*/ 815340 w 1920240"/>
                <a:gd name="connsiteY51" fmla="*/ 1459706 h 1873726"/>
                <a:gd name="connsiteX52" fmla="*/ 861060 w 1920240"/>
                <a:gd name="connsiteY52" fmla="*/ 1467326 h 1873726"/>
                <a:gd name="connsiteX53" fmla="*/ 906780 w 1920240"/>
                <a:gd name="connsiteY53" fmla="*/ 1480026 h 1873726"/>
                <a:gd name="connsiteX54" fmla="*/ 944880 w 1920240"/>
                <a:gd name="connsiteY54" fmla="*/ 1510506 h 1873726"/>
                <a:gd name="connsiteX55" fmla="*/ 962660 w 1920240"/>
                <a:gd name="connsiteY55" fmla="*/ 1535906 h 1873726"/>
                <a:gd name="connsiteX56" fmla="*/ 977900 w 1920240"/>
                <a:gd name="connsiteY56" fmla="*/ 1576546 h 1873726"/>
                <a:gd name="connsiteX57" fmla="*/ 980440 w 1920240"/>
                <a:gd name="connsiteY57" fmla="*/ 1629886 h 1873726"/>
                <a:gd name="connsiteX58" fmla="*/ 972820 w 1920240"/>
                <a:gd name="connsiteY58" fmla="*/ 1683226 h 1873726"/>
                <a:gd name="connsiteX59" fmla="*/ 967740 w 1920240"/>
                <a:gd name="connsiteY59" fmla="*/ 1734026 h 1873726"/>
                <a:gd name="connsiteX60" fmla="*/ 977900 w 1920240"/>
                <a:gd name="connsiteY60" fmla="*/ 1777206 h 1873726"/>
                <a:gd name="connsiteX61" fmla="*/ 1005840 w 1920240"/>
                <a:gd name="connsiteY61" fmla="*/ 1802606 h 1873726"/>
                <a:gd name="connsiteX62" fmla="*/ 1051560 w 1920240"/>
                <a:gd name="connsiteY62" fmla="*/ 1822926 h 1873726"/>
                <a:gd name="connsiteX63" fmla="*/ 1094740 w 1920240"/>
                <a:gd name="connsiteY63" fmla="*/ 1838166 h 1873726"/>
                <a:gd name="connsiteX64" fmla="*/ 1132840 w 1920240"/>
                <a:gd name="connsiteY64" fmla="*/ 1840706 h 1873726"/>
                <a:gd name="connsiteX65" fmla="*/ 1188720 w 1920240"/>
                <a:gd name="connsiteY65" fmla="*/ 1835626 h 1873726"/>
                <a:gd name="connsiteX66" fmla="*/ 1211580 w 1920240"/>
                <a:gd name="connsiteY66" fmla="*/ 1822926 h 1873726"/>
                <a:gd name="connsiteX67" fmla="*/ 1272540 w 1920240"/>
                <a:gd name="connsiteY67" fmla="*/ 1734026 h 1873726"/>
                <a:gd name="connsiteX68" fmla="*/ 1285240 w 1920240"/>
                <a:gd name="connsiteY68" fmla="*/ 1708626 h 1873726"/>
                <a:gd name="connsiteX69" fmla="*/ 1297940 w 1920240"/>
                <a:gd name="connsiteY69" fmla="*/ 1693386 h 1873726"/>
                <a:gd name="connsiteX70" fmla="*/ 1323340 w 1920240"/>
                <a:gd name="connsiteY70" fmla="*/ 1690846 h 1873726"/>
                <a:gd name="connsiteX71" fmla="*/ 1356360 w 1920240"/>
                <a:gd name="connsiteY71" fmla="*/ 1708626 h 1873726"/>
                <a:gd name="connsiteX72" fmla="*/ 1386840 w 1920240"/>
                <a:gd name="connsiteY72" fmla="*/ 1761966 h 1873726"/>
                <a:gd name="connsiteX73" fmla="*/ 1427480 w 1920240"/>
                <a:gd name="connsiteY73" fmla="*/ 1817846 h 1873726"/>
                <a:gd name="connsiteX74" fmla="*/ 1473200 w 1920240"/>
                <a:gd name="connsiteY74" fmla="*/ 1840706 h 1873726"/>
                <a:gd name="connsiteX75" fmla="*/ 1518920 w 1920240"/>
                <a:gd name="connsiteY75" fmla="*/ 1868646 h 1873726"/>
                <a:gd name="connsiteX76" fmla="*/ 1572260 w 1920240"/>
                <a:gd name="connsiteY76" fmla="*/ 1873726 h 1873726"/>
                <a:gd name="connsiteX77" fmla="*/ 1615440 w 1920240"/>
                <a:gd name="connsiteY77" fmla="*/ 1871186 h 1873726"/>
                <a:gd name="connsiteX78" fmla="*/ 1699260 w 1920240"/>
                <a:gd name="connsiteY78" fmla="*/ 1848326 h 1873726"/>
                <a:gd name="connsiteX79" fmla="*/ 1755140 w 1920240"/>
                <a:gd name="connsiteY79" fmla="*/ 1810226 h 1873726"/>
                <a:gd name="connsiteX80" fmla="*/ 1803400 w 1920240"/>
                <a:gd name="connsiteY80" fmla="*/ 1754346 h 1873726"/>
                <a:gd name="connsiteX81" fmla="*/ 1831340 w 1920240"/>
                <a:gd name="connsiteY81" fmla="*/ 1703546 h 1873726"/>
                <a:gd name="connsiteX82" fmla="*/ 1833880 w 1920240"/>
                <a:gd name="connsiteY82" fmla="*/ 1655286 h 1873726"/>
                <a:gd name="connsiteX83" fmla="*/ 1841500 w 1920240"/>
                <a:gd name="connsiteY83" fmla="*/ 1601946 h 1873726"/>
                <a:gd name="connsiteX84" fmla="*/ 1861820 w 1920240"/>
                <a:gd name="connsiteY84" fmla="*/ 1530826 h 1873726"/>
                <a:gd name="connsiteX85" fmla="*/ 1897380 w 1920240"/>
                <a:gd name="connsiteY85" fmla="*/ 1472406 h 1873726"/>
                <a:gd name="connsiteX86" fmla="*/ 1910080 w 1920240"/>
                <a:gd name="connsiteY86" fmla="*/ 1426686 h 1873726"/>
                <a:gd name="connsiteX87" fmla="*/ 1920240 w 1920240"/>
                <a:gd name="connsiteY87" fmla="*/ 1350486 h 1873726"/>
                <a:gd name="connsiteX88" fmla="*/ 1899920 w 1920240"/>
                <a:gd name="connsiteY88" fmla="*/ 1312386 h 1873726"/>
                <a:gd name="connsiteX89" fmla="*/ 1861820 w 1920240"/>
                <a:gd name="connsiteY89" fmla="*/ 1292066 h 1873726"/>
                <a:gd name="connsiteX90" fmla="*/ 1821180 w 1920240"/>
                <a:gd name="connsiteY90" fmla="*/ 1238726 h 1873726"/>
                <a:gd name="connsiteX91" fmla="*/ 1795780 w 1920240"/>
                <a:gd name="connsiteY91" fmla="*/ 1180306 h 1873726"/>
                <a:gd name="connsiteX92" fmla="*/ 1780540 w 1920240"/>
                <a:gd name="connsiteY92" fmla="*/ 1071086 h 1873726"/>
                <a:gd name="connsiteX93" fmla="*/ 1747520 w 1920240"/>
                <a:gd name="connsiteY93" fmla="*/ 949166 h 1873726"/>
                <a:gd name="connsiteX94" fmla="*/ 1711960 w 1920240"/>
                <a:gd name="connsiteY94" fmla="*/ 883126 h 1873726"/>
                <a:gd name="connsiteX95" fmla="*/ 1676400 w 1920240"/>
                <a:gd name="connsiteY95" fmla="*/ 832326 h 1873726"/>
                <a:gd name="connsiteX96" fmla="*/ 1633220 w 1920240"/>
                <a:gd name="connsiteY96" fmla="*/ 796766 h 1873726"/>
                <a:gd name="connsiteX97" fmla="*/ 1605280 w 1920240"/>
                <a:gd name="connsiteY97" fmla="*/ 786606 h 1873726"/>
                <a:gd name="connsiteX98" fmla="*/ 1574800 w 1920240"/>
                <a:gd name="connsiteY98" fmla="*/ 786606 h 1873726"/>
                <a:gd name="connsiteX99" fmla="*/ 1536700 w 1920240"/>
                <a:gd name="connsiteY99" fmla="*/ 784066 h 1873726"/>
                <a:gd name="connsiteX100" fmla="*/ 1501140 w 1920240"/>
                <a:gd name="connsiteY100" fmla="*/ 753586 h 1873726"/>
                <a:gd name="connsiteX101" fmla="*/ 1460500 w 1920240"/>
                <a:gd name="connsiteY101" fmla="*/ 692626 h 1873726"/>
                <a:gd name="connsiteX102" fmla="*/ 1447800 w 1920240"/>
                <a:gd name="connsiteY102" fmla="*/ 654526 h 1873726"/>
                <a:gd name="connsiteX103" fmla="*/ 1432560 w 1920240"/>
                <a:gd name="connsiteY103" fmla="*/ 636746 h 1873726"/>
                <a:gd name="connsiteX104" fmla="*/ 1422400 w 1920240"/>
                <a:gd name="connsiteY104" fmla="*/ 624046 h 1873726"/>
                <a:gd name="connsiteX105" fmla="*/ 1356360 w 1920240"/>
                <a:gd name="connsiteY105" fmla="*/ 616426 h 1873726"/>
                <a:gd name="connsiteX106" fmla="*/ 1305560 w 1920240"/>
                <a:gd name="connsiteY106" fmla="*/ 591026 h 1873726"/>
                <a:gd name="connsiteX107" fmla="*/ 1214120 w 1920240"/>
                <a:gd name="connsiteY107" fmla="*/ 524986 h 1873726"/>
                <a:gd name="connsiteX108" fmla="*/ 1183640 w 1920240"/>
                <a:gd name="connsiteY108" fmla="*/ 512286 h 1873726"/>
                <a:gd name="connsiteX109" fmla="*/ 1163320 w 1920240"/>
                <a:gd name="connsiteY109" fmla="*/ 491966 h 1873726"/>
                <a:gd name="connsiteX110" fmla="*/ 1137920 w 1920240"/>
                <a:gd name="connsiteY110" fmla="*/ 453866 h 1873726"/>
                <a:gd name="connsiteX111" fmla="*/ 1130300 w 1920240"/>
                <a:gd name="connsiteY111" fmla="*/ 410686 h 1873726"/>
                <a:gd name="connsiteX112" fmla="*/ 1102360 w 1920240"/>
                <a:gd name="connsiteY112" fmla="*/ 331946 h 1873726"/>
                <a:gd name="connsiteX113" fmla="*/ 1089660 w 1920240"/>
                <a:gd name="connsiteY113" fmla="*/ 248126 h 1873726"/>
                <a:gd name="connsiteX114" fmla="*/ 1079500 w 1920240"/>
                <a:gd name="connsiteY114" fmla="*/ 202406 h 1873726"/>
                <a:gd name="connsiteX115" fmla="*/ 1064260 w 1920240"/>
                <a:gd name="connsiteY115" fmla="*/ 169386 h 1873726"/>
                <a:gd name="connsiteX116" fmla="*/ 1046480 w 1920240"/>
                <a:gd name="connsiteY116" fmla="*/ 136366 h 1873726"/>
                <a:gd name="connsiteX117" fmla="*/ 1024485 w 1920240"/>
                <a:gd name="connsiteY117" fmla="*/ 93173 h 1873726"/>
                <a:gd name="connsiteX118" fmla="*/ 991465 w 1920240"/>
                <a:gd name="connsiteY118" fmla="*/ 74541 h 1873726"/>
                <a:gd name="connsiteX119" fmla="*/ 962689 w 1920240"/>
                <a:gd name="connsiteY119" fmla="*/ 49977 h 1873726"/>
                <a:gd name="connsiteX120" fmla="*/ 898351 w 1920240"/>
                <a:gd name="connsiteY120" fmla="*/ 27954 h 1873726"/>
                <a:gd name="connsiteX121" fmla="*/ 857712 w 1920240"/>
                <a:gd name="connsiteY121" fmla="*/ 38130 h 1873726"/>
                <a:gd name="connsiteX122" fmla="*/ 816235 w 1920240"/>
                <a:gd name="connsiteY122" fmla="*/ 6769 h 1873726"/>
                <a:gd name="connsiteX123" fmla="*/ 760342 w 1920240"/>
                <a:gd name="connsiteY123" fmla="*/ 20335 h 1873726"/>
                <a:gd name="connsiteX124" fmla="*/ 701892 w 1920240"/>
                <a:gd name="connsiteY124" fmla="*/ 0 h 1873726"/>
                <a:gd name="connsiteX125" fmla="*/ 662925 w 1920240"/>
                <a:gd name="connsiteY125" fmla="*/ 33870 h 1873726"/>
                <a:gd name="connsiteX126" fmla="*/ 618042 w 1920240"/>
                <a:gd name="connsiteY126" fmla="*/ 85522 h 187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920240" h="1873726">
                  <a:moveTo>
                    <a:pt x="618042" y="85522"/>
                  </a:moveTo>
                  <a:lnTo>
                    <a:pt x="591820" y="212566"/>
                  </a:lnTo>
                  <a:lnTo>
                    <a:pt x="563880" y="253206"/>
                  </a:lnTo>
                  <a:lnTo>
                    <a:pt x="525780" y="278606"/>
                  </a:lnTo>
                  <a:lnTo>
                    <a:pt x="485140" y="311626"/>
                  </a:lnTo>
                  <a:lnTo>
                    <a:pt x="454660" y="329406"/>
                  </a:lnTo>
                  <a:lnTo>
                    <a:pt x="388620" y="354806"/>
                  </a:lnTo>
                  <a:lnTo>
                    <a:pt x="317500" y="375126"/>
                  </a:lnTo>
                  <a:lnTo>
                    <a:pt x="256540" y="387826"/>
                  </a:lnTo>
                  <a:lnTo>
                    <a:pt x="220980" y="397986"/>
                  </a:lnTo>
                  <a:lnTo>
                    <a:pt x="177800" y="405606"/>
                  </a:lnTo>
                  <a:lnTo>
                    <a:pt x="157480" y="410686"/>
                  </a:lnTo>
                  <a:lnTo>
                    <a:pt x="119380" y="436086"/>
                  </a:lnTo>
                  <a:lnTo>
                    <a:pt x="99060" y="466566"/>
                  </a:lnTo>
                  <a:lnTo>
                    <a:pt x="83820" y="489426"/>
                  </a:lnTo>
                  <a:lnTo>
                    <a:pt x="68580" y="499586"/>
                  </a:lnTo>
                  <a:lnTo>
                    <a:pt x="45720" y="509746"/>
                  </a:lnTo>
                  <a:lnTo>
                    <a:pt x="35560" y="532606"/>
                  </a:lnTo>
                  <a:lnTo>
                    <a:pt x="83820" y="672306"/>
                  </a:lnTo>
                  <a:lnTo>
                    <a:pt x="96520" y="710406"/>
                  </a:lnTo>
                  <a:lnTo>
                    <a:pt x="99060" y="773906"/>
                  </a:lnTo>
                  <a:lnTo>
                    <a:pt x="93980" y="812006"/>
                  </a:lnTo>
                  <a:lnTo>
                    <a:pt x="88900" y="885666"/>
                  </a:lnTo>
                  <a:lnTo>
                    <a:pt x="99060" y="1015206"/>
                  </a:lnTo>
                  <a:lnTo>
                    <a:pt x="91440" y="1076166"/>
                  </a:lnTo>
                  <a:lnTo>
                    <a:pt x="71120" y="1114266"/>
                  </a:lnTo>
                  <a:lnTo>
                    <a:pt x="15240" y="1147286"/>
                  </a:lnTo>
                  <a:lnTo>
                    <a:pt x="7620" y="1159986"/>
                  </a:lnTo>
                  <a:lnTo>
                    <a:pt x="0" y="1190466"/>
                  </a:lnTo>
                  <a:lnTo>
                    <a:pt x="30480" y="1234916"/>
                  </a:lnTo>
                  <a:lnTo>
                    <a:pt x="60325" y="1245711"/>
                  </a:lnTo>
                  <a:lnTo>
                    <a:pt x="99060" y="1228566"/>
                  </a:lnTo>
                  <a:lnTo>
                    <a:pt x="132080" y="1228566"/>
                  </a:lnTo>
                  <a:lnTo>
                    <a:pt x="160020" y="1226026"/>
                  </a:lnTo>
                  <a:lnTo>
                    <a:pt x="190500" y="1236186"/>
                  </a:lnTo>
                  <a:lnTo>
                    <a:pt x="203200" y="1259046"/>
                  </a:lnTo>
                  <a:lnTo>
                    <a:pt x="215900" y="1302226"/>
                  </a:lnTo>
                  <a:lnTo>
                    <a:pt x="215900" y="1353026"/>
                  </a:lnTo>
                  <a:lnTo>
                    <a:pt x="218440" y="1393666"/>
                  </a:lnTo>
                  <a:lnTo>
                    <a:pt x="226060" y="1436846"/>
                  </a:lnTo>
                  <a:lnTo>
                    <a:pt x="246380" y="1464786"/>
                  </a:lnTo>
                  <a:lnTo>
                    <a:pt x="284480" y="1490186"/>
                  </a:lnTo>
                  <a:lnTo>
                    <a:pt x="365760" y="1523206"/>
                  </a:lnTo>
                  <a:lnTo>
                    <a:pt x="411480" y="1546066"/>
                  </a:lnTo>
                  <a:lnTo>
                    <a:pt x="459740" y="1556226"/>
                  </a:lnTo>
                  <a:lnTo>
                    <a:pt x="502920" y="1558766"/>
                  </a:lnTo>
                  <a:lnTo>
                    <a:pt x="568960" y="1530826"/>
                  </a:lnTo>
                  <a:lnTo>
                    <a:pt x="619760" y="1518126"/>
                  </a:lnTo>
                  <a:lnTo>
                    <a:pt x="675640" y="1505426"/>
                  </a:lnTo>
                  <a:lnTo>
                    <a:pt x="726440" y="1482566"/>
                  </a:lnTo>
                  <a:lnTo>
                    <a:pt x="764540" y="1464786"/>
                  </a:lnTo>
                  <a:lnTo>
                    <a:pt x="815340" y="1459706"/>
                  </a:lnTo>
                  <a:lnTo>
                    <a:pt x="861060" y="1467326"/>
                  </a:lnTo>
                  <a:lnTo>
                    <a:pt x="906780" y="1480026"/>
                  </a:lnTo>
                  <a:lnTo>
                    <a:pt x="944880" y="1510506"/>
                  </a:lnTo>
                  <a:lnTo>
                    <a:pt x="962660" y="1535906"/>
                  </a:lnTo>
                  <a:lnTo>
                    <a:pt x="977900" y="1576546"/>
                  </a:lnTo>
                  <a:lnTo>
                    <a:pt x="980440" y="1629886"/>
                  </a:lnTo>
                  <a:lnTo>
                    <a:pt x="972820" y="1683226"/>
                  </a:lnTo>
                  <a:lnTo>
                    <a:pt x="967740" y="1734026"/>
                  </a:lnTo>
                  <a:lnTo>
                    <a:pt x="977900" y="1777206"/>
                  </a:lnTo>
                  <a:lnTo>
                    <a:pt x="1005840" y="1802606"/>
                  </a:lnTo>
                  <a:lnTo>
                    <a:pt x="1051560" y="1822926"/>
                  </a:lnTo>
                  <a:lnTo>
                    <a:pt x="1094740" y="1838166"/>
                  </a:lnTo>
                  <a:lnTo>
                    <a:pt x="1132840" y="1840706"/>
                  </a:lnTo>
                  <a:lnTo>
                    <a:pt x="1188720" y="1835626"/>
                  </a:lnTo>
                  <a:lnTo>
                    <a:pt x="1211580" y="1822926"/>
                  </a:lnTo>
                  <a:lnTo>
                    <a:pt x="1272540" y="1734026"/>
                  </a:lnTo>
                  <a:lnTo>
                    <a:pt x="1285240" y="1708626"/>
                  </a:lnTo>
                  <a:lnTo>
                    <a:pt x="1297940" y="1693386"/>
                  </a:lnTo>
                  <a:lnTo>
                    <a:pt x="1323340" y="1690846"/>
                  </a:lnTo>
                  <a:lnTo>
                    <a:pt x="1356360" y="1708626"/>
                  </a:lnTo>
                  <a:lnTo>
                    <a:pt x="1386840" y="1761966"/>
                  </a:lnTo>
                  <a:lnTo>
                    <a:pt x="1427480" y="1817846"/>
                  </a:lnTo>
                  <a:lnTo>
                    <a:pt x="1473200" y="1840706"/>
                  </a:lnTo>
                  <a:lnTo>
                    <a:pt x="1518920" y="1868646"/>
                  </a:lnTo>
                  <a:lnTo>
                    <a:pt x="1572260" y="1873726"/>
                  </a:lnTo>
                  <a:lnTo>
                    <a:pt x="1615440" y="1871186"/>
                  </a:lnTo>
                  <a:lnTo>
                    <a:pt x="1699260" y="1848326"/>
                  </a:lnTo>
                  <a:lnTo>
                    <a:pt x="1755140" y="1810226"/>
                  </a:lnTo>
                  <a:lnTo>
                    <a:pt x="1803400" y="1754346"/>
                  </a:lnTo>
                  <a:lnTo>
                    <a:pt x="1831340" y="1703546"/>
                  </a:lnTo>
                  <a:lnTo>
                    <a:pt x="1833880" y="1655286"/>
                  </a:lnTo>
                  <a:lnTo>
                    <a:pt x="1841500" y="1601946"/>
                  </a:lnTo>
                  <a:lnTo>
                    <a:pt x="1861820" y="1530826"/>
                  </a:lnTo>
                  <a:lnTo>
                    <a:pt x="1897380" y="1472406"/>
                  </a:lnTo>
                  <a:lnTo>
                    <a:pt x="1910080" y="1426686"/>
                  </a:lnTo>
                  <a:lnTo>
                    <a:pt x="1920240" y="1350486"/>
                  </a:lnTo>
                  <a:lnTo>
                    <a:pt x="1899920" y="1312386"/>
                  </a:lnTo>
                  <a:lnTo>
                    <a:pt x="1861820" y="1292066"/>
                  </a:lnTo>
                  <a:lnTo>
                    <a:pt x="1821180" y="1238726"/>
                  </a:lnTo>
                  <a:lnTo>
                    <a:pt x="1795780" y="1180306"/>
                  </a:lnTo>
                  <a:lnTo>
                    <a:pt x="1780540" y="1071086"/>
                  </a:lnTo>
                  <a:lnTo>
                    <a:pt x="1747520" y="949166"/>
                  </a:lnTo>
                  <a:lnTo>
                    <a:pt x="1711960" y="883126"/>
                  </a:lnTo>
                  <a:lnTo>
                    <a:pt x="1676400" y="832326"/>
                  </a:lnTo>
                  <a:lnTo>
                    <a:pt x="1633220" y="796766"/>
                  </a:lnTo>
                  <a:lnTo>
                    <a:pt x="1605280" y="786606"/>
                  </a:lnTo>
                  <a:lnTo>
                    <a:pt x="1574800" y="786606"/>
                  </a:lnTo>
                  <a:lnTo>
                    <a:pt x="1536700" y="784066"/>
                  </a:lnTo>
                  <a:lnTo>
                    <a:pt x="1501140" y="753586"/>
                  </a:lnTo>
                  <a:lnTo>
                    <a:pt x="1460500" y="692626"/>
                  </a:lnTo>
                  <a:lnTo>
                    <a:pt x="1447800" y="654526"/>
                  </a:lnTo>
                  <a:lnTo>
                    <a:pt x="1432560" y="636746"/>
                  </a:lnTo>
                  <a:lnTo>
                    <a:pt x="1422400" y="624046"/>
                  </a:lnTo>
                  <a:lnTo>
                    <a:pt x="1356360" y="616426"/>
                  </a:lnTo>
                  <a:lnTo>
                    <a:pt x="1305560" y="591026"/>
                  </a:lnTo>
                  <a:lnTo>
                    <a:pt x="1214120" y="524986"/>
                  </a:lnTo>
                  <a:lnTo>
                    <a:pt x="1183640" y="512286"/>
                  </a:lnTo>
                  <a:lnTo>
                    <a:pt x="1163320" y="491966"/>
                  </a:lnTo>
                  <a:lnTo>
                    <a:pt x="1137920" y="453866"/>
                  </a:lnTo>
                  <a:lnTo>
                    <a:pt x="1130300" y="410686"/>
                  </a:lnTo>
                  <a:lnTo>
                    <a:pt x="1102360" y="331946"/>
                  </a:lnTo>
                  <a:lnTo>
                    <a:pt x="1089660" y="248126"/>
                  </a:lnTo>
                  <a:lnTo>
                    <a:pt x="1079500" y="202406"/>
                  </a:lnTo>
                  <a:lnTo>
                    <a:pt x="1064260" y="169386"/>
                  </a:lnTo>
                  <a:lnTo>
                    <a:pt x="1046480" y="136366"/>
                  </a:lnTo>
                  <a:lnTo>
                    <a:pt x="1024485" y="93173"/>
                  </a:lnTo>
                  <a:lnTo>
                    <a:pt x="991465" y="74541"/>
                  </a:lnTo>
                  <a:lnTo>
                    <a:pt x="962689" y="49977"/>
                  </a:lnTo>
                  <a:lnTo>
                    <a:pt x="898351" y="27954"/>
                  </a:lnTo>
                  <a:lnTo>
                    <a:pt x="857712" y="38130"/>
                  </a:lnTo>
                  <a:lnTo>
                    <a:pt x="816235" y="6769"/>
                  </a:lnTo>
                  <a:lnTo>
                    <a:pt x="760342" y="20335"/>
                  </a:lnTo>
                  <a:lnTo>
                    <a:pt x="701892" y="0"/>
                  </a:lnTo>
                  <a:lnTo>
                    <a:pt x="662925" y="33870"/>
                  </a:lnTo>
                  <a:lnTo>
                    <a:pt x="618042" y="8552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2" name="부산진구">
              <a:extLst>
                <a:ext uri="{FF2B5EF4-FFF2-40B4-BE49-F238E27FC236}">
                  <a16:creationId xmlns:a16="http://schemas.microsoft.com/office/drawing/2014/main" id="{521272F8-21DD-4B00-B588-D75502BAD2AF}"/>
                </a:ext>
              </a:extLst>
            </p:cNvPr>
            <p:cNvSpPr/>
            <p:nvPr/>
          </p:nvSpPr>
          <p:spPr>
            <a:xfrm>
              <a:off x="4208664" y="3983928"/>
              <a:ext cx="689811" cy="702729"/>
            </a:xfrm>
            <a:custGeom>
              <a:avLst/>
              <a:gdLst>
                <a:gd name="connsiteX0" fmla="*/ 331403 w 806276"/>
                <a:gd name="connsiteY0" fmla="*/ 0 h 821374"/>
                <a:gd name="connsiteX1" fmla="*/ 347046 w 806276"/>
                <a:gd name="connsiteY1" fmla="*/ 4470 h 821374"/>
                <a:gd name="connsiteX2" fmla="*/ 352074 w 806276"/>
                <a:gd name="connsiteY2" fmla="*/ 16202 h 821374"/>
                <a:gd name="connsiteX3" fmla="*/ 363248 w 806276"/>
                <a:gd name="connsiteY3" fmla="*/ 29052 h 821374"/>
                <a:gd name="connsiteX4" fmla="*/ 382244 w 806276"/>
                <a:gd name="connsiteY4" fmla="*/ 58663 h 821374"/>
                <a:gd name="connsiteX5" fmla="*/ 398725 w 806276"/>
                <a:gd name="connsiteY5" fmla="*/ 68999 h 821374"/>
                <a:gd name="connsiteX6" fmla="*/ 411855 w 806276"/>
                <a:gd name="connsiteY6" fmla="*/ 93861 h 821374"/>
                <a:gd name="connsiteX7" fmla="*/ 420794 w 806276"/>
                <a:gd name="connsiteY7" fmla="*/ 113974 h 821374"/>
                <a:gd name="connsiteX8" fmla="*/ 440907 w 806276"/>
                <a:gd name="connsiteY8" fmla="*/ 145261 h 821374"/>
                <a:gd name="connsiteX9" fmla="*/ 458785 w 806276"/>
                <a:gd name="connsiteY9" fmla="*/ 178783 h 821374"/>
                <a:gd name="connsiteX10" fmla="*/ 472194 w 806276"/>
                <a:gd name="connsiteY10" fmla="*/ 187722 h 821374"/>
                <a:gd name="connsiteX11" fmla="*/ 494542 w 806276"/>
                <a:gd name="connsiteY11" fmla="*/ 187722 h 821374"/>
                <a:gd name="connsiteX12" fmla="*/ 516890 w 806276"/>
                <a:gd name="connsiteY12" fmla="*/ 189957 h 821374"/>
                <a:gd name="connsiteX13" fmla="*/ 534768 w 806276"/>
                <a:gd name="connsiteY13" fmla="*/ 194426 h 821374"/>
                <a:gd name="connsiteX14" fmla="*/ 557116 w 806276"/>
                <a:gd name="connsiteY14" fmla="*/ 196661 h 821374"/>
                <a:gd name="connsiteX15" fmla="*/ 572759 w 806276"/>
                <a:gd name="connsiteY15" fmla="*/ 203366 h 821374"/>
                <a:gd name="connsiteX16" fmla="*/ 592872 w 806276"/>
                <a:gd name="connsiteY16" fmla="*/ 223479 h 821374"/>
                <a:gd name="connsiteX17" fmla="*/ 599577 w 806276"/>
                <a:gd name="connsiteY17" fmla="*/ 234653 h 821374"/>
                <a:gd name="connsiteX18" fmla="*/ 608516 w 806276"/>
                <a:gd name="connsiteY18" fmla="*/ 261470 h 821374"/>
                <a:gd name="connsiteX19" fmla="*/ 626394 w 806276"/>
                <a:gd name="connsiteY19" fmla="*/ 272644 h 821374"/>
                <a:gd name="connsiteX20" fmla="*/ 646507 w 806276"/>
                <a:gd name="connsiteY20" fmla="*/ 274879 h 821374"/>
                <a:gd name="connsiteX21" fmla="*/ 671090 w 806276"/>
                <a:gd name="connsiteY21" fmla="*/ 274879 h 821374"/>
                <a:gd name="connsiteX22" fmla="*/ 691203 w 806276"/>
                <a:gd name="connsiteY22" fmla="*/ 279348 h 821374"/>
                <a:gd name="connsiteX23" fmla="*/ 724725 w 806276"/>
                <a:gd name="connsiteY23" fmla="*/ 279348 h 821374"/>
                <a:gd name="connsiteX24" fmla="*/ 744838 w 806276"/>
                <a:gd name="connsiteY24" fmla="*/ 288287 h 821374"/>
                <a:gd name="connsiteX25" fmla="*/ 753777 w 806276"/>
                <a:gd name="connsiteY25" fmla="*/ 301696 h 821374"/>
                <a:gd name="connsiteX26" fmla="*/ 764951 w 806276"/>
                <a:gd name="connsiteY26" fmla="*/ 328513 h 821374"/>
                <a:gd name="connsiteX27" fmla="*/ 771655 w 806276"/>
                <a:gd name="connsiteY27" fmla="*/ 357566 h 821374"/>
                <a:gd name="connsiteX28" fmla="*/ 778359 w 806276"/>
                <a:gd name="connsiteY28" fmla="*/ 379913 h 821374"/>
                <a:gd name="connsiteX29" fmla="*/ 771655 w 806276"/>
                <a:gd name="connsiteY29" fmla="*/ 406731 h 821374"/>
                <a:gd name="connsiteX30" fmla="*/ 767186 w 806276"/>
                <a:gd name="connsiteY30" fmla="*/ 426844 h 821374"/>
                <a:gd name="connsiteX31" fmla="*/ 764951 w 806276"/>
                <a:gd name="connsiteY31" fmla="*/ 446957 h 821374"/>
                <a:gd name="connsiteX32" fmla="*/ 776125 w 806276"/>
                <a:gd name="connsiteY32" fmla="*/ 460366 h 821374"/>
                <a:gd name="connsiteX33" fmla="*/ 787299 w 806276"/>
                <a:gd name="connsiteY33" fmla="*/ 476009 h 821374"/>
                <a:gd name="connsiteX34" fmla="*/ 800707 w 806276"/>
                <a:gd name="connsiteY34" fmla="*/ 487183 h 821374"/>
                <a:gd name="connsiteX35" fmla="*/ 804790 w 806276"/>
                <a:gd name="connsiteY35" fmla="*/ 504687 h 821374"/>
                <a:gd name="connsiteX36" fmla="*/ 784301 w 806276"/>
                <a:gd name="connsiteY36" fmla="*/ 538957 h 821374"/>
                <a:gd name="connsiteX37" fmla="*/ 785064 w 806276"/>
                <a:gd name="connsiteY37" fmla="*/ 556461 h 821374"/>
                <a:gd name="connsiteX38" fmla="*/ 760481 w 806276"/>
                <a:gd name="connsiteY38" fmla="*/ 585514 h 821374"/>
                <a:gd name="connsiteX39" fmla="*/ 740368 w 806276"/>
                <a:gd name="connsiteY39" fmla="*/ 596687 h 821374"/>
                <a:gd name="connsiteX40" fmla="*/ 706846 w 806276"/>
                <a:gd name="connsiteY40" fmla="*/ 612331 h 821374"/>
                <a:gd name="connsiteX41" fmla="*/ 675559 w 806276"/>
                <a:gd name="connsiteY41" fmla="*/ 625740 h 821374"/>
                <a:gd name="connsiteX42" fmla="*/ 655446 w 806276"/>
                <a:gd name="connsiteY42" fmla="*/ 630209 h 821374"/>
                <a:gd name="connsiteX43" fmla="*/ 635333 w 806276"/>
                <a:gd name="connsiteY43" fmla="*/ 636914 h 821374"/>
                <a:gd name="connsiteX44" fmla="*/ 579464 w 806276"/>
                <a:gd name="connsiteY44" fmla="*/ 652557 h 821374"/>
                <a:gd name="connsiteX45" fmla="*/ 568290 w 806276"/>
                <a:gd name="connsiteY45" fmla="*/ 677140 h 821374"/>
                <a:gd name="connsiteX46" fmla="*/ 557116 w 806276"/>
                <a:gd name="connsiteY46" fmla="*/ 686079 h 821374"/>
                <a:gd name="connsiteX47" fmla="*/ 548177 w 806276"/>
                <a:gd name="connsiteY47" fmla="*/ 697253 h 821374"/>
                <a:gd name="connsiteX48" fmla="*/ 516890 w 806276"/>
                <a:gd name="connsiteY48" fmla="*/ 697253 h 821374"/>
                <a:gd name="connsiteX49" fmla="*/ 467724 w 806276"/>
                <a:gd name="connsiteY49" fmla="*/ 703957 h 821374"/>
                <a:gd name="connsiteX50" fmla="*/ 454316 w 806276"/>
                <a:gd name="connsiteY50" fmla="*/ 706192 h 821374"/>
                <a:gd name="connsiteX51" fmla="*/ 423029 w 806276"/>
                <a:gd name="connsiteY51" fmla="*/ 683844 h 821374"/>
                <a:gd name="connsiteX52" fmla="*/ 387272 w 806276"/>
                <a:gd name="connsiteY52" fmla="*/ 679374 h 821374"/>
                <a:gd name="connsiteX53" fmla="*/ 313524 w 806276"/>
                <a:gd name="connsiteY53" fmla="*/ 688314 h 821374"/>
                <a:gd name="connsiteX54" fmla="*/ 295646 w 806276"/>
                <a:gd name="connsiteY54" fmla="*/ 715131 h 821374"/>
                <a:gd name="connsiteX55" fmla="*/ 286707 w 806276"/>
                <a:gd name="connsiteY55" fmla="*/ 730774 h 821374"/>
                <a:gd name="connsiteX56" fmla="*/ 271063 w 806276"/>
                <a:gd name="connsiteY56" fmla="*/ 750888 h 821374"/>
                <a:gd name="connsiteX57" fmla="*/ 253185 w 806276"/>
                <a:gd name="connsiteY57" fmla="*/ 768766 h 821374"/>
                <a:gd name="connsiteX58" fmla="*/ 233072 w 806276"/>
                <a:gd name="connsiteY58" fmla="*/ 777705 h 821374"/>
                <a:gd name="connsiteX59" fmla="*/ 212959 w 806276"/>
                <a:gd name="connsiteY59" fmla="*/ 784409 h 821374"/>
                <a:gd name="connsiteX60" fmla="*/ 182231 w 806276"/>
                <a:gd name="connsiteY60" fmla="*/ 801170 h 821374"/>
                <a:gd name="connsiteX61" fmla="*/ 160007 w 806276"/>
                <a:gd name="connsiteY61" fmla="*/ 821374 h 821374"/>
                <a:gd name="connsiteX62" fmla="*/ 151868 w 806276"/>
                <a:gd name="connsiteY62" fmla="*/ 819036 h 821374"/>
                <a:gd name="connsiteX63" fmla="*/ 131024 w 806276"/>
                <a:gd name="connsiteY63" fmla="*/ 792175 h 821374"/>
                <a:gd name="connsiteX64" fmla="*/ 99253 w 806276"/>
                <a:gd name="connsiteY64" fmla="*/ 769417 h 821374"/>
                <a:gd name="connsiteX65" fmla="*/ 65886 w 806276"/>
                <a:gd name="connsiteY65" fmla="*/ 740894 h 821374"/>
                <a:gd name="connsiteX66" fmla="*/ 37225 w 806276"/>
                <a:gd name="connsiteY66" fmla="*/ 728684 h 821374"/>
                <a:gd name="connsiteX67" fmla="*/ 10616 w 806276"/>
                <a:gd name="connsiteY67" fmla="*/ 712800 h 821374"/>
                <a:gd name="connsiteX68" fmla="*/ 0 w 806276"/>
                <a:gd name="connsiteY68" fmla="*/ 706463 h 821374"/>
                <a:gd name="connsiteX69" fmla="*/ 28208 w 806276"/>
                <a:gd name="connsiteY69" fmla="*/ 689424 h 821374"/>
                <a:gd name="connsiteX70" fmla="*/ 49820 w 806276"/>
                <a:gd name="connsiteY70" fmla="*/ 663731 h 821374"/>
                <a:gd name="connsiteX71" fmla="*/ 60994 w 806276"/>
                <a:gd name="connsiteY71" fmla="*/ 616801 h 821374"/>
                <a:gd name="connsiteX72" fmla="*/ 75901 w 806276"/>
                <a:gd name="connsiteY72" fmla="*/ 570994 h 821374"/>
                <a:gd name="connsiteX73" fmla="*/ 75152 w 806276"/>
                <a:gd name="connsiteY73" fmla="*/ 522939 h 821374"/>
                <a:gd name="connsiteX74" fmla="*/ 65838 w 806276"/>
                <a:gd name="connsiteY74" fmla="*/ 490530 h 821374"/>
                <a:gd name="connsiteX75" fmla="*/ 55412 w 806276"/>
                <a:gd name="connsiteY75" fmla="*/ 444722 h 821374"/>
                <a:gd name="connsiteX76" fmla="*/ 36411 w 806276"/>
                <a:gd name="connsiteY76" fmla="*/ 410077 h 821374"/>
                <a:gd name="connsiteX77" fmla="*/ 25237 w 806276"/>
                <a:gd name="connsiteY77" fmla="*/ 375444 h 821374"/>
                <a:gd name="connsiteX78" fmla="*/ 23002 w 806276"/>
                <a:gd name="connsiteY78" fmla="*/ 346392 h 821374"/>
                <a:gd name="connsiteX79" fmla="*/ 27472 w 806276"/>
                <a:gd name="connsiteY79" fmla="*/ 321809 h 821374"/>
                <a:gd name="connsiteX80" fmla="*/ 36411 w 806276"/>
                <a:gd name="connsiteY80" fmla="*/ 283818 h 821374"/>
                <a:gd name="connsiteX81" fmla="*/ 40881 w 806276"/>
                <a:gd name="connsiteY81" fmla="*/ 252531 h 821374"/>
                <a:gd name="connsiteX82" fmla="*/ 49820 w 806276"/>
                <a:gd name="connsiteY82" fmla="*/ 227948 h 821374"/>
                <a:gd name="connsiteX83" fmla="*/ 58759 w 806276"/>
                <a:gd name="connsiteY83" fmla="*/ 189957 h 821374"/>
                <a:gd name="connsiteX84" fmla="*/ 60994 w 806276"/>
                <a:gd name="connsiteY84" fmla="*/ 165374 h 821374"/>
                <a:gd name="connsiteX85" fmla="*/ 72168 w 806276"/>
                <a:gd name="connsiteY85" fmla="*/ 143026 h 821374"/>
                <a:gd name="connsiteX86" fmla="*/ 72168 w 806276"/>
                <a:gd name="connsiteY86" fmla="*/ 118444 h 821374"/>
                <a:gd name="connsiteX87" fmla="*/ 98985 w 806276"/>
                <a:gd name="connsiteY87" fmla="*/ 111739 h 821374"/>
                <a:gd name="connsiteX88" fmla="*/ 141446 w 806276"/>
                <a:gd name="connsiteY88" fmla="*/ 98331 h 821374"/>
                <a:gd name="connsiteX89" fmla="*/ 161559 w 806276"/>
                <a:gd name="connsiteY89" fmla="*/ 89392 h 821374"/>
                <a:gd name="connsiteX90" fmla="*/ 181672 w 806276"/>
                <a:gd name="connsiteY90" fmla="*/ 78218 h 821374"/>
                <a:gd name="connsiteX91" fmla="*/ 219663 w 806276"/>
                <a:gd name="connsiteY91" fmla="*/ 55870 h 821374"/>
                <a:gd name="connsiteX92" fmla="*/ 255420 w 806276"/>
                <a:gd name="connsiteY92" fmla="*/ 46931 h 821374"/>
                <a:gd name="connsiteX93" fmla="*/ 280003 w 806276"/>
                <a:gd name="connsiteY93" fmla="*/ 29052 h 821374"/>
                <a:gd name="connsiteX94" fmla="*/ 313524 w 806276"/>
                <a:gd name="connsiteY94" fmla="*/ 13409 h 821374"/>
                <a:gd name="connsiteX95" fmla="*/ 331403 w 806276"/>
                <a:gd name="connsiteY95" fmla="*/ 0 h 82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06276" h="821374">
                  <a:moveTo>
                    <a:pt x="331403" y="0"/>
                  </a:moveTo>
                  <a:lnTo>
                    <a:pt x="347046" y="4470"/>
                  </a:lnTo>
                  <a:lnTo>
                    <a:pt x="352074" y="16202"/>
                  </a:lnTo>
                  <a:lnTo>
                    <a:pt x="363248" y="29052"/>
                  </a:lnTo>
                  <a:lnTo>
                    <a:pt x="382244" y="58663"/>
                  </a:lnTo>
                  <a:lnTo>
                    <a:pt x="398725" y="68999"/>
                  </a:lnTo>
                  <a:lnTo>
                    <a:pt x="411855" y="93861"/>
                  </a:lnTo>
                  <a:lnTo>
                    <a:pt x="420794" y="113974"/>
                  </a:lnTo>
                  <a:lnTo>
                    <a:pt x="440907" y="145261"/>
                  </a:lnTo>
                  <a:lnTo>
                    <a:pt x="458785" y="178783"/>
                  </a:lnTo>
                  <a:lnTo>
                    <a:pt x="472194" y="187722"/>
                  </a:lnTo>
                  <a:lnTo>
                    <a:pt x="494542" y="187722"/>
                  </a:lnTo>
                  <a:lnTo>
                    <a:pt x="516890" y="189957"/>
                  </a:lnTo>
                  <a:lnTo>
                    <a:pt x="534768" y="194426"/>
                  </a:lnTo>
                  <a:lnTo>
                    <a:pt x="557116" y="196661"/>
                  </a:lnTo>
                  <a:lnTo>
                    <a:pt x="572759" y="203366"/>
                  </a:lnTo>
                  <a:lnTo>
                    <a:pt x="592872" y="223479"/>
                  </a:lnTo>
                  <a:lnTo>
                    <a:pt x="599577" y="234653"/>
                  </a:lnTo>
                  <a:lnTo>
                    <a:pt x="608516" y="261470"/>
                  </a:lnTo>
                  <a:lnTo>
                    <a:pt x="626394" y="272644"/>
                  </a:lnTo>
                  <a:lnTo>
                    <a:pt x="646507" y="274879"/>
                  </a:lnTo>
                  <a:lnTo>
                    <a:pt x="671090" y="274879"/>
                  </a:lnTo>
                  <a:lnTo>
                    <a:pt x="691203" y="279348"/>
                  </a:lnTo>
                  <a:lnTo>
                    <a:pt x="724725" y="279348"/>
                  </a:lnTo>
                  <a:lnTo>
                    <a:pt x="744838" y="288287"/>
                  </a:lnTo>
                  <a:lnTo>
                    <a:pt x="753777" y="301696"/>
                  </a:lnTo>
                  <a:lnTo>
                    <a:pt x="764951" y="328513"/>
                  </a:lnTo>
                  <a:lnTo>
                    <a:pt x="771655" y="357566"/>
                  </a:lnTo>
                  <a:lnTo>
                    <a:pt x="778359" y="379913"/>
                  </a:lnTo>
                  <a:lnTo>
                    <a:pt x="771655" y="406731"/>
                  </a:lnTo>
                  <a:lnTo>
                    <a:pt x="767186" y="426844"/>
                  </a:lnTo>
                  <a:lnTo>
                    <a:pt x="764951" y="446957"/>
                  </a:lnTo>
                  <a:lnTo>
                    <a:pt x="776125" y="460366"/>
                  </a:lnTo>
                  <a:lnTo>
                    <a:pt x="787299" y="476009"/>
                  </a:lnTo>
                  <a:lnTo>
                    <a:pt x="800707" y="487183"/>
                  </a:lnTo>
                  <a:cubicBezTo>
                    <a:pt x="806667" y="492397"/>
                    <a:pt x="807524" y="496058"/>
                    <a:pt x="804790" y="504687"/>
                  </a:cubicBezTo>
                  <a:cubicBezTo>
                    <a:pt x="802056" y="513316"/>
                    <a:pt x="790261" y="529273"/>
                    <a:pt x="784301" y="538957"/>
                  </a:cubicBezTo>
                  <a:cubicBezTo>
                    <a:pt x="784556" y="544792"/>
                    <a:pt x="784810" y="550627"/>
                    <a:pt x="785064" y="556461"/>
                  </a:cubicBezTo>
                  <a:lnTo>
                    <a:pt x="760481" y="585514"/>
                  </a:lnTo>
                  <a:lnTo>
                    <a:pt x="740368" y="596687"/>
                  </a:lnTo>
                  <a:lnTo>
                    <a:pt x="706846" y="612331"/>
                  </a:lnTo>
                  <a:lnTo>
                    <a:pt x="675559" y="625740"/>
                  </a:lnTo>
                  <a:lnTo>
                    <a:pt x="655446" y="630209"/>
                  </a:lnTo>
                  <a:lnTo>
                    <a:pt x="635333" y="636914"/>
                  </a:lnTo>
                  <a:lnTo>
                    <a:pt x="579464" y="652557"/>
                  </a:lnTo>
                  <a:lnTo>
                    <a:pt x="568290" y="677140"/>
                  </a:lnTo>
                  <a:lnTo>
                    <a:pt x="557116" y="686079"/>
                  </a:lnTo>
                  <a:lnTo>
                    <a:pt x="548177" y="697253"/>
                  </a:lnTo>
                  <a:lnTo>
                    <a:pt x="516890" y="697253"/>
                  </a:lnTo>
                  <a:lnTo>
                    <a:pt x="467724" y="703957"/>
                  </a:lnTo>
                  <a:lnTo>
                    <a:pt x="454316" y="706192"/>
                  </a:lnTo>
                  <a:lnTo>
                    <a:pt x="423029" y="683844"/>
                  </a:lnTo>
                  <a:lnTo>
                    <a:pt x="387272" y="679374"/>
                  </a:lnTo>
                  <a:lnTo>
                    <a:pt x="313524" y="688314"/>
                  </a:lnTo>
                  <a:lnTo>
                    <a:pt x="295646" y="715131"/>
                  </a:lnTo>
                  <a:lnTo>
                    <a:pt x="286707" y="730774"/>
                  </a:lnTo>
                  <a:lnTo>
                    <a:pt x="271063" y="750888"/>
                  </a:lnTo>
                  <a:lnTo>
                    <a:pt x="253185" y="768766"/>
                  </a:lnTo>
                  <a:lnTo>
                    <a:pt x="233072" y="777705"/>
                  </a:lnTo>
                  <a:lnTo>
                    <a:pt x="212959" y="784409"/>
                  </a:lnTo>
                  <a:lnTo>
                    <a:pt x="182231" y="801170"/>
                  </a:lnTo>
                  <a:lnTo>
                    <a:pt x="160007" y="821374"/>
                  </a:lnTo>
                  <a:lnTo>
                    <a:pt x="151868" y="819036"/>
                  </a:lnTo>
                  <a:lnTo>
                    <a:pt x="131024" y="792175"/>
                  </a:lnTo>
                  <a:lnTo>
                    <a:pt x="99253" y="769417"/>
                  </a:lnTo>
                  <a:lnTo>
                    <a:pt x="65886" y="740894"/>
                  </a:lnTo>
                  <a:lnTo>
                    <a:pt x="37225" y="728684"/>
                  </a:lnTo>
                  <a:cubicBezTo>
                    <a:pt x="28991" y="725295"/>
                    <a:pt x="19803" y="719047"/>
                    <a:pt x="10616" y="712800"/>
                  </a:cubicBezTo>
                  <a:lnTo>
                    <a:pt x="0" y="706463"/>
                  </a:lnTo>
                  <a:lnTo>
                    <a:pt x="28208" y="689424"/>
                  </a:lnTo>
                  <a:lnTo>
                    <a:pt x="49820" y="663731"/>
                  </a:lnTo>
                  <a:lnTo>
                    <a:pt x="60994" y="616801"/>
                  </a:lnTo>
                  <a:lnTo>
                    <a:pt x="75901" y="570994"/>
                  </a:lnTo>
                  <a:cubicBezTo>
                    <a:pt x="75651" y="554976"/>
                    <a:pt x="75402" y="538957"/>
                    <a:pt x="75152" y="522939"/>
                  </a:cubicBezTo>
                  <a:lnTo>
                    <a:pt x="65838" y="490530"/>
                  </a:lnTo>
                  <a:lnTo>
                    <a:pt x="55412" y="444722"/>
                  </a:lnTo>
                  <a:lnTo>
                    <a:pt x="36411" y="410077"/>
                  </a:lnTo>
                  <a:lnTo>
                    <a:pt x="25237" y="375444"/>
                  </a:lnTo>
                  <a:lnTo>
                    <a:pt x="23002" y="346392"/>
                  </a:lnTo>
                  <a:lnTo>
                    <a:pt x="27472" y="321809"/>
                  </a:lnTo>
                  <a:lnTo>
                    <a:pt x="36411" y="283818"/>
                  </a:lnTo>
                  <a:lnTo>
                    <a:pt x="40881" y="252531"/>
                  </a:lnTo>
                  <a:lnTo>
                    <a:pt x="49820" y="227948"/>
                  </a:lnTo>
                  <a:lnTo>
                    <a:pt x="58759" y="189957"/>
                  </a:lnTo>
                  <a:lnTo>
                    <a:pt x="60994" y="165374"/>
                  </a:lnTo>
                  <a:lnTo>
                    <a:pt x="72168" y="143026"/>
                  </a:lnTo>
                  <a:lnTo>
                    <a:pt x="72168" y="118444"/>
                  </a:lnTo>
                  <a:lnTo>
                    <a:pt x="98985" y="111739"/>
                  </a:lnTo>
                  <a:lnTo>
                    <a:pt x="141446" y="98331"/>
                  </a:lnTo>
                  <a:lnTo>
                    <a:pt x="161559" y="89392"/>
                  </a:lnTo>
                  <a:lnTo>
                    <a:pt x="181672" y="78218"/>
                  </a:lnTo>
                  <a:lnTo>
                    <a:pt x="219663" y="55870"/>
                  </a:lnTo>
                  <a:lnTo>
                    <a:pt x="255420" y="46931"/>
                  </a:lnTo>
                  <a:lnTo>
                    <a:pt x="280003" y="29052"/>
                  </a:lnTo>
                  <a:lnTo>
                    <a:pt x="313524" y="13409"/>
                  </a:lnTo>
                  <a:lnTo>
                    <a:pt x="331403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3" name="수영구">
              <a:extLst>
                <a:ext uri="{FF2B5EF4-FFF2-40B4-BE49-F238E27FC236}">
                  <a16:creationId xmlns:a16="http://schemas.microsoft.com/office/drawing/2014/main" id="{8F9E99E7-0F0C-4FFD-BE13-83B3466C3E40}"/>
                </a:ext>
              </a:extLst>
            </p:cNvPr>
            <p:cNvSpPr/>
            <p:nvPr/>
          </p:nvSpPr>
          <p:spPr>
            <a:xfrm>
              <a:off x="5051261" y="4187871"/>
              <a:ext cx="354194" cy="439515"/>
            </a:xfrm>
            <a:custGeom>
              <a:avLst/>
              <a:gdLst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22860 w 941070"/>
                <a:gd name="connsiteY60" fmla="*/ 531495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4315 w 941070"/>
                <a:gd name="connsiteY71" fmla="*/ 18288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4315 w 941070"/>
                <a:gd name="connsiteY71" fmla="*/ 18288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6225 w 941070"/>
                <a:gd name="connsiteY73" fmla="*/ 9715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39165 w 941070"/>
                <a:gd name="connsiteY19" fmla="*/ 742950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13410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588645 w 941070"/>
                <a:gd name="connsiteY1" fmla="*/ 64770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600508 w 941070"/>
                <a:gd name="connsiteY1" fmla="*/ 58839 h 1167765"/>
                <a:gd name="connsiteX2" fmla="*/ 630555 w 941070"/>
                <a:gd name="connsiteY2" fmla="*/ 99060 h 1167765"/>
                <a:gd name="connsiteX3" fmla="*/ 661035 w 941070"/>
                <a:gd name="connsiteY3" fmla="*/ 137160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  <a:gd name="connsiteX0" fmla="*/ 558165 w 941070"/>
                <a:gd name="connsiteY0" fmla="*/ 0 h 1167765"/>
                <a:gd name="connsiteX1" fmla="*/ 600508 w 941070"/>
                <a:gd name="connsiteY1" fmla="*/ 58839 h 1167765"/>
                <a:gd name="connsiteX2" fmla="*/ 630555 w 941070"/>
                <a:gd name="connsiteY2" fmla="*/ 99060 h 1167765"/>
                <a:gd name="connsiteX3" fmla="*/ 661034 w 941070"/>
                <a:gd name="connsiteY3" fmla="*/ 119365 h 1167765"/>
                <a:gd name="connsiteX4" fmla="*/ 697230 w 941070"/>
                <a:gd name="connsiteY4" fmla="*/ 163830 h 1167765"/>
                <a:gd name="connsiteX5" fmla="*/ 731520 w 941070"/>
                <a:gd name="connsiteY5" fmla="*/ 186690 h 1167765"/>
                <a:gd name="connsiteX6" fmla="*/ 762000 w 941070"/>
                <a:gd name="connsiteY6" fmla="*/ 220980 h 1167765"/>
                <a:gd name="connsiteX7" fmla="*/ 794385 w 941070"/>
                <a:gd name="connsiteY7" fmla="*/ 249555 h 1167765"/>
                <a:gd name="connsiteX8" fmla="*/ 813435 w 941070"/>
                <a:gd name="connsiteY8" fmla="*/ 276225 h 1167765"/>
                <a:gd name="connsiteX9" fmla="*/ 836295 w 941070"/>
                <a:gd name="connsiteY9" fmla="*/ 325755 h 1167765"/>
                <a:gd name="connsiteX10" fmla="*/ 843915 w 941070"/>
                <a:gd name="connsiteY10" fmla="*/ 360045 h 1167765"/>
                <a:gd name="connsiteX11" fmla="*/ 862965 w 941070"/>
                <a:gd name="connsiteY11" fmla="*/ 426720 h 1167765"/>
                <a:gd name="connsiteX12" fmla="*/ 887730 w 941070"/>
                <a:gd name="connsiteY12" fmla="*/ 464820 h 1167765"/>
                <a:gd name="connsiteX13" fmla="*/ 891540 w 941070"/>
                <a:gd name="connsiteY13" fmla="*/ 535305 h 1167765"/>
                <a:gd name="connsiteX14" fmla="*/ 893445 w 941070"/>
                <a:gd name="connsiteY14" fmla="*/ 577215 h 1167765"/>
                <a:gd name="connsiteX15" fmla="*/ 904875 w 941070"/>
                <a:gd name="connsiteY15" fmla="*/ 622935 h 1167765"/>
                <a:gd name="connsiteX16" fmla="*/ 920115 w 941070"/>
                <a:gd name="connsiteY16" fmla="*/ 672465 h 1167765"/>
                <a:gd name="connsiteX17" fmla="*/ 929640 w 941070"/>
                <a:gd name="connsiteY17" fmla="*/ 714375 h 1167765"/>
                <a:gd name="connsiteX18" fmla="*/ 941070 w 941070"/>
                <a:gd name="connsiteY18" fmla="*/ 731520 h 1167765"/>
                <a:gd name="connsiteX19" fmla="*/ 929640 w 941070"/>
                <a:gd name="connsiteY19" fmla="*/ 733425 h 1167765"/>
                <a:gd name="connsiteX20" fmla="*/ 882015 w 941070"/>
                <a:gd name="connsiteY20" fmla="*/ 733425 h 1167765"/>
                <a:gd name="connsiteX21" fmla="*/ 843915 w 941070"/>
                <a:gd name="connsiteY21" fmla="*/ 742950 h 1167765"/>
                <a:gd name="connsiteX22" fmla="*/ 803910 w 941070"/>
                <a:gd name="connsiteY22" fmla="*/ 746760 h 1167765"/>
                <a:gd name="connsiteX23" fmla="*/ 771525 w 941070"/>
                <a:gd name="connsiteY23" fmla="*/ 752475 h 1167765"/>
                <a:gd name="connsiteX24" fmla="*/ 731520 w 941070"/>
                <a:gd name="connsiteY24" fmla="*/ 758190 h 1167765"/>
                <a:gd name="connsiteX25" fmla="*/ 712470 w 941070"/>
                <a:gd name="connsiteY25" fmla="*/ 767715 h 1167765"/>
                <a:gd name="connsiteX26" fmla="*/ 685800 w 941070"/>
                <a:gd name="connsiteY26" fmla="*/ 779145 h 1167765"/>
                <a:gd name="connsiteX27" fmla="*/ 670560 w 941070"/>
                <a:gd name="connsiteY27" fmla="*/ 800100 h 1167765"/>
                <a:gd name="connsiteX28" fmla="*/ 651510 w 941070"/>
                <a:gd name="connsiteY28" fmla="*/ 824865 h 1167765"/>
                <a:gd name="connsiteX29" fmla="*/ 643890 w 941070"/>
                <a:gd name="connsiteY29" fmla="*/ 845820 h 1167765"/>
                <a:gd name="connsiteX30" fmla="*/ 632460 w 941070"/>
                <a:gd name="connsiteY30" fmla="*/ 876300 h 1167765"/>
                <a:gd name="connsiteX31" fmla="*/ 626745 w 941070"/>
                <a:gd name="connsiteY31" fmla="*/ 908685 h 1167765"/>
                <a:gd name="connsiteX32" fmla="*/ 622935 w 941070"/>
                <a:gd name="connsiteY32" fmla="*/ 942975 h 1167765"/>
                <a:gd name="connsiteX33" fmla="*/ 621030 w 941070"/>
                <a:gd name="connsiteY33" fmla="*/ 973455 h 1167765"/>
                <a:gd name="connsiteX34" fmla="*/ 607695 w 941070"/>
                <a:gd name="connsiteY34" fmla="*/ 998220 h 1167765"/>
                <a:gd name="connsiteX35" fmla="*/ 581025 w 941070"/>
                <a:gd name="connsiteY35" fmla="*/ 1057275 h 1167765"/>
                <a:gd name="connsiteX36" fmla="*/ 550545 w 941070"/>
                <a:gd name="connsiteY36" fmla="*/ 1093470 h 1167765"/>
                <a:gd name="connsiteX37" fmla="*/ 521970 w 941070"/>
                <a:gd name="connsiteY37" fmla="*/ 1123950 h 1167765"/>
                <a:gd name="connsiteX38" fmla="*/ 501015 w 941070"/>
                <a:gd name="connsiteY38" fmla="*/ 1141095 h 1167765"/>
                <a:gd name="connsiteX39" fmla="*/ 476250 w 941070"/>
                <a:gd name="connsiteY39" fmla="*/ 1158240 h 1167765"/>
                <a:gd name="connsiteX40" fmla="*/ 455295 w 941070"/>
                <a:gd name="connsiteY40" fmla="*/ 1163955 h 1167765"/>
                <a:gd name="connsiteX41" fmla="*/ 430530 w 941070"/>
                <a:gd name="connsiteY41" fmla="*/ 1167765 h 1167765"/>
                <a:gd name="connsiteX42" fmla="*/ 388620 w 941070"/>
                <a:gd name="connsiteY42" fmla="*/ 1160145 h 1167765"/>
                <a:gd name="connsiteX43" fmla="*/ 356235 w 941070"/>
                <a:gd name="connsiteY43" fmla="*/ 1148715 h 1167765"/>
                <a:gd name="connsiteX44" fmla="*/ 320040 w 941070"/>
                <a:gd name="connsiteY44" fmla="*/ 1123950 h 1167765"/>
                <a:gd name="connsiteX45" fmla="*/ 287655 w 941070"/>
                <a:gd name="connsiteY45" fmla="*/ 1095375 h 1167765"/>
                <a:gd name="connsiteX46" fmla="*/ 249555 w 941070"/>
                <a:gd name="connsiteY46" fmla="*/ 1068705 h 1167765"/>
                <a:gd name="connsiteX47" fmla="*/ 205740 w 941070"/>
                <a:gd name="connsiteY47" fmla="*/ 1040130 h 1167765"/>
                <a:gd name="connsiteX48" fmla="*/ 180975 w 941070"/>
                <a:gd name="connsiteY48" fmla="*/ 1013460 h 1167765"/>
                <a:gd name="connsiteX49" fmla="*/ 161925 w 941070"/>
                <a:gd name="connsiteY49" fmla="*/ 963930 h 1167765"/>
                <a:gd name="connsiteX50" fmla="*/ 161925 w 941070"/>
                <a:gd name="connsiteY50" fmla="*/ 946785 h 1167765"/>
                <a:gd name="connsiteX51" fmla="*/ 137160 w 941070"/>
                <a:gd name="connsiteY51" fmla="*/ 874395 h 1167765"/>
                <a:gd name="connsiteX52" fmla="*/ 121920 w 941070"/>
                <a:gd name="connsiteY52" fmla="*/ 803910 h 1167765"/>
                <a:gd name="connsiteX53" fmla="*/ 110490 w 941070"/>
                <a:gd name="connsiteY53" fmla="*/ 739140 h 1167765"/>
                <a:gd name="connsiteX54" fmla="*/ 99060 w 941070"/>
                <a:gd name="connsiteY54" fmla="*/ 701040 h 1167765"/>
                <a:gd name="connsiteX55" fmla="*/ 78105 w 941070"/>
                <a:gd name="connsiteY55" fmla="*/ 670560 h 1167765"/>
                <a:gd name="connsiteX56" fmla="*/ 47625 w 941070"/>
                <a:gd name="connsiteY56" fmla="*/ 651510 h 1167765"/>
                <a:gd name="connsiteX57" fmla="*/ 9525 w 941070"/>
                <a:gd name="connsiteY57" fmla="*/ 632460 h 1167765"/>
                <a:gd name="connsiteX58" fmla="*/ 0 w 941070"/>
                <a:gd name="connsiteY58" fmla="*/ 621030 h 1167765"/>
                <a:gd name="connsiteX59" fmla="*/ 11430 w 941070"/>
                <a:gd name="connsiteY59" fmla="*/ 563880 h 1167765"/>
                <a:gd name="connsiteX60" fmla="*/ 17145 w 941070"/>
                <a:gd name="connsiteY60" fmla="*/ 525780 h 1167765"/>
                <a:gd name="connsiteX61" fmla="*/ 22860 w 941070"/>
                <a:gd name="connsiteY61" fmla="*/ 464820 h 1167765"/>
                <a:gd name="connsiteX62" fmla="*/ 30480 w 941070"/>
                <a:gd name="connsiteY62" fmla="*/ 422910 h 1167765"/>
                <a:gd name="connsiteX63" fmla="*/ 45720 w 941070"/>
                <a:gd name="connsiteY63" fmla="*/ 403860 h 1167765"/>
                <a:gd name="connsiteX64" fmla="*/ 53340 w 941070"/>
                <a:gd name="connsiteY64" fmla="*/ 373380 h 1167765"/>
                <a:gd name="connsiteX65" fmla="*/ 60960 w 941070"/>
                <a:gd name="connsiteY65" fmla="*/ 331470 h 1167765"/>
                <a:gd name="connsiteX66" fmla="*/ 66675 w 941070"/>
                <a:gd name="connsiteY66" fmla="*/ 289560 h 1167765"/>
                <a:gd name="connsiteX67" fmla="*/ 68580 w 941070"/>
                <a:gd name="connsiteY67" fmla="*/ 264795 h 1167765"/>
                <a:gd name="connsiteX68" fmla="*/ 97155 w 941070"/>
                <a:gd name="connsiteY68" fmla="*/ 230505 h 1167765"/>
                <a:gd name="connsiteX69" fmla="*/ 142875 w 941070"/>
                <a:gd name="connsiteY69" fmla="*/ 215265 h 1167765"/>
                <a:gd name="connsiteX70" fmla="*/ 192405 w 941070"/>
                <a:gd name="connsiteY70" fmla="*/ 203835 h 1167765"/>
                <a:gd name="connsiteX71" fmla="*/ 230505 w 941070"/>
                <a:gd name="connsiteY71" fmla="*/ 179070 h 1167765"/>
                <a:gd name="connsiteX72" fmla="*/ 255270 w 941070"/>
                <a:gd name="connsiteY72" fmla="*/ 139065 h 1167765"/>
                <a:gd name="connsiteX73" fmla="*/ 272415 w 941070"/>
                <a:gd name="connsiteY73" fmla="*/ 89535 h 1167765"/>
                <a:gd name="connsiteX74" fmla="*/ 304800 w 941070"/>
                <a:gd name="connsiteY74" fmla="*/ 57150 h 1167765"/>
                <a:gd name="connsiteX75" fmla="*/ 323850 w 941070"/>
                <a:gd name="connsiteY75" fmla="*/ 45720 h 1167765"/>
                <a:gd name="connsiteX76" fmla="*/ 358140 w 941070"/>
                <a:gd name="connsiteY76" fmla="*/ 36195 h 1167765"/>
                <a:gd name="connsiteX77" fmla="*/ 396240 w 941070"/>
                <a:gd name="connsiteY77" fmla="*/ 22860 h 1167765"/>
                <a:gd name="connsiteX78" fmla="*/ 443865 w 941070"/>
                <a:gd name="connsiteY78" fmla="*/ 9525 h 1167765"/>
                <a:gd name="connsiteX79" fmla="*/ 472440 w 941070"/>
                <a:gd name="connsiteY79" fmla="*/ 7620 h 1167765"/>
                <a:gd name="connsiteX80" fmla="*/ 493395 w 941070"/>
                <a:gd name="connsiteY80" fmla="*/ 9525 h 1167765"/>
                <a:gd name="connsiteX81" fmla="*/ 558165 w 941070"/>
                <a:gd name="connsiteY81" fmla="*/ 0 h 1167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941070" h="1167765">
                  <a:moveTo>
                    <a:pt x="558165" y="0"/>
                  </a:moveTo>
                  <a:lnTo>
                    <a:pt x="600508" y="58839"/>
                  </a:lnTo>
                  <a:lnTo>
                    <a:pt x="630555" y="99060"/>
                  </a:lnTo>
                  <a:lnTo>
                    <a:pt x="661034" y="119365"/>
                  </a:lnTo>
                  <a:lnTo>
                    <a:pt x="697230" y="163830"/>
                  </a:lnTo>
                  <a:lnTo>
                    <a:pt x="731520" y="186690"/>
                  </a:lnTo>
                  <a:lnTo>
                    <a:pt x="762000" y="220980"/>
                  </a:lnTo>
                  <a:lnTo>
                    <a:pt x="794385" y="249555"/>
                  </a:lnTo>
                  <a:lnTo>
                    <a:pt x="813435" y="276225"/>
                  </a:lnTo>
                  <a:lnTo>
                    <a:pt x="836295" y="325755"/>
                  </a:lnTo>
                  <a:lnTo>
                    <a:pt x="843915" y="360045"/>
                  </a:lnTo>
                  <a:lnTo>
                    <a:pt x="862965" y="426720"/>
                  </a:lnTo>
                  <a:lnTo>
                    <a:pt x="887730" y="464820"/>
                  </a:lnTo>
                  <a:lnTo>
                    <a:pt x="891540" y="535305"/>
                  </a:lnTo>
                  <a:lnTo>
                    <a:pt x="893445" y="577215"/>
                  </a:lnTo>
                  <a:lnTo>
                    <a:pt x="904875" y="622935"/>
                  </a:lnTo>
                  <a:lnTo>
                    <a:pt x="920115" y="672465"/>
                  </a:lnTo>
                  <a:lnTo>
                    <a:pt x="929640" y="714375"/>
                  </a:lnTo>
                  <a:lnTo>
                    <a:pt x="941070" y="731520"/>
                  </a:lnTo>
                  <a:lnTo>
                    <a:pt x="929640" y="733425"/>
                  </a:lnTo>
                  <a:lnTo>
                    <a:pt x="882015" y="733425"/>
                  </a:lnTo>
                  <a:lnTo>
                    <a:pt x="843915" y="742950"/>
                  </a:lnTo>
                  <a:lnTo>
                    <a:pt x="803910" y="746760"/>
                  </a:lnTo>
                  <a:lnTo>
                    <a:pt x="771525" y="752475"/>
                  </a:lnTo>
                  <a:lnTo>
                    <a:pt x="731520" y="758190"/>
                  </a:lnTo>
                  <a:lnTo>
                    <a:pt x="712470" y="767715"/>
                  </a:lnTo>
                  <a:lnTo>
                    <a:pt x="685800" y="779145"/>
                  </a:lnTo>
                  <a:lnTo>
                    <a:pt x="670560" y="800100"/>
                  </a:lnTo>
                  <a:lnTo>
                    <a:pt x="651510" y="824865"/>
                  </a:lnTo>
                  <a:lnTo>
                    <a:pt x="643890" y="845820"/>
                  </a:lnTo>
                  <a:lnTo>
                    <a:pt x="632460" y="876300"/>
                  </a:lnTo>
                  <a:lnTo>
                    <a:pt x="626745" y="908685"/>
                  </a:lnTo>
                  <a:lnTo>
                    <a:pt x="622935" y="942975"/>
                  </a:lnTo>
                  <a:lnTo>
                    <a:pt x="621030" y="973455"/>
                  </a:lnTo>
                  <a:lnTo>
                    <a:pt x="607695" y="998220"/>
                  </a:lnTo>
                  <a:lnTo>
                    <a:pt x="581025" y="1057275"/>
                  </a:lnTo>
                  <a:lnTo>
                    <a:pt x="550545" y="1093470"/>
                  </a:lnTo>
                  <a:lnTo>
                    <a:pt x="521970" y="1123950"/>
                  </a:lnTo>
                  <a:lnTo>
                    <a:pt x="501015" y="1141095"/>
                  </a:lnTo>
                  <a:lnTo>
                    <a:pt x="476250" y="1158240"/>
                  </a:lnTo>
                  <a:lnTo>
                    <a:pt x="455295" y="1163955"/>
                  </a:lnTo>
                  <a:lnTo>
                    <a:pt x="430530" y="1167765"/>
                  </a:lnTo>
                  <a:lnTo>
                    <a:pt x="388620" y="1160145"/>
                  </a:lnTo>
                  <a:lnTo>
                    <a:pt x="356235" y="1148715"/>
                  </a:lnTo>
                  <a:lnTo>
                    <a:pt x="320040" y="1123950"/>
                  </a:lnTo>
                  <a:lnTo>
                    <a:pt x="287655" y="1095375"/>
                  </a:lnTo>
                  <a:lnTo>
                    <a:pt x="249555" y="1068705"/>
                  </a:lnTo>
                  <a:lnTo>
                    <a:pt x="205740" y="1040130"/>
                  </a:lnTo>
                  <a:lnTo>
                    <a:pt x="180975" y="1013460"/>
                  </a:lnTo>
                  <a:lnTo>
                    <a:pt x="161925" y="963930"/>
                  </a:lnTo>
                  <a:lnTo>
                    <a:pt x="161925" y="946785"/>
                  </a:lnTo>
                  <a:lnTo>
                    <a:pt x="137160" y="874395"/>
                  </a:lnTo>
                  <a:lnTo>
                    <a:pt x="121920" y="803910"/>
                  </a:lnTo>
                  <a:lnTo>
                    <a:pt x="110490" y="739140"/>
                  </a:lnTo>
                  <a:lnTo>
                    <a:pt x="99060" y="701040"/>
                  </a:lnTo>
                  <a:lnTo>
                    <a:pt x="78105" y="670560"/>
                  </a:lnTo>
                  <a:lnTo>
                    <a:pt x="47625" y="651510"/>
                  </a:lnTo>
                  <a:lnTo>
                    <a:pt x="9525" y="632460"/>
                  </a:lnTo>
                  <a:lnTo>
                    <a:pt x="0" y="621030"/>
                  </a:lnTo>
                  <a:lnTo>
                    <a:pt x="11430" y="563880"/>
                  </a:lnTo>
                  <a:lnTo>
                    <a:pt x="17145" y="525780"/>
                  </a:lnTo>
                  <a:lnTo>
                    <a:pt x="22860" y="464820"/>
                  </a:lnTo>
                  <a:lnTo>
                    <a:pt x="30480" y="422910"/>
                  </a:lnTo>
                  <a:lnTo>
                    <a:pt x="45720" y="403860"/>
                  </a:lnTo>
                  <a:lnTo>
                    <a:pt x="53340" y="373380"/>
                  </a:lnTo>
                  <a:lnTo>
                    <a:pt x="60960" y="331470"/>
                  </a:lnTo>
                  <a:lnTo>
                    <a:pt x="66675" y="289560"/>
                  </a:lnTo>
                  <a:lnTo>
                    <a:pt x="68580" y="264795"/>
                  </a:lnTo>
                  <a:lnTo>
                    <a:pt x="97155" y="230505"/>
                  </a:lnTo>
                  <a:lnTo>
                    <a:pt x="142875" y="215265"/>
                  </a:lnTo>
                  <a:lnTo>
                    <a:pt x="192405" y="203835"/>
                  </a:lnTo>
                  <a:lnTo>
                    <a:pt x="230505" y="179070"/>
                  </a:lnTo>
                  <a:lnTo>
                    <a:pt x="255270" y="139065"/>
                  </a:lnTo>
                  <a:lnTo>
                    <a:pt x="272415" y="89535"/>
                  </a:lnTo>
                  <a:lnTo>
                    <a:pt x="304800" y="57150"/>
                  </a:lnTo>
                  <a:lnTo>
                    <a:pt x="323850" y="45720"/>
                  </a:lnTo>
                  <a:lnTo>
                    <a:pt x="358140" y="36195"/>
                  </a:lnTo>
                  <a:lnTo>
                    <a:pt x="396240" y="22860"/>
                  </a:lnTo>
                  <a:lnTo>
                    <a:pt x="443865" y="9525"/>
                  </a:lnTo>
                  <a:lnTo>
                    <a:pt x="472440" y="7620"/>
                  </a:lnTo>
                  <a:lnTo>
                    <a:pt x="493395" y="9525"/>
                  </a:lnTo>
                  <a:lnTo>
                    <a:pt x="558165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4" name="연제구">
              <a:extLst>
                <a:ext uri="{FF2B5EF4-FFF2-40B4-BE49-F238E27FC236}">
                  <a16:creationId xmlns:a16="http://schemas.microsoft.com/office/drawing/2014/main" id="{C1FFA4C0-796C-4883-A686-BA137FA13A03}"/>
                </a:ext>
              </a:extLst>
            </p:cNvPr>
            <p:cNvSpPr/>
            <p:nvPr/>
          </p:nvSpPr>
          <p:spPr>
            <a:xfrm>
              <a:off x="4575107" y="3960349"/>
              <a:ext cx="672250" cy="442814"/>
            </a:xfrm>
            <a:custGeom>
              <a:avLst/>
              <a:gdLst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10640 w 1786128"/>
                <a:gd name="connsiteY61" fmla="*/ 737616 h 1176528"/>
                <a:gd name="connsiteX62" fmla="*/ 1292352 w 1786128"/>
                <a:gd name="connsiteY62" fmla="*/ 78028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8028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44752 w 1786128"/>
                <a:gd name="connsiteY59" fmla="*/ 73761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60704 w 1786128"/>
                <a:gd name="connsiteY36" fmla="*/ 1524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7280 w 1786128"/>
                <a:gd name="connsiteY37" fmla="*/ 17068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47344 w 1786128"/>
                <a:gd name="connsiteY82" fmla="*/ 90830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35152 w 1786128"/>
                <a:gd name="connsiteY81" fmla="*/ 95097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16864 w 1786128"/>
                <a:gd name="connsiteY80" fmla="*/ 975360 h 1176528"/>
                <a:gd name="connsiteX81" fmla="*/ 840232 w 1786128"/>
                <a:gd name="connsiteY81" fmla="*/ 96113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21944 w 1786128"/>
                <a:gd name="connsiteY80" fmla="*/ 977900 h 1176528"/>
                <a:gd name="connsiteX81" fmla="*/ 840232 w 1786128"/>
                <a:gd name="connsiteY81" fmla="*/ 961136 h 1176528"/>
                <a:gd name="connsiteX82" fmla="*/ 860044 w 1786128"/>
                <a:gd name="connsiteY82" fmla="*/ 903224 h 1176528"/>
                <a:gd name="connsiteX83" fmla="*/ 835152 w 1786128"/>
                <a:gd name="connsiteY83" fmla="*/ 786384 h 1176528"/>
                <a:gd name="connsiteX84" fmla="*/ 816864 w 1786128"/>
                <a:gd name="connsiteY84" fmla="*/ 731520 h 1176528"/>
                <a:gd name="connsiteX85" fmla="*/ 786384 w 1786128"/>
                <a:gd name="connsiteY85" fmla="*/ 688848 h 1176528"/>
                <a:gd name="connsiteX86" fmla="*/ 755904 w 1786128"/>
                <a:gd name="connsiteY86" fmla="*/ 664464 h 1176528"/>
                <a:gd name="connsiteX87" fmla="*/ 694944 w 1786128"/>
                <a:gd name="connsiteY87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16864 w 1786128"/>
                <a:gd name="connsiteY79" fmla="*/ 1005840 h 1176528"/>
                <a:gd name="connsiteX80" fmla="*/ 821944 w 1786128"/>
                <a:gd name="connsiteY80" fmla="*/ 977900 h 1176528"/>
                <a:gd name="connsiteX81" fmla="*/ 860044 w 1786128"/>
                <a:gd name="connsiteY81" fmla="*/ 903224 h 1176528"/>
                <a:gd name="connsiteX82" fmla="*/ 835152 w 1786128"/>
                <a:gd name="connsiteY82" fmla="*/ 786384 h 1176528"/>
                <a:gd name="connsiteX83" fmla="*/ 816864 w 1786128"/>
                <a:gd name="connsiteY83" fmla="*/ 731520 h 1176528"/>
                <a:gd name="connsiteX84" fmla="*/ 786384 w 1786128"/>
                <a:gd name="connsiteY84" fmla="*/ 688848 h 1176528"/>
                <a:gd name="connsiteX85" fmla="*/ 755904 w 1786128"/>
                <a:gd name="connsiteY85" fmla="*/ 664464 h 1176528"/>
                <a:gd name="connsiteX86" fmla="*/ 694944 w 1786128"/>
                <a:gd name="connsiteY86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21944 w 1786128"/>
                <a:gd name="connsiteY79" fmla="*/ 977900 h 1176528"/>
                <a:gd name="connsiteX80" fmla="*/ 860044 w 1786128"/>
                <a:gd name="connsiteY80" fmla="*/ 903224 h 1176528"/>
                <a:gd name="connsiteX81" fmla="*/ 835152 w 1786128"/>
                <a:gd name="connsiteY81" fmla="*/ 786384 h 1176528"/>
                <a:gd name="connsiteX82" fmla="*/ 816864 w 1786128"/>
                <a:gd name="connsiteY82" fmla="*/ 731520 h 1176528"/>
                <a:gd name="connsiteX83" fmla="*/ 786384 w 1786128"/>
                <a:gd name="connsiteY83" fmla="*/ 688848 h 1176528"/>
                <a:gd name="connsiteX84" fmla="*/ 755904 w 1786128"/>
                <a:gd name="connsiteY84" fmla="*/ 664464 h 1176528"/>
                <a:gd name="connsiteX85" fmla="*/ 694944 w 1786128"/>
                <a:gd name="connsiteY85" fmla="*/ 652272 h 1176528"/>
                <a:gd name="connsiteX0" fmla="*/ 694944 w 1786128"/>
                <a:gd name="connsiteY0" fmla="*/ 652272 h 1176528"/>
                <a:gd name="connsiteX1" fmla="*/ 621792 w 1786128"/>
                <a:gd name="connsiteY1" fmla="*/ 640080 h 1176528"/>
                <a:gd name="connsiteX2" fmla="*/ 566928 w 1786128"/>
                <a:gd name="connsiteY2" fmla="*/ 633984 h 1176528"/>
                <a:gd name="connsiteX3" fmla="*/ 566928 w 1786128"/>
                <a:gd name="connsiteY3" fmla="*/ 633984 h 1176528"/>
                <a:gd name="connsiteX4" fmla="*/ 481584 w 1786128"/>
                <a:gd name="connsiteY4" fmla="*/ 603504 h 1176528"/>
                <a:gd name="connsiteX5" fmla="*/ 457200 w 1786128"/>
                <a:gd name="connsiteY5" fmla="*/ 548640 h 1176528"/>
                <a:gd name="connsiteX6" fmla="*/ 408432 w 1786128"/>
                <a:gd name="connsiteY6" fmla="*/ 505968 h 1176528"/>
                <a:gd name="connsiteX7" fmla="*/ 390144 w 1786128"/>
                <a:gd name="connsiteY7" fmla="*/ 475488 h 1176528"/>
                <a:gd name="connsiteX8" fmla="*/ 371856 w 1786128"/>
                <a:gd name="connsiteY8" fmla="*/ 463296 h 1176528"/>
                <a:gd name="connsiteX9" fmla="*/ 329184 w 1786128"/>
                <a:gd name="connsiteY9" fmla="*/ 457200 h 1176528"/>
                <a:gd name="connsiteX10" fmla="*/ 256032 w 1786128"/>
                <a:gd name="connsiteY10" fmla="*/ 432816 h 1176528"/>
                <a:gd name="connsiteX11" fmla="*/ 188976 w 1786128"/>
                <a:gd name="connsiteY11" fmla="*/ 438912 h 1176528"/>
                <a:gd name="connsiteX12" fmla="*/ 121920 w 1786128"/>
                <a:gd name="connsiteY12" fmla="*/ 420624 h 1176528"/>
                <a:gd name="connsiteX13" fmla="*/ 73152 w 1786128"/>
                <a:gd name="connsiteY13" fmla="*/ 341376 h 1176528"/>
                <a:gd name="connsiteX14" fmla="*/ 42672 w 1786128"/>
                <a:gd name="connsiteY14" fmla="*/ 262128 h 1176528"/>
                <a:gd name="connsiteX15" fmla="*/ 12192 w 1786128"/>
                <a:gd name="connsiteY15" fmla="*/ 219456 h 1176528"/>
                <a:gd name="connsiteX16" fmla="*/ 0 w 1786128"/>
                <a:gd name="connsiteY16" fmla="*/ 201168 h 1176528"/>
                <a:gd name="connsiteX17" fmla="*/ 0 w 1786128"/>
                <a:gd name="connsiteY17" fmla="*/ 182880 h 1176528"/>
                <a:gd name="connsiteX18" fmla="*/ 24384 w 1786128"/>
                <a:gd name="connsiteY18" fmla="*/ 188976 h 1176528"/>
                <a:gd name="connsiteX19" fmla="*/ 67056 w 1786128"/>
                <a:gd name="connsiteY19" fmla="*/ 219456 h 1176528"/>
                <a:gd name="connsiteX20" fmla="*/ 109728 w 1786128"/>
                <a:gd name="connsiteY20" fmla="*/ 249936 h 1176528"/>
                <a:gd name="connsiteX21" fmla="*/ 164592 w 1786128"/>
                <a:gd name="connsiteY21" fmla="*/ 268224 h 1176528"/>
                <a:gd name="connsiteX22" fmla="*/ 237744 w 1786128"/>
                <a:gd name="connsiteY22" fmla="*/ 268224 h 1176528"/>
                <a:gd name="connsiteX23" fmla="*/ 310896 w 1786128"/>
                <a:gd name="connsiteY23" fmla="*/ 256032 h 1176528"/>
                <a:gd name="connsiteX24" fmla="*/ 353568 w 1786128"/>
                <a:gd name="connsiteY24" fmla="*/ 243840 h 1176528"/>
                <a:gd name="connsiteX25" fmla="*/ 426720 w 1786128"/>
                <a:gd name="connsiteY25" fmla="*/ 213360 h 1176528"/>
                <a:gd name="connsiteX26" fmla="*/ 469392 w 1786128"/>
                <a:gd name="connsiteY26" fmla="*/ 170688 h 1176528"/>
                <a:gd name="connsiteX27" fmla="*/ 573024 w 1786128"/>
                <a:gd name="connsiteY27" fmla="*/ 97536 h 1176528"/>
                <a:gd name="connsiteX28" fmla="*/ 609600 w 1786128"/>
                <a:gd name="connsiteY28" fmla="*/ 73152 h 1176528"/>
                <a:gd name="connsiteX29" fmla="*/ 664464 w 1786128"/>
                <a:gd name="connsiteY29" fmla="*/ 54864 h 1176528"/>
                <a:gd name="connsiteX30" fmla="*/ 707136 w 1786128"/>
                <a:gd name="connsiteY30" fmla="*/ 18288 h 1176528"/>
                <a:gd name="connsiteX31" fmla="*/ 737616 w 1786128"/>
                <a:gd name="connsiteY31" fmla="*/ 12192 h 1176528"/>
                <a:gd name="connsiteX32" fmla="*/ 792480 w 1786128"/>
                <a:gd name="connsiteY32" fmla="*/ 6096 h 1176528"/>
                <a:gd name="connsiteX33" fmla="*/ 853440 w 1786128"/>
                <a:gd name="connsiteY33" fmla="*/ 0 h 1176528"/>
                <a:gd name="connsiteX34" fmla="*/ 932688 w 1786128"/>
                <a:gd name="connsiteY34" fmla="*/ 91440 h 1176528"/>
                <a:gd name="connsiteX35" fmla="*/ 1011936 w 1786128"/>
                <a:gd name="connsiteY35" fmla="*/ 146304 h 1176528"/>
                <a:gd name="connsiteX36" fmla="*/ 1055624 w 1786128"/>
                <a:gd name="connsiteY36" fmla="*/ 165100 h 1176528"/>
                <a:gd name="connsiteX37" fmla="*/ 1099820 w 1786128"/>
                <a:gd name="connsiteY37" fmla="*/ 155448 h 1176528"/>
                <a:gd name="connsiteX38" fmla="*/ 1164336 w 1786128"/>
                <a:gd name="connsiteY38" fmla="*/ 146304 h 1176528"/>
                <a:gd name="connsiteX39" fmla="*/ 1243584 w 1786128"/>
                <a:gd name="connsiteY39" fmla="*/ 134112 h 1176528"/>
                <a:gd name="connsiteX40" fmla="*/ 1292352 w 1786128"/>
                <a:gd name="connsiteY40" fmla="*/ 121920 h 1176528"/>
                <a:gd name="connsiteX41" fmla="*/ 1365504 w 1786128"/>
                <a:gd name="connsiteY41" fmla="*/ 128016 h 1176528"/>
                <a:gd name="connsiteX42" fmla="*/ 1487424 w 1786128"/>
                <a:gd name="connsiteY42" fmla="*/ 140208 h 1176528"/>
                <a:gd name="connsiteX43" fmla="*/ 1578864 w 1786128"/>
                <a:gd name="connsiteY43" fmla="*/ 164592 h 1176528"/>
                <a:gd name="connsiteX44" fmla="*/ 1645920 w 1786128"/>
                <a:gd name="connsiteY44" fmla="*/ 176784 h 1176528"/>
                <a:gd name="connsiteX45" fmla="*/ 1700784 w 1786128"/>
                <a:gd name="connsiteY45" fmla="*/ 170688 h 1176528"/>
                <a:gd name="connsiteX46" fmla="*/ 1706880 w 1786128"/>
                <a:gd name="connsiteY46" fmla="*/ 274320 h 1176528"/>
                <a:gd name="connsiteX47" fmla="*/ 1731264 w 1786128"/>
                <a:gd name="connsiteY47" fmla="*/ 347472 h 1176528"/>
                <a:gd name="connsiteX48" fmla="*/ 1755648 w 1786128"/>
                <a:gd name="connsiteY48" fmla="*/ 432816 h 1176528"/>
                <a:gd name="connsiteX49" fmla="*/ 1773936 w 1786128"/>
                <a:gd name="connsiteY49" fmla="*/ 493776 h 1176528"/>
                <a:gd name="connsiteX50" fmla="*/ 1786128 w 1786128"/>
                <a:gd name="connsiteY50" fmla="*/ 530352 h 1176528"/>
                <a:gd name="connsiteX51" fmla="*/ 1761744 w 1786128"/>
                <a:gd name="connsiteY51" fmla="*/ 548640 h 1176528"/>
                <a:gd name="connsiteX52" fmla="*/ 1700784 w 1786128"/>
                <a:gd name="connsiteY52" fmla="*/ 530352 h 1176528"/>
                <a:gd name="connsiteX53" fmla="*/ 1700784 w 1786128"/>
                <a:gd name="connsiteY53" fmla="*/ 530352 h 1176528"/>
                <a:gd name="connsiteX54" fmla="*/ 1597152 w 1786128"/>
                <a:gd name="connsiteY54" fmla="*/ 560832 h 1176528"/>
                <a:gd name="connsiteX55" fmla="*/ 1554480 w 1786128"/>
                <a:gd name="connsiteY55" fmla="*/ 573024 h 1176528"/>
                <a:gd name="connsiteX56" fmla="*/ 1517904 w 1786128"/>
                <a:gd name="connsiteY56" fmla="*/ 603504 h 1176528"/>
                <a:gd name="connsiteX57" fmla="*/ 1481328 w 1786128"/>
                <a:gd name="connsiteY57" fmla="*/ 658368 h 1176528"/>
                <a:gd name="connsiteX58" fmla="*/ 1469136 w 1786128"/>
                <a:gd name="connsiteY58" fmla="*/ 701040 h 1176528"/>
                <a:gd name="connsiteX59" fmla="*/ 1434592 w 1786128"/>
                <a:gd name="connsiteY59" fmla="*/ 727456 h 1176528"/>
                <a:gd name="connsiteX60" fmla="*/ 1402080 w 1786128"/>
                <a:gd name="connsiteY60" fmla="*/ 737616 h 1176528"/>
                <a:gd name="connsiteX61" fmla="*/ 1333500 w 1786128"/>
                <a:gd name="connsiteY61" fmla="*/ 755396 h 1176528"/>
                <a:gd name="connsiteX62" fmla="*/ 1292352 w 1786128"/>
                <a:gd name="connsiteY62" fmla="*/ 795528 h 1176528"/>
                <a:gd name="connsiteX63" fmla="*/ 1292352 w 1786128"/>
                <a:gd name="connsiteY63" fmla="*/ 841248 h 1176528"/>
                <a:gd name="connsiteX64" fmla="*/ 1292352 w 1786128"/>
                <a:gd name="connsiteY64" fmla="*/ 841248 h 1176528"/>
                <a:gd name="connsiteX65" fmla="*/ 1280160 w 1786128"/>
                <a:gd name="connsiteY65" fmla="*/ 926592 h 1176528"/>
                <a:gd name="connsiteX66" fmla="*/ 1261872 w 1786128"/>
                <a:gd name="connsiteY66" fmla="*/ 950976 h 1176528"/>
                <a:gd name="connsiteX67" fmla="*/ 1255776 w 1786128"/>
                <a:gd name="connsiteY67" fmla="*/ 993648 h 1176528"/>
                <a:gd name="connsiteX68" fmla="*/ 1243584 w 1786128"/>
                <a:gd name="connsiteY68" fmla="*/ 1078992 h 1176528"/>
                <a:gd name="connsiteX69" fmla="*/ 1231392 w 1786128"/>
                <a:gd name="connsiteY69" fmla="*/ 1146048 h 1176528"/>
                <a:gd name="connsiteX70" fmla="*/ 1231392 w 1786128"/>
                <a:gd name="connsiteY70" fmla="*/ 1170432 h 1176528"/>
                <a:gd name="connsiteX71" fmla="*/ 1200912 w 1786128"/>
                <a:gd name="connsiteY71" fmla="*/ 1176528 h 1176528"/>
                <a:gd name="connsiteX72" fmla="*/ 1164336 w 1786128"/>
                <a:gd name="connsiteY72" fmla="*/ 1158240 h 1176528"/>
                <a:gd name="connsiteX73" fmla="*/ 1109472 w 1786128"/>
                <a:gd name="connsiteY73" fmla="*/ 1158240 h 1176528"/>
                <a:gd name="connsiteX74" fmla="*/ 1030224 w 1786128"/>
                <a:gd name="connsiteY74" fmla="*/ 1158240 h 1176528"/>
                <a:gd name="connsiteX75" fmla="*/ 993648 w 1786128"/>
                <a:gd name="connsiteY75" fmla="*/ 1152144 h 1176528"/>
                <a:gd name="connsiteX76" fmla="*/ 920496 w 1786128"/>
                <a:gd name="connsiteY76" fmla="*/ 1133856 h 1176528"/>
                <a:gd name="connsiteX77" fmla="*/ 847344 w 1786128"/>
                <a:gd name="connsiteY77" fmla="*/ 1085088 h 1176528"/>
                <a:gd name="connsiteX78" fmla="*/ 829056 w 1786128"/>
                <a:gd name="connsiteY78" fmla="*/ 1054608 h 1176528"/>
                <a:gd name="connsiteX79" fmla="*/ 833806 w 1786128"/>
                <a:gd name="connsiteY79" fmla="*/ 1001625 h 1176528"/>
                <a:gd name="connsiteX80" fmla="*/ 860044 w 1786128"/>
                <a:gd name="connsiteY80" fmla="*/ 903224 h 1176528"/>
                <a:gd name="connsiteX81" fmla="*/ 835152 w 1786128"/>
                <a:gd name="connsiteY81" fmla="*/ 786384 h 1176528"/>
                <a:gd name="connsiteX82" fmla="*/ 816864 w 1786128"/>
                <a:gd name="connsiteY82" fmla="*/ 731520 h 1176528"/>
                <a:gd name="connsiteX83" fmla="*/ 786384 w 1786128"/>
                <a:gd name="connsiteY83" fmla="*/ 688848 h 1176528"/>
                <a:gd name="connsiteX84" fmla="*/ 755904 w 1786128"/>
                <a:gd name="connsiteY84" fmla="*/ 664464 h 1176528"/>
                <a:gd name="connsiteX85" fmla="*/ 694944 w 1786128"/>
                <a:gd name="connsiteY85" fmla="*/ 652272 h 117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86128" h="1176528">
                  <a:moveTo>
                    <a:pt x="694944" y="652272"/>
                  </a:moveTo>
                  <a:lnTo>
                    <a:pt x="621792" y="640080"/>
                  </a:lnTo>
                  <a:lnTo>
                    <a:pt x="566928" y="633984"/>
                  </a:lnTo>
                  <a:lnTo>
                    <a:pt x="566928" y="633984"/>
                  </a:lnTo>
                  <a:lnTo>
                    <a:pt x="481584" y="603504"/>
                  </a:lnTo>
                  <a:lnTo>
                    <a:pt x="457200" y="548640"/>
                  </a:lnTo>
                  <a:lnTo>
                    <a:pt x="408432" y="505968"/>
                  </a:lnTo>
                  <a:lnTo>
                    <a:pt x="390144" y="475488"/>
                  </a:lnTo>
                  <a:lnTo>
                    <a:pt x="371856" y="463296"/>
                  </a:lnTo>
                  <a:lnTo>
                    <a:pt x="329184" y="457200"/>
                  </a:lnTo>
                  <a:lnTo>
                    <a:pt x="256032" y="432816"/>
                  </a:lnTo>
                  <a:lnTo>
                    <a:pt x="188976" y="438912"/>
                  </a:lnTo>
                  <a:lnTo>
                    <a:pt x="121920" y="420624"/>
                  </a:lnTo>
                  <a:lnTo>
                    <a:pt x="73152" y="341376"/>
                  </a:lnTo>
                  <a:lnTo>
                    <a:pt x="42672" y="262128"/>
                  </a:lnTo>
                  <a:lnTo>
                    <a:pt x="12192" y="219456"/>
                  </a:lnTo>
                  <a:lnTo>
                    <a:pt x="0" y="201168"/>
                  </a:lnTo>
                  <a:lnTo>
                    <a:pt x="0" y="182880"/>
                  </a:lnTo>
                  <a:lnTo>
                    <a:pt x="24384" y="188976"/>
                  </a:lnTo>
                  <a:lnTo>
                    <a:pt x="67056" y="219456"/>
                  </a:lnTo>
                  <a:lnTo>
                    <a:pt x="109728" y="249936"/>
                  </a:lnTo>
                  <a:lnTo>
                    <a:pt x="164592" y="268224"/>
                  </a:lnTo>
                  <a:lnTo>
                    <a:pt x="237744" y="268224"/>
                  </a:lnTo>
                  <a:lnTo>
                    <a:pt x="310896" y="256032"/>
                  </a:lnTo>
                  <a:lnTo>
                    <a:pt x="353568" y="243840"/>
                  </a:lnTo>
                  <a:lnTo>
                    <a:pt x="426720" y="213360"/>
                  </a:lnTo>
                  <a:lnTo>
                    <a:pt x="469392" y="170688"/>
                  </a:lnTo>
                  <a:lnTo>
                    <a:pt x="573024" y="97536"/>
                  </a:lnTo>
                  <a:lnTo>
                    <a:pt x="609600" y="73152"/>
                  </a:lnTo>
                  <a:lnTo>
                    <a:pt x="664464" y="54864"/>
                  </a:lnTo>
                  <a:lnTo>
                    <a:pt x="707136" y="18288"/>
                  </a:lnTo>
                  <a:lnTo>
                    <a:pt x="737616" y="12192"/>
                  </a:lnTo>
                  <a:lnTo>
                    <a:pt x="792480" y="6096"/>
                  </a:lnTo>
                  <a:lnTo>
                    <a:pt x="853440" y="0"/>
                  </a:lnTo>
                  <a:lnTo>
                    <a:pt x="932688" y="91440"/>
                  </a:lnTo>
                  <a:lnTo>
                    <a:pt x="1011936" y="146304"/>
                  </a:lnTo>
                  <a:lnTo>
                    <a:pt x="1055624" y="165100"/>
                  </a:lnTo>
                  <a:lnTo>
                    <a:pt x="1099820" y="155448"/>
                  </a:lnTo>
                  <a:lnTo>
                    <a:pt x="1164336" y="146304"/>
                  </a:lnTo>
                  <a:lnTo>
                    <a:pt x="1243584" y="134112"/>
                  </a:lnTo>
                  <a:lnTo>
                    <a:pt x="1292352" y="121920"/>
                  </a:lnTo>
                  <a:lnTo>
                    <a:pt x="1365504" y="128016"/>
                  </a:lnTo>
                  <a:lnTo>
                    <a:pt x="1487424" y="140208"/>
                  </a:lnTo>
                  <a:lnTo>
                    <a:pt x="1578864" y="164592"/>
                  </a:lnTo>
                  <a:lnTo>
                    <a:pt x="1645920" y="176784"/>
                  </a:lnTo>
                  <a:lnTo>
                    <a:pt x="1700784" y="170688"/>
                  </a:lnTo>
                  <a:lnTo>
                    <a:pt x="1706880" y="274320"/>
                  </a:lnTo>
                  <a:lnTo>
                    <a:pt x="1731264" y="347472"/>
                  </a:lnTo>
                  <a:lnTo>
                    <a:pt x="1755648" y="432816"/>
                  </a:lnTo>
                  <a:lnTo>
                    <a:pt x="1773936" y="493776"/>
                  </a:lnTo>
                  <a:lnTo>
                    <a:pt x="1786128" y="530352"/>
                  </a:lnTo>
                  <a:lnTo>
                    <a:pt x="1761744" y="548640"/>
                  </a:lnTo>
                  <a:lnTo>
                    <a:pt x="1700784" y="530352"/>
                  </a:lnTo>
                  <a:lnTo>
                    <a:pt x="1700784" y="530352"/>
                  </a:lnTo>
                  <a:lnTo>
                    <a:pt x="1597152" y="560832"/>
                  </a:lnTo>
                  <a:lnTo>
                    <a:pt x="1554480" y="573024"/>
                  </a:lnTo>
                  <a:lnTo>
                    <a:pt x="1517904" y="603504"/>
                  </a:lnTo>
                  <a:lnTo>
                    <a:pt x="1481328" y="658368"/>
                  </a:lnTo>
                  <a:lnTo>
                    <a:pt x="1469136" y="701040"/>
                  </a:lnTo>
                  <a:lnTo>
                    <a:pt x="1434592" y="727456"/>
                  </a:lnTo>
                  <a:cubicBezTo>
                    <a:pt x="1420368" y="727456"/>
                    <a:pt x="1418929" y="732959"/>
                    <a:pt x="1402080" y="737616"/>
                  </a:cubicBezTo>
                  <a:cubicBezTo>
                    <a:pt x="1385231" y="742273"/>
                    <a:pt x="1356360" y="749469"/>
                    <a:pt x="1333500" y="755396"/>
                  </a:cubicBezTo>
                  <a:lnTo>
                    <a:pt x="1292352" y="795528"/>
                  </a:lnTo>
                  <a:lnTo>
                    <a:pt x="1292352" y="841248"/>
                  </a:lnTo>
                  <a:lnTo>
                    <a:pt x="1292352" y="841248"/>
                  </a:lnTo>
                  <a:lnTo>
                    <a:pt x="1280160" y="926592"/>
                  </a:lnTo>
                  <a:lnTo>
                    <a:pt x="1261872" y="950976"/>
                  </a:lnTo>
                  <a:lnTo>
                    <a:pt x="1255776" y="993648"/>
                  </a:lnTo>
                  <a:lnTo>
                    <a:pt x="1243584" y="1078992"/>
                  </a:lnTo>
                  <a:lnTo>
                    <a:pt x="1231392" y="1146048"/>
                  </a:lnTo>
                  <a:lnTo>
                    <a:pt x="1231392" y="1170432"/>
                  </a:lnTo>
                  <a:lnTo>
                    <a:pt x="1200912" y="1176528"/>
                  </a:lnTo>
                  <a:lnTo>
                    <a:pt x="1164336" y="1158240"/>
                  </a:lnTo>
                  <a:lnTo>
                    <a:pt x="1109472" y="1158240"/>
                  </a:lnTo>
                  <a:lnTo>
                    <a:pt x="1030224" y="1158240"/>
                  </a:lnTo>
                  <a:lnTo>
                    <a:pt x="993648" y="1152144"/>
                  </a:lnTo>
                  <a:lnTo>
                    <a:pt x="920496" y="1133856"/>
                  </a:lnTo>
                  <a:lnTo>
                    <a:pt x="847344" y="1085088"/>
                  </a:lnTo>
                  <a:lnTo>
                    <a:pt x="829056" y="1054608"/>
                  </a:lnTo>
                  <a:lnTo>
                    <a:pt x="833806" y="1001625"/>
                  </a:lnTo>
                  <a:lnTo>
                    <a:pt x="860044" y="903224"/>
                  </a:lnTo>
                  <a:lnTo>
                    <a:pt x="835152" y="786384"/>
                  </a:lnTo>
                  <a:lnTo>
                    <a:pt x="816864" y="731520"/>
                  </a:lnTo>
                  <a:lnTo>
                    <a:pt x="786384" y="688848"/>
                  </a:lnTo>
                  <a:lnTo>
                    <a:pt x="755904" y="664464"/>
                  </a:lnTo>
                  <a:lnTo>
                    <a:pt x="694944" y="652272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5" name="동래구">
              <a:extLst>
                <a:ext uri="{FF2B5EF4-FFF2-40B4-BE49-F238E27FC236}">
                  <a16:creationId xmlns:a16="http://schemas.microsoft.com/office/drawing/2014/main" id="{6A737FE5-72A7-4DC4-A512-4C484AB7021B}"/>
                </a:ext>
              </a:extLst>
            </p:cNvPr>
            <p:cNvSpPr/>
            <p:nvPr/>
          </p:nvSpPr>
          <p:spPr>
            <a:xfrm>
              <a:off x="4523340" y="3637318"/>
              <a:ext cx="693330" cy="402232"/>
            </a:xfrm>
            <a:custGeom>
              <a:avLst/>
              <a:gdLst>
                <a:gd name="connsiteX0" fmla="*/ 845820 w 1842135"/>
                <a:gd name="connsiteY0" fmla="*/ 0 h 1068705"/>
                <a:gd name="connsiteX1" fmla="*/ 794385 w 1842135"/>
                <a:gd name="connsiteY1" fmla="*/ 1905 h 1068705"/>
                <a:gd name="connsiteX2" fmla="*/ 739140 w 1842135"/>
                <a:gd name="connsiteY2" fmla="*/ 17145 h 1068705"/>
                <a:gd name="connsiteX3" fmla="*/ 689610 w 1842135"/>
                <a:gd name="connsiteY3" fmla="*/ 32385 h 1068705"/>
                <a:gd name="connsiteX4" fmla="*/ 632460 w 1842135"/>
                <a:gd name="connsiteY4" fmla="*/ 51435 h 1068705"/>
                <a:gd name="connsiteX5" fmla="*/ 582930 w 1842135"/>
                <a:gd name="connsiteY5" fmla="*/ 72390 h 1068705"/>
                <a:gd name="connsiteX6" fmla="*/ 525780 w 1842135"/>
                <a:gd name="connsiteY6" fmla="*/ 97155 h 1068705"/>
                <a:gd name="connsiteX7" fmla="*/ 508635 w 1842135"/>
                <a:gd name="connsiteY7" fmla="*/ 102870 h 1068705"/>
                <a:gd name="connsiteX8" fmla="*/ 464820 w 1842135"/>
                <a:gd name="connsiteY8" fmla="*/ 127635 h 1068705"/>
                <a:gd name="connsiteX9" fmla="*/ 419100 w 1842135"/>
                <a:gd name="connsiteY9" fmla="*/ 144780 h 1068705"/>
                <a:gd name="connsiteX10" fmla="*/ 400050 w 1842135"/>
                <a:gd name="connsiteY10" fmla="*/ 148590 h 1068705"/>
                <a:gd name="connsiteX11" fmla="*/ 394335 w 1842135"/>
                <a:gd name="connsiteY11" fmla="*/ 173355 h 1068705"/>
                <a:gd name="connsiteX12" fmla="*/ 392430 w 1842135"/>
                <a:gd name="connsiteY12" fmla="*/ 205740 h 1068705"/>
                <a:gd name="connsiteX13" fmla="*/ 379095 w 1842135"/>
                <a:gd name="connsiteY13" fmla="*/ 257175 h 1068705"/>
                <a:gd name="connsiteX14" fmla="*/ 367665 w 1842135"/>
                <a:gd name="connsiteY14" fmla="*/ 295275 h 1068705"/>
                <a:gd name="connsiteX15" fmla="*/ 342900 w 1842135"/>
                <a:gd name="connsiteY15" fmla="*/ 348615 h 1068705"/>
                <a:gd name="connsiteX16" fmla="*/ 320040 w 1842135"/>
                <a:gd name="connsiteY16" fmla="*/ 405765 h 1068705"/>
                <a:gd name="connsiteX17" fmla="*/ 302895 w 1842135"/>
                <a:gd name="connsiteY17" fmla="*/ 436245 h 1068705"/>
                <a:gd name="connsiteX18" fmla="*/ 274320 w 1842135"/>
                <a:gd name="connsiteY18" fmla="*/ 468630 h 1068705"/>
                <a:gd name="connsiteX19" fmla="*/ 268605 w 1842135"/>
                <a:gd name="connsiteY19" fmla="*/ 493395 h 1068705"/>
                <a:gd name="connsiteX20" fmla="*/ 241935 w 1842135"/>
                <a:gd name="connsiteY20" fmla="*/ 546735 h 1068705"/>
                <a:gd name="connsiteX21" fmla="*/ 215265 w 1842135"/>
                <a:gd name="connsiteY21" fmla="*/ 588645 h 1068705"/>
                <a:gd name="connsiteX22" fmla="*/ 192405 w 1842135"/>
                <a:gd name="connsiteY22" fmla="*/ 636270 h 1068705"/>
                <a:gd name="connsiteX23" fmla="*/ 158115 w 1842135"/>
                <a:gd name="connsiteY23" fmla="*/ 672465 h 1068705"/>
                <a:gd name="connsiteX24" fmla="*/ 127635 w 1842135"/>
                <a:gd name="connsiteY24" fmla="*/ 704850 h 1068705"/>
                <a:gd name="connsiteX25" fmla="*/ 106680 w 1842135"/>
                <a:gd name="connsiteY25" fmla="*/ 729615 h 1068705"/>
                <a:gd name="connsiteX26" fmla="*/ 74295 w 1842135"/>
                <a:gd name="connsiteY26" fmla="*/ 754380 h 1068705"/>
                <a:gd name="connsiteX27" fmla="*/ 26670 w 1842135"/>
                <a:gd name="connsiteY27" fmla="*/ 782955 h 1068705"/>
                <a:gd name="connsiteX28" fmla="*/ 9525 w 1842135"/>
                <a:gd name="connsiteY28" fmla="*/ 792480 h 1068705"/>
                <a:gd name="connsiteX29" fmla="*/ 0 w 1842135"/>
                <a:gd name="connsiteY29" fmla="*/ 819150 h 1068705"/>
                <a:gd name="connsiteX30" fmla="*/ 38100 w 1842135"/>
                <a:gd name="connsiteY30" fmla="*/ 857250 h 1068705"/>
                <a:gd name="connsiteX31" fmla="*/ 99060 w 1842135"/>
                <a:gd name="connsiteY31" fmla="*/ 937260 h 1068705"/>
                <a:gd name="connsiteX32" fmla="*/ 133350 w 1842135"/>
                <a:gd name="connsiteY32" fmla="*/ 965835 h 1068705"/>
                <a:gd name="connsiteX33" fmla="*/ 184785 w 1842135"/>
                <a:gd name="connsiteY33" fmla="*/ 1002030 h 1068705"/>
                <a:gd name="connsiteX34" fmla="*/ 245745 w 1842135"/>
                <a:gd name="connsiteY34" fmla="*/ 1034415 h 1068705"/>
                <a:gd name="connsiteX35" fmla="*/ 310515 w 1842135"/>
                <a:gd name="connsiteY35" fmla="*/ 1057275 h 1068705"/>
                <a:gd name="connsiteX36" fmla="*/ 375285 w 1842135"/>
                <a:gd name="connsiteY36" fmla="*/ 1068705 h 1068705"/>
                <a:gd name="connsiteX37" fmla="*/ 443865 w 1842135"/>
                <a:gd name="connsiteY37" fmla="*/ 1055370 h 1068705"/>
                <a:gd name="connsiteX38" fmla="*/ 531495 w 1842135"/>
                <a:gd name="connsiteY38" fmla="*/ 1022985 h 1068705"/>
                <a:gd name="connsiteX39" fmla="*/ 558165 w 1842135"/>
                <a:gd name="connsiteY39" fmla="*/ 1013460 h 1068705"/>
                <a:gd name="connsiteX40" fmla="*/ 598170 w 1842135"/>
                <a:gd name="connsiteY40" fmla="*/ 969645 h 1068705"/>
                <a:gd name="connsiteX41" fmla="*/ 634365 w 1842135"/>
                <a:gd name="connsiteY41" fmla="*/ 942975 h 1068705"/>
                <a:gd name="connsiteX42" fmla="*/ 676275 w 1842135"/>
                <a:gd name="connsiteY42" fmla="*/ 920115 h 1068705"/>
                <a:gd name="connsiteX43" fmla="*/ 714375 w 1842135"/>
                <a:gd name="connsiteY43" fmla="*/ 891540 h 1068705"/>
                <a:gd name="connsiteX44" fmla="*/ 731520 w 1842135"/>
                <a:gd name="connsiteY44" fmla="*/ 876300 h 1068705"/>
                <a:gd name="connsiteX45" fmla="*/ 756285 w 1842135"/>
                <a:gd name="connsiteY45" fmla="*/ 862965 h 1068705"/>
                <a:gd name="connsiteX46" fmla="*/ 792480 w 1842135"/>
                <a:gd name="connsiteY46" fmla="*/ 849630 h 1068705"/>
                <a:gd name="connsiteX47" fmla="*/ 809625 w 1842135"/>
                <a:gd name="connsiteY47" fmla="*/ 828675 h 1068705"/>
                <a:gd name="connsiteX48" fmla="*/ 862965 w 1842135"/>
                <a:gd name="connsiteY48" fmla="*/ 809625 h 1068705"/>
                <a:gd name="connsiteX49" fmla="*/ 929640 w 1842135"/>
                <a:gd name="connsiteY49" fmla="*/ 790575 h 1068705"/>
                <a:gd name="connsiteX50" fmla="*/ 963930 w 1842135"/>
                <a:gd name="connsiteY50" fmla="*/ 784860 h 1068705"/>
                <a:gd name="connsiteX51" fmla="*/ 990600 w 1842135"/>
                <a:gd name="connsiteY51" fmla="*/ 784860 h 1068705"/>
                <a:gd name="connsiteX52" fmla="*/ 1019175 w 1842135"/>
                <a:gd name="connsiteY52" fmla="*/ 811530 h 1068705"/>
                <a:gd name="connsiteX53" fmla="*/ 1055370 w 1842135"/>
                <a:gd name="connsiteY53" fmla="*/ 868680 h 1068705"/>
                <a:gd name="connsiteX54" fmla="*/ 1080135 w 1842135"/>
                <a:gd name="connsiteY54" fmla="*/ 889635 h 1068705"/>
                <a:gd name="connsiteX55" fmla="*/ 1127760 w 1842135"/>
                <a:gd name="connsiteY55" fmla="*/ 923925 h 1068705"/>
                <a:gd name="connsiteX56" fmla="*/ 1169670 w 1842135"/>
                <a:gd name="connsiteY56" fmla="*/ 948690 h 1068705"/>
                <a:gd name="connsiteX57" fmla="*/ 1200150 w 1842135"/>
                <a:gd name="connsiteY57" fmla="*/ 952500 h 1068705"/>
                <a:gd name="connsiteX58" fmla="*/ 1297305 w 1842135"/>
                <a:gd name="connsiteY58" fmla="*/ 937260 h 1068705"/>
                <a:gd name="connsiteX59" fmla="*/ 1360170 w 1842135"/>
                <a:gd name="connsiteY59" fmla="*/ 925830 h 1068705"/>
                <a:gd name="connsiteX60" fmla="*/ 1411605 w 1842135"/>
                <a:gd name="connsiteY60" fmla="*/ 914400 h 1068705"/>
                <a:gd name="connsiteX61" fmla="*/ 1457325 w 1842135"/>
                <a:gd name="connsiteY61" fmla="*/ 912495 h 1068705"/>
                <a:gd name="connsiteX62" fmla="*/ 1556385 w 1842135"/>
                <a:gd name="connsiteY62" fmla="*/ 923925 h 1068705"/>
                <a:gd name="connsiteX63" fmla="*/ 1647825 w 1842135"/>
                <a:gd name="connsiteY63" fmla="*/ 939165 h 1068705"/>
                <a:gd name="connsiteX64" fmla="*/ 1710690 w 1842135"/>
                <a:gd name="connsiteY64" fmla="*/ 956310 h 1068705"/>
                <a:gd name="connsiteX65" fmla="*/ 1762125 w 1842135"/>
                <a:gd name="connsiteY65" fmla="*/ 969645 h 1068705"/>
                <a:gd name="connsiteX66" fmla="*/ 1796415 w 1842135"/>
                <a:gd name="connsiteY66" fmla="*/ 971550 h 1068705"/>
                <a:gd name="connsiteX67" fmla="*/ 1828800 w 1842135"/>
                <a:gd name="connsiteY67" fmla="*/ 965835 h 1068705"/>
                <a:gd name="connsiteX68" fmla="*/ 1842135 w 1842135"/>
                <a:gd name="connsiteY68" fmla="*/ 954405 h 1068705"/>
                <a:gd name="connsiteX69" fmla="*/ 1836420 w 1842135"/>
                <a:gd name="connsiteY69" fmla="*/ 889635 h 1068705"/>
                <a:gd name="connsiteX70" fmla="*/ 1832610 w 1842135"/>
                <a:gd name="connsiteY70" fmla="*/ 788670 h 1068705"/>
                <a:gd name="connsiteX71" fmla="*/ 1838325 w 1842135"/>
                <a:gd name="connsiteY71" fmla="*/ 735330 h 1068705"/>
                <a:gd name="connsiteX72" fmla="*/ 1834515 w 1842135"/>
                <a:gd name="connsiteY72" fmla="*/ 681990 h 1068705"/>
                <a:gd name="connsiteX73" fmla="*/ 1817370 w 1842135"/>
                <a:gd name="connsiteY73" fmla="*/ 615315 h 1068705"/>
                <a:gd name="connsiteX74" fmla="*/ 1815465 w 1842135"/>
                <a:gd name="connsiteY74" fmla="*/ 561975 h 1068705"/>
                <a:gd name="connsiteX75" fmla="*/ 1805940 w 1842135"/>
                <a:gd name="connsiteY75" fmla="*/ 483870 h 1068705"/>
                <a:gd name="connsiteX76" fmla="*/ 1794510 w 1842135"/>
                <a:gd name="connsiteY76" fmla="*/ 472440 h 1068705"/>
                <a:gd name="connsiteX77" fmla="*/ 1765935 w 1842135"/>
                <a:gd name="connsiteY77" fmla="*/ 472440 h 1068705"/>
                <a:gd name="connsiteX78" fmla="*/ 1739265 w 1842135"/>
                <a:gd name="connsiteY78" fmla="*/ 476250 h 1068705"/>
                <a:gd name="connsiteX79" fmla="*/ 1663065 w 1842135"/>
                <a:gd name="connsiteY79" fmla="*/ 436245 h 1068705"/>
                <a:gd name="connsiteX80" fmla="*/ 1619250 w 1842135"/>
                <a:gd name="connsiteY80" fmla="*/ 403860 h 1068705"/>
                <a:gd name="connsiteX81" fmla="*/ 1594485 w 1842135"/>
                <a:gd name="connsiteY81" fmla="*/ 373380 h 1068705"/>
                <a:gd name="connsiteX82" fmla="*/ 1567815 w 1842135"/>
                <a:gd name="connsiteY82" fmla="*/ 331470 h 1068705"/>
                <a:gd name="connsiteX83" fmla="*/ 1548765 w 1842135"/>
                <a:gd name="connsiteY83" fmla="*/ 283845 h 1068705"/>
                <a:gd name="connsiteX84" fmla="*/ 1527810 w 1842135"/>
                <a:gd name="connsiteY84" fmla="*/ 245745 h 1068705"/>
                <a:gd name="connsiteX85" fmla="*/ 1501140 w 1842135"/>
                <a:gd name="connsiteY85" fmla="*/ 205740 h 1068705"/>
                <a:gd name="connsiteX86" fmla="*/ 1480185 w 1842135"/>
                <a:gd name="connsiteY86" fmla="*/ 179070 h 1068705"/>
                <a:gd name="connsiteX87" fmla="*/ 1436370 w 1842135"/>
                <a:gd name="connsiteY87" fmla="*/ 156210 h 1068705"/>
                <a:gd name="connsiteX88" fmla="*/ 1384935 w 1842135"/>
                <a:gd name="connsiteY88" fmla="*/ 135255 h 1068705"/>
                <a:gd name="connsiteX89" fmla="*/ 1346835 w 1842135"/>
                <a:gd name="connsiteY89" fmla="*/ 127635 h 1068705"/>
                <a:gd name="connsiteX90" fmla="*/ 1285875 w 1842135"/>
                <a:gd name="connsiteY90" fmla="*/ 123825 h 1068705"/>
                <a:gd name="connsiteX91" fmla="*/ 1240155 w 1842135"/>
                <a:gd name="connsiteY91" fmla="*/ 127635 h 1068705"/>
                <a:gd name="connsiteX92" fmla="*/ 1202055 w 1842135"/>
                <a:gd name="connsiteY92" fmla="*/ 133350 h 1068705"/>
                <a:gd name="connsiteX93" fmla="*/ 1150620 w 1842135"/>
                <a:gd name="connsiteY93" fmla="*/ 137160 h 1068705"/>
                <a:gd name="connsiteX94" fmla="*/ 1110615 w 1842135"/>
                <a:gd name="connsiteY94" fmla="*/ 137160 h 1068705"/>
                <a:gd name="connsiteX95" fmla="*/ 1082040 w 1842135"/>
                <a:gd name="connsiteY95" fmla="*/ 133350 h 1068705"/>
                <a:gd name="connsiteX96" fmla="*/ 1017270 w 1842135"/>
                <a:gd name="connsiteY96" fmla="*/ 102870 h 1068705"/>
                <a:gd name="connsiteX97" fmla="*/ 969645 w 1842135"/>
                <a:gd name="connsiteY97" fmla="*/ 64770 h 1068705"/>
                <a:gd name="connsiteX98" fmla="*/ 946785 w 1842135"/>
                <a:gd name="connsiteY98" fmla="*/ 38100 h 1068705"/>
                <a:gd name="connsiteX99" fmla="*/ 916305 w 1842135"/>
                <a:gd name="connsiteY99" fmla="*/ 20955 h 1068705"/>
                <a:gd name="connsiteX100" fmla="*/ 845820 w 1842135"/>
                <a:gd name="connsiteY100" fmla="*/ 0 h 106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842135" h="1068705">
                  <a:moveTo>
                    <a:pt x="845820" y="0"/>
                  </a:moveTo>
                  <a:lnTo>
                    <a:pt x="794385" y="1905"/>
                  </a:lnTo>
                  <a:lnTo>
                    <a:pt x="739140" y="17145"/>
                  </a:lnTo>
                  <a:lnTo>
                    <a:pt x="689610" y="32385"/>
                  </a:lnTo>
                  <a:lnTo>
                    <a:pt x="632460" y="51435"/>
                  </a:lnTo>
                  <a:lnTo>
                    <a:pt x="582930" y="72390"/>
                  </a:lnTo>
                  <a:lnTo>
                    <a:pt x="525780" y="97155"/>
                  </a:lnTo>
                  <a:lnTo>
                    <a:pt x="508635" y="102870"/>
                  </a:lnTo>
                  <a:lnTo>
                    <a:pt x="464820" y="127635"/>
                  </a:lnTo>
                  <a:lnTo>
                    <a:pt x="419100" y="144780"/>
                  </a:lnTo>
                  <a:lnTo>
                    <a:pt x="400050" y="148590"/>
                  </a:lnTo>
                  <a:lnTo>
                    <a:pt x="394335" y="173355"/>
                  </a:lnTo>
                  <a:lnTo>
                    <a:pt x="392430" y="205740"/>
                  </a:lnTo>
                  <a:lnTo>
                    <a:pt x="379095" y="257175"/>
                  </a:lnTo>
                  <a:lnTo>
                    <a:pt x="367665" y="295275"/>
                  </a:lnTo>
                  <a:lnTo>
                    <a:pt x="342900" y="348615"/>
                  </a:lnTo>
                  <a:lnTo>
                    <a:pt x="320040" y="405765"/>
                  </a:lnTo>
                  <a:lnTo>
                    <a:pt x="302895" y="436245"/>
                  </a:lnTo>
                  <a:lnTo>
                    <a:pt x="274320" y="468630"/>
                  </a:lnTo>
                  <a:lnTo>
                    <a:pt x="268605" y="493395"/>
                  </a:lnTo>
                  <a:lnTo>
                    <a:pt x="241935" y="546735"/>
                  </a:lnTo>
                  <a:lnTo>
                    <a:pt x="215265" y="588645"/>
                  </a:lnTo>
                  <a:lnTo>
                    <a:pt x="192405" y="636270"/>
                  </a:lnTo>
                  <a:lnTo>
                    <a:pt x="158115" y="672465"/>
                  </a:lnTo>
                  <a:lnTo>
                    <a:pt x="127635" y="704850"/>
                  </a:lnTo>
                  <a:lnTo>
                    <a:pt x="106680" y="729615"/>
                  </a:lnTo>
                  <a:lnTo>
                    <a:pt x="74295" y="754380"/>
                  </a:lnTo>
                  <a:lnTo>
                    <a:pt x="26670" y="782955"/>
                  </a:lnTo>
                  <a:lnTo>
                    <a:pt x="9525" y="792480"/>
                  </a:lnTo>
                  <a:lnTo>
                    <a:pt x="0" y="819150"/>
                  </a:lnTo>
                  <a:lnTo>
                    <a:pt x="38100" y="857250"/>
                  </a:lnTo>
                  <a:lnTo>
                    <a:pt x="99060" y="937260"/>
                  </a:lnTo>
                  <a:lnTo>
                    <a:pt x="133350" y="965835"/>
                  </a:lnTo>
                  <a:lnTo>
                    <a:pt x="184785" y="1002030"/>
                  </a:lnTo>
                  <a:lnTo>
                    <a:pt x="245745" y="1034415"/>
                  </a:lnTo>
                  <a:lnTo>
                    <a:pt x="310515" y="1057275"/>
                  </a:lnTo>
                  <a:lnTo>
                    <a:pt x="375285" y="1068705"/>
                  </a:lnTo>
                  <a:lnTo>
                    <a:pt x="443865" y="1055370"/>
                  </a:lnTo>
                  <a:lnTo>
                    <a:pt x="531495" y="1022985"/>
                  </a:lnTo>
                  <a:lnTo>
                    <a:pt x="558165" y="1013460"/>
                  </a:lnTo>
                  <a:lnTo>
                    <a:pt x="598170" y="969645"/>
                  </a:lnTo>
                  <a:lnTo>
                    <a:pt x="634365" y="942975"/>
                  </a:lnTo>
                  <a:lnTo>
                    <a:pt x="676275" y="920115"/>
                  </a:lnTo>
                  <a:lnTo>
                    <a:pt x="714375" y="891540"/>
                  </a:lnTo>
                  <a:lnTo>
                    <a:pt x="731520" y="876300"/>
                  </a:lnTo>
                  <a:lnTo>
                    <a:pt x="756285" y="862965"/>
                  </a:lnTo>
                  <a:lnTo>
                    <a:pt x="792480" y="849630"/>
                  </a:lnTo>
                  <a:lnTo>
                    <a:pt x="809625" y="828675"/>
                  </a:lnTo>
                  <a:lnTo>
                    <a:pt x="862965" y="809625"/>
                  </a:lnTo>
                  <a:lnTo>
                    <a:pt x="929640" y="790575"/>
                  </a:lnTo>
                  <a:lnTo>
                    <a:pt x="963930" y="784860"/>
                  </a:lnTo>
                  <a:lnTo>
                    <a:pt x="990600" y="784860"/>
                  </a:lnTo>
                  <a:lnTo>
                    <a:pt x="1019175" y="811530"/>
                  </a:lnTo>
                  <a:lnTo>
                    <a:pt x="1055370" y="868680"/>
                  </a:lnTo>
                  <a:lnTo>
                    <a:pt x="1080135" y="889635"/>
                  </a:lnTo>
                  <a:lnTo>
                    <a:pt x="1127760" y="923925"/>
                  </a:lnTo>
                  <a:lnTo>
                    <a:pt x="1169670" y="948690"/>
                  </a:lnTo>
                  <a:lnTo>
                    <a:pt x="1200150" y="952500"/>
                  </a:lnTo>
                  <a:lnTo>
                    <a:pt x="1297305" y="937260"/>
                  </a:lnTo>
                  <a:lnTo>
                    <a:pt x="1360170" y="925830"/>
                  </a:lnTo>
                  <a:lnTo>
                    <a:pt x="1411605" y="914400"/>
                  </a:lnTo>
                  <a:lnTo>
                    <a:pt x="1457325" y="912495"/>
                  </a:lnTo>
                  <a:lnTo>
                    <a:pt x="1556385" y="923925"/>
                  </a:lnTo>
                  <a:lnTo>
                    <a:pt x="1647825" y="939165"/>
                  </a:lnTo>
                  <a:lnTo>
                    <a:pt x="1710690" y="956310"/>
                  </a:lnTo>
                  <a:lnTo>
                    <a:pt x="1762125" y="969645"/>
                  </a:lnTo>
                  <a:lnTo>
                    <a:pt x="1796415" y="971550"/>
                  </a:lnTo>
                  <a:lnTo>
                    <a:pt x="1828800" y="965835"/>
                  </a:lnTo>
                  <a:lnTo>
                    <a:pt x="1842135" y="954405"/>
                  </a:lnTo>
                  <a:lnTo>
                    <a:pt x="1836420" y="889635"/>
                  </a:lnTo>
                  <a:lnTo>
                    <a:pt x="1832610" y="788670"/>
                  </a:lnTo>
                  <a:lnTo>
                    <a:pt x="1838325" y="735330"/>
                  </a:lnTo>
                  <a:lnTo>
                    <a:pt x="1834515" y="681990"/>
                  </a:lnTo>
                  <a:lnTo>
                    <a:pt x="1817370" y="615315"/>
                  </a:lnTo>
                  <a:lnTo>
                    <a:pt x="1815465" y="561975"/>
                  </a:lnTo>
                  <a:lnTo>
                    <a:pt x="1805940" y="483870"/>
                  </a:lnTo>
                  <a:lnTo>
                    <a:pt x="1794510" y="472440"/>
                  </a:lnTo>
                  <a:lnTo>
                    <a:pt x="1765935" y="472440"/>
                  </a:lnTo>
                  <a:lnTo>
                    <a:pt x="1739265" y="476250"/>
                  </a:lnTo>
                  <a:lnTo>
                    <a:pt x="1663065" y="436245"/>
                  </a:lnTo>
                  <a:lnTo>
                    <a:pt x="1619250" y="403860"/>
                  </a:lnTo>
                  <a:lnTo>
                    <a:pt x="1594485" y="373380"/>
                  </a:lnTo>
                  <a:lnTo>
                    <a:pt x="1567815" y="331470"/>
                  </a:lnTo>
                  <a:lnTo>
                    <a:pt x="1548765" y="283845"/>
                  </a:lnTo>
                  <a:lnTo>
                    <a:pt x="1527810" y="245745"/>
                  </a:lnTo>
                  <a:lnTo>
                    <a:pt x="1501140" y="205740"/>
                  </a:lnTo>
                  <a:lnTo>
                    <a:pt x="1480185" y="179070"/>
                  </a:lnTo>
                  <a:lnTo>
                    <a:pt x="1436370" y="156210"/>
                  </a:lnTo>
                  <a:lnTo>
                    <a:pt x="1384935" y="135255"/>
                  </a:lnTo>
                  <a:lnTo>
                    <a:pt x="1346835" y="127635"/>
                  </a:lnTo>
                  <a:lnTo>
                    <a:pt x="1285875" y="123825"/>
                  </a:lnTo>
                  <a:lnTo>
                    <a:pt x="1240155" y="127635"/>
                  </a:lnTo>
                  <a:lnTo>
                    <a:pt x="1202055" y="133350"/>
                  </a:lnTo>
                  <a:lnTo>
                    <a:pt x="1150620" y="137160"/>
                  </a:lnTo>
                  <a:lnTo>
                    <a:pt x="1110615" y="137160"/>
                  </a:lnTo>
                  <a:lnTo>
                    <a:pt x="1082040" y="133350"/>
                  </a:lnTo>
                  <a:lnTo>
                    <a:pt x="1017270" y="102870"/>
                  </a:lnTo>
                  <a:lnTo>
                    <a:pt x="969645" y="64770"/>
                  </a:lnTo>
                  <a:lnTo>
                    <a:pt x="946785" y="38100"/>
                  </a:lnTo>
                  <a:lnTo>
                    <a:pt x="916305" y="20955"/>
                  </a:lnTo>
                  <a:lnTo>
                    <a:pt x="845820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6" name="북구">
              <a:extLst>
                <a:ext uri="{FF2B5EF4-FFF2-40B4-BE49-F238E27FC236}">
                  <a16:creationId xmlns:a16="http://schemas.microsoft.com/office/drawing/2014/main" id="{F0E2CA2C-0883-454E-A433-320A58EC3A7A}"/>
                </a:ext>
              </a:extLst>
            </p:cNvPr>
            <p:cNvSpPr/>
            <p:nvPr/>
          </p:nvSpPr>
          <p:spPr>
            <a:xfrm>
              <a:off x="3995650" y="3043242"/>
              <a:ext cx="660919" cy="999844"/>
            </a:xfrm>
            <a:custGeom>
              <a:avLst/>
              <a:gdLst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03118 w 1721427"/>
                <a:gd name="connsiteY60" fmla="*/ 2601191 h 2608119"/>
                <a:gd name="connsiteX61" fmla="*/ 772391 w 1721427"/>
                <a:gd name="connsiteY61" fmla="*/ 2573482 h 2608119"/>
                <a:gd name="connsiteX62" fmla="*/ 845127 w 1721427"/>
                <a:gd name="connsiteY62" fmla="*/ 2549237 h 2608119"/>
                <a:gd name="connsiteX63" fmla="*/ 942109 w 1721427"/>
                <a:gd name="connsiteY63" fmla="*/ 2504209 h 2608119"/>
                <a:gd name="connsiteX64" fmla="*/ 1025236 w 1721427"/>
                <a:gd name="connsiteY64" fmla="*/ 2469573 h 2608119"/>
                <a:gd name="connsiteX65" fmla="*/ 1108363 w 1721427"/>
                <a:gd name="connsiteY65" fmla="*/ 2431473 h 2608119"/>
                <a:gd name="connsiteX66" fmla="*/ 1177636 w 1721427"/>
                <a:gd name="connsiteY66" fmla="*/ 2393373 h 2608119"/>
                <a:gd name="connsiteX67" fmla="*/ 1250372 w 1721427"/>
                <a:gd name="connsiteY67" fmla="*/ 2358737 h 2608119"/>
                <a:gd name="connsiteX68" fmla="*/ 1309254 w 1721427"/>
                <a:gd name="connsiteY68" fmla="*/ 2327564 h 2608119"/>
                <a:gd name="connsiteX69" fmla="*/ 1330036 w 1721427"/>
                <a:gd name="connsiteY69" fmla="*/ 2299855 h 2608119"/>
                <a:gd name="connsiteX70" fmla="*/ 1413163 w 1721427"/>
                <a:gd name="connsiteY70" fmla="*/ 2247900 h 2608119"/>
                <a:gd name="connsiteX71" fmla="*/ 1496291 w 1721427"/>
                <a:gd name="connsiteY71" fmla="*/ 2161309 h 2608119"/>
                <a:gd name="connsiteX72" fmla="*/ 1548245 w 1721427"/>
                <a:gd name="connsiteY72" fmla="*/ 2064328 h 2608119"/>
                <a:gd name="connsiteX73" fmla="*/ 1579418 w 1721427"/>
                <a:gd name="connsiteY73" fmla="*/ 2033155 h 2608119"/>
                <a:gd name="connsiteX74" fmla="*/ 1586345 w 1721427"/>
                <a:gd name="connsiteY74" fmla="*/ 1988128 h 2608119"/>
                <a:gd name="connsiteX75" fmla="*/ 1620981 w 1721427"/>
                <a:gd name="connsiteY75" fmla="*/ 1956955 h 2608119"/>
                <a:gd name="connsiteX76" fmla="*/ 1652154 w 1721427"/>
                <a:gd name="connsiteY76" fmla="*/ 1887682 h 2608119"/>
                <a:gd name="connsiteX77" fmla="*/ 1676400 w 1721427"/>
                <a:gd name="connsiteY77" fmla="*/ 1849582 h 2608119"/>
                <a:gd name="connsiteX78" fmla="*/ 1697181 w 1721427"/>
                <a:gd name="connsiteY78" fmla="*/ 1773382 h 2608119"/>
                <a:gd name="connsiteX79" fmla="*/ 1714500 w 1721427"/>
                <a:gd name="connsiteY79" fmla="*/ 1714500 h 2608119"/>
                <a:gd name="connsiteX80" fmla="*/ 1721427 w 1721427"/>
                <a:gd name="connsiteY80" fmla="*/ 1672937 h 2608119"/>
                <a:gd name="connsiteX81" fmla="*/ 1697181 w 1721427"/>
                <a:gd name="connsiteY81" fmla="*/ 1634837 h 2608119"/>
                <a:gd name="connsiteX82" fmla="*/ 1645227 w 1721427"/>
                <a:gd name="connsiteY82" fmla="*/ 1603664 h 2608119"/>
                <a:gd name="connsiteX83" fmla="*/ 1596736 w 1721427"/>
                <a:gd name="connsiteY83" fmla="*/ 1565564 h 2608119"/>
                <a:gd name="connsiteX84" fmla="*/ 1555172 w 1721427"/>
                <a:gd name="connsiteY84" fmla="*/ 1534391 h 2608119"/>
                <a:gd name="connsiteX85" fmla="*/ 1506681 w 1721427"/>
                <a:gd name="connsiteY85" fmla="*/ 1513609 h 2608119"/>
                <a:gd name="connsiteX86" fmla="*/ 1444336 w 1721427"/>
                <a:gd name="connsiteY86" fmla="*/ 1472046 h 2608119"/>
                <a:gd name="connsiteX87" fmla="*/ 1423554 w 1721427"/>
                <a:gd name="connsiteY87" fmla="*/ 1458191 h 2608119"/>
                <a:gd name="connsiteX88" fmla="*/ 1399309 w 1721427"/>
                <a:gd name="connsiteY88" fmla="*/ 1430482 h 2608119"/>
                <a:gd name="connsiteX89" fmla="*/ 1385454 w 1721427"/>
                <a:gd name="connsiteY89" fmla="*/ 1385455 h 2608119"/>
                <a:gd name="connsiteX90" fmla="*/ 1385454 w 1721427"/>
                <a:gd name="connsiteY90" fmla="*/ 1330037 h 2608119"/>
                <a:gd name="connsiteX91" fmla="*/ 1430481 w 1721427"/>
                <a:gd name="connsiteY91" fmla="*/ 1215737 h 2608119"/>
                <a:gd name="connsiteX92" fmla="*/ 1465118 w 1721427"/>
                <a:gd name="connsiteY92" fmla="*/ 1153391 h 2608119"/>
                <a:gd name="connsiteX93" fmla="*/ 1489363 w 1721427"/>
                <a:gd name="connsiteY93" fmla="*/ 1115291 h 2608119"/>
                <a:gd name="connsiteX94" fmla="*/ 1489363 w 1721427"/>
                <a:gd name="connsiteY94" fmla="*/ 1070264 h 2608119"/>
                <a:gd name="connsiteX95" fmla="*/ 1447800 w 1721427"/>
                <a:gd name="connsiteY95" fmla="*/ 928255 h 2608119"/>
                <a:gd name="connsiteX96" fmla="*/ 1399309 w 1721427"/>
                <a:gd name="connsiteY96" fmla="*/ 862446 h 2608119"/>
                <a:gd name="connsiteX97" fmla="*/ 1347354 w 1721427"/>
                <a:gd name="connsiteY97" fmla="*/ 772391 h 2608119"/>
                <a:gd name="connsiteX98" fmla="*/ 1319645 w 1721427"/>
                <a:gd name="connsiteY98" fmla="*/ 703119 h 2608119"/>
                <a:gd name="connsiteX99" fmla="*/ 1291936 w 1721427"/>
                <a:gd name="connsiteY99" fmla="*/ 651164 h 2608119"/>
                <a:gd name="connsiteX100" fmla="*/ 1260763 w 1721427"/>
                <a:gd name="connsiteY100" fmla="*/ 588819 h 2608119"/>
                <a:gd name="connsiteX101" fmla="*/ 1236518 w 1721427"/>
                <a:gd name="connsiteY101" fmla="*/ 550719 h 2608119"/>
                <a:gd name="connsiteX102" fmla="*/ 1226127 w 1721427"/>
                <a:gd name="connsiteY102" fmla="*/ 498764 h 2608119"/>
                <a:gd name="connsiteX103" fmla="*/ 1250372 w 1721427"/>
                <a:gd name="connsiteY103" fmla="*/ 377537 h 2608119"/>
                <a:gd name="connsiteX104" fmla="*/ 1285009 w 1721427"/>
                <a:gd name="connsiteY104" fmla="*/ 315191 h 2608119"/>
                <a:gd name="connsiteX105" fmla="*/ 1309254 w 1721427"/>
                <a:gd name="connsiteY105" fmla="*/ 263237 h 2608119"/>
                <a:gd name="connsiteX106" fmla="*/ 1357745 w 1721427"/>
                <a:gd name="connsiteY106" fmla="*/ 207819 h 2608119"/>
                <a:gd name="connsiteX107" fmla="*/ 1395845 w 1721427"/>
                <a:gd name="connsiteY107" fmla="*/ 159328 h 2608119"/>
                <a:gd name="connsiteX108" fmla="*/ 1413163 w 1721427"/>
                <a:gd name="connsiteY108" fmla="*/ 131619 h 2608119"/>
                <a:gd name="connsiteX109" fmla="*/ 1423554 w 1721427"/>
                <a:gd name="connsiteY109" fmla="*/ 93519 h 2608119"/>
                <a:gd name="connsiteX110" fmla="*/ 1433945 w 1721427"/>
                <a:gd name="connsiteY110" fmla="*/ 31173 h 2608119"/>
                <a:gd name="connsiteX111" fmla="*/ 1433945 w 1721427"/>
                <a:gd name="connsiteY111" fmla="*/ 31173 h 2608119"/>
                <a:gd name="connsiteX112" fmla="*/ 1402772 w 1721427"/>
                <a:gd name="connsiteY112" fmla="*/ 0 h 2608119"/>
                <a:gd name="connsiteX113" fmla="*/ 1364672 w 1721427"/>
                <a:gd name="connsiteY113" fmla="*/ 13855 h 2608119"/>
                <a:gd name="connsiteX114" fmla="*/ 1333500 w 1721427"/>
                <a:gd name="connsiteY114" fmla="*/ 17319 h 2608119"/>
                <a:gd name="connsiteX115" fmla="*/ 1291936 w 1721427"/>
                <a:gd name="connsiteY115" fmla="*/ 10391 h 2608119"/>
                <a:gd name="connsiteX116" fmla="*/ 1257300 w 1721427"/>
                <a:gd name="connsiteY116" fmla="*/ 6928 h 2608119"/>
                <a:gd name="connsiteX117" fmla="*/ 1208809 w 1721427"/>
                <a:gd name="connsiteY117" fmla="*/ 17319 h 2608119"/>
                <a:gd name="connsiteX118" fmla="*/ 1139536 w 1721427"/>
                <a:gd name="connsiteY118" fmla="*/ 38100 h 2608119"/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03118 w 1721427"/>
                <a:gd name="connsiteY60" fmla="*/ 2601191 h 2608119"/>
                <a:gd name="connsiteX61" fmla="*/ 772391 w 1721427"/>
                <a:gd name="connsiteY61" fmla="*/ 2573482 h 2608119"/>
                <a:gd name="connsiteX62" fmla="*/ 845127 w 1721427"/>
                <a:gd name="connsiteY62" fmla="*/ 2549237 h 2608119"/>
                <a:gd name="connsiteX63" fmla="*/ 942109 w 1721427"/>
                <a:gd name="connsiteY63" fmla="*/ 2504209 h 2608119"/>
                <a:gd name="connsiteX64" fmla="*/ 1025236 w 1721427"/>
                <a:gd name="connsiteY64" fmla="*/ 2469573 h 2608119"/>
                <a:gd name="connsiteX65" fmla="*/ 1108363 w 1721427"/>
                <a:gd name="connsiteY65" fmla="*/ 2431473 h 2608119"/>
                <a:gd name="connsiteX66" fmla="*/ 1177636 w 1721427"/>
                <a:gd name="connsiteY66" fmla="*/ 2393373 h 2608119"/>
                <a:gd name="connsiteX67" fmla="*/ 1250372 w 1721427"/>
                <a:gd name="connsiteY67" fmla="*/ 2358737 h 2608119"/>
                <a:gd name="connsiteX68" fmla="*/ 1309254 w 1721427"/>
                <a:gd name="connsiteY68" fmla="*/ 2327564 h 2608119"/>
                <a:gd name="connsiteX69" fmla="*/ 1330036 w 1721427"/>
                <a:gd name="connsiteY69" fmla="*/ 2299855 h 2608119"/>
                <a:gd name="connsiteX70" fmla="*/ 1413163 w 1721427"/>
                <a:gd name="connsiteY70" fmla="*/ 2247900 h 2608119"/>
                <a:gd name="connsiteX71" fmla="*/ 1496291 w 1721427"/>
                <a:gd name="connsiteY71" fmla="*/ 2161309 h 2608119"/>
                <a:gd name="connsiteX72" fmla="*/ 1548245 w 1721427"/>
                <a:gd name="connsiteY72" fmla="*/ 2064328 h 2608119"/>
                <a:gd name="connsiteX73" fmla="*/ 1579418 w 1721427"/>
                <a:gd name="connsiteY73" fmla="*/ 2033155 h 2608119"/>
                <a:gd name="connsiteX74" fmla="*/ 1586345 w 1721427"/>
                <a:gd name="connsiteY74" fmla="*/ 1988128 h 2608119"/>
                <a:gd name="connsiteX75" fmla="*/ 1620981 w 1721427"/>
                <a:gd name="connsiteY75" fmla="*/ 1956955 h 2608119"/>
                <a:gd name="connsiteX76" fmla="*/ 1652154 w 1721427"/>
                <a:gd name="connsiteY76" fmla="*/ 1887682 h 2608119"/>
                <a:gd name="connsiteX77" fmla="*/ 1676400 w 1721427"/>
                <a:gd name="connsiteY77" fmla="*/ 1849582 h 2608119"/>
                <a:gd name="connsiteX78" fmla="*/ 1697181 w 1721427"/>
                <a:gd name="connsiteY78" fmla="*/ 1773382 h 2608119"/>
                <a:gd name="connsiteX79" fmla="*/ 1714500 w 1721427"/>
                <a:gd name="connsiteY79" fmla="*/ 1714500 h 2608119"/>
                <a:gd name="connsiteX80" fmla="*/ 1721427 w 1721427"/>
                <a:gd name="connsiteY80" fmla="*/ 1672937 h 2608119"/>
                <a:gd name="connsiteX81" fmla="*/ 1697181 w 1721427"/>
                <a:gd name="connsiteY81" fmla="*/ 1634837 h 2608119"/>
                <a:gd name="connsiteX82" fmla="*/ 1645227 w 1721427"/>
                <a:gd name="connsiteY82" fmla="*/ 1603664 h 2608119"/>
                <a:gd name="connsiteX83" fmla="*/ 1596736 w 1721427"/>
                <a:gd name="connsiteY83" fmla="*/ 1565564 h 2608119"/>
                <a:gd name="connsiteX84" fmla="*/ 1555172 w 1721427"/>
                <a:gd name="connsiteY84" fmla="*/ 1534391 h 2608119"/>
                <a:gd name="connsiteX85" fmla="*/ 1506681 w 1721427"/>
                <a:gd name="connsiteY85" fmla="*/ 1513609 h 2608119"/>
                <a:gd name="connsiteX86" fmla="*/ 1444336 w 1721427"/>
                <a:gd name="connsiteY86" fmla="*/ 1472046 h 2608119"/>
                <a:gd name="connsiteX87" fmla="*/ 1423554 w 1721427"/>
                <a:gd name="connsiteY87" fmla="*/ 1458191 h 2608119"/>
                <a:gd name="connsiteX88" fmla="*/ 1399309 w 1721427"/>
                <a:gd name="connsiteY88" fmla="*/ 1430482 h 2608119"/>
                <a:gd name="connsiteX89" fmla="*/ 1385454 w 1721427"/>
                <a:gd name="connsiteY89" fmla="*/ 1385455 h 2608119"/>
                <a:gd name="connsiteX90" fmla="*/ 1385454 w 1721427"/>
                <a:gd name="connsiteY90" fmla="*/ 1330037 h 2608119"/>
                <a:gd name="connsiteX91" fmla="*/ 1430481 w 1721427"/>
                <a:gd name="connsiteY91" fmla="*/ 1215737 h 2608119"/>
                <a:gd name="connsiteX92" fmla="*/ 1465118 w 1721427"/>
                <a:gd name="connsiteY92" fmla="*/ 1153391 h 2608119"/>
                <a:gd name="connsiteX93" fmla="*/ 1489363 w 1721427"/>
                <a:gd name="connsiteY93" fmla="*/ 1115291 h 2608119"/>
                <a:gd name="connsiteX94" fmla="*/ 1489363 w 1721427"/>
                <a:gd name="connsiteY94" fmla="*/ 1070264 h 2608119"/>
                <a:gd name="connsiteX95" fmla="*/ 1427018 w 1721427"/>
                <a:gd name="connsiteY95" fmla="*/ 942109 h 2608119"/>
                <a:gd name="connsiteX96" fmla="*/ 1399309 w 1721427"/>
                <a:gd name="connsiteY96" fmla="*/ 862446 h 2608119"/>
                <a:gd name="connsiteX97" fmla="*/ 1347354 w 1721427"/>
                <a:gd name="connsiteY97" fmla="*/ 772391 h 2608119"/>
                <a:gd name="connsiteX98" fmla="*/ 1319645 w 1721427"/>
                <a:gd name="connsiteY98" fmla="*/ 703119 h 2608119"/>
                <a:gd name="connsiteX99" fmla="*/ 1291936 w 1721427"/>
                <a:gd name="connsiteY99" fmla="*/ 651164 h 2608119"/>
                <a:gd name="connsiteX100" fmla="*/ 1260763 w 1721427"/>
                <a:gd name="connsiteY100" fmla="*/ 588819 h 2608119"/>
                <a:gd name="connsiteX101" fmla="*/ 1236518 w 1721427"/>
                <a:gd name="connsiteY101" fmla="*/ 550719 h 2608119"/>
                <a:gd name="connsiteX102" fmla="*/ 1226127 w 1721427"/>
                <a:gd name="connsiteY102" fmla="*/ 498764 h 2608119"/>
                <a:gd name="connsiteX103" fmla="*/ 1250372 w 1721427"/>
                <a:gd name="connsiteY103" fmla="*/ 377537 h 2608119"/>
                <a:gd name="connsiteX104" fmla="*/ 1285009 w 1721427"/>
                <a:gd name="connsiteY104" fmla="*/ 315191 h 2608119"/>
                <a:gd name="connsiteX105" fmla="*/ 1309254 w 1721427"/>
                <a:gd name="connsiteY105" fmla="*/ 263237 h 2608119"/>
                <a:gd name="connsiteX106" fmla="*/ 1357745 w 1721427"/>
                <a:gd name="connsiteY106" fmla="*/ 207819 h 2608119"/>
                <a:gd name="connsiteX107" fmla="*/ 1395845 w 1721427"/>
                <a:gd name="connsiteY107" fmla="*/ 159328 h 2608119"/>
                <a:gd name="connsiteX108" fmla="*/ 1413163 w 1721427"/>
                <a:gd name="connsiteY108" fmla="*/ 131619 h 2608119"/>
                <a:gd name="connsiteX109" fmla="*/ 1423554 w 1721427"/>
                <a:gd name="connsiteY109" fmla="*/ 93519 h 2608119"/>
                <a:gd name="connsiteX110" fmla="*/ 1433945 w 1721427"/>
                <a:gd name="connsiteY110" fmla="*/ 31173 h 2608119"/>
                <a:gd name="connsiteX111" fmla="*/ 1433945 w 1721427"/>
                <a:gd name="connsiteY111" fmla="*/ 31173 h 2608119"/>
                <a:gd name="connsiteX112" fmla="*/ 1402772 w 1721427"/>
                <a:gd name="connsiteY112" fmla="*/ 0 h 2608119"/>
                <a:gd name="connsiteX113" fmla="*/ 1364672 w 1721427"/>
                <a:gd name="connsiteY113" fmla="*/ 13855 h 2608119"/>
                <a:gd name="connsiteX114" fmla="*/ 1333500 w 1721427"/>
                <a:gd name="connsiteY114" fmla="*/ 17319 h 2608119"/>
                <a:gd name="connsiteX115" fmla="*/ 1291936 w 1721427"/>
                <a:gd name="connsiteY115" fmla="*/ 10391 h 2608119"/>
                <a:gd name="connsiteX116" fmla="*/ 1257300 w 1721427"/>
                <a:gd name="connsiteY116" fmla="*/ 6928 h 2608119"/>
                <a:gd name="connsiteX117" fmla="*/ 1208809 w 1721427"/>
                <a:gd name="connsiteY117" fmla="*/ 17319 h 2608119"/>
                <a:gd name="connsiteX118" fmla="*/ 1139536 w 1721427"/>
                <a:gd name="connsiteY118" fmla="*/ 38100 h 2608119"/>
                <a:gd name="connsiteX0" fmla="*/ 1139536 w 1721427"/>
                <a:gd name="connsiteY0" fmla="*/ 38100 h 2608119"/>
                <a:gd name="connsiteX1" fmla="*/ 1035627 w 1721427"/>
                <a:gd name="connsiteY1" fmla="*/ 51955 h 2608119"/>
                <a:gd name="connsiteX2" fmla="*/ 969818 w 1721427"/>
                <a:gd name="connsiteY2" fmla="*/ 69273 h 2608119"/>
                <a:gd name="connsiteX3" fmla="*/ 917863 w 1721427"/>
                <a:gd name="connsiteY3" fmla="*/ 69273 h 2608119"/>
                <a:gd name="connsiteX4" fmla="*/ 858981 w 1721427"/>
                <a:gd name="connsiteY4" fmla="*/ 83128 h 2608119"/>
                <a:gd name="connsiteX5" fmla="*/ 789709 w 1721427"/>
                <a:gd name="connsiteY5" fmla="*/ 90055 h 2608119"/>
                <a:gd name="connsiteX6" fmla="*/ 748145 w 1721427"/>
                <a:gd name="connsiteY6" fmla="*/ 103909 h 2608119"/>
                <a:gd name="connsiteX7" fmla="*/ 723900 w 1721427"/>
                <a:gd name="connsiteY7" fmla="*/ 103909 h 2608119"/>
                <a:gd name="connsiteX8" fmla="*/ 675409 w 1721427"/>
                <a:gd name="connsiteY8" fmla="*/ 128155 h 2608119"/>
                <a:gd name="connsiteX9" fmla="*/ 654627 w 1721427"/>
                <a:gd name="connsiteY9" fmla="*/ 138546 h 2608119"/>
                <a:gd name="connsiteX10" fmla="*/ 626918 w 1721427"/>
                <a:gd name="connsiteY10" fmla="*/ 159328 h 2608119"/>
                <a:gd name="connsiteX11" fmla="*/ 609600 w 1721427"/>
                <a:gd name="connsiteY11" fmla="*/ 190500 h 2608119"/>
                <a:gd name="connsiteX12" fmla="*/ 599209 w 1721427"/>
                <a:gd name="connsiteY12" fmla="*/ 256309 h 2608119"/>
                <a:gd name="connsiteX13" fmla="*/ 609600 w 1721427"/>
                <a:gd name="connsiteY13" fmla="*/ 308264 h 2608119"/>
                <a:gd name="connsiteX14" fmla="*/ 619991 w 1721427"/>
                <a:gd name="connsiteY14" fmla="*/ 381000 h 2608119"/>
                <a:gd name="connsiteX15" fmla="*/ 630381 w 1721427"/>
                <a:gd name="connsiteY15" fmla="*/ 457200 h 2608119"/>
                <a:gd name="connsiteX16" fmla="*/ 630381 w 1721427"/>
                <a:gd name="connsiteY16" fmla="*/ 491837 h 2608119"/>
                <a:gd name="connsiteX17" fmla="*/ 626918 w 1721427"/>
                <a:gd name="connsiteY17" fmla="*/ 516082 h 2608119"/>
                <a:gd name="connsiteX18" fmla="*/ 613063 w 1721427"/>
                <a:gd name="connsiteY18" fmla="*/ 536864 h 2608119"/>
                <a:gd name="connsiteX19" fmla="*/ 581891 w 1721427"/>
                <a:gd name="connsiteY19" fmla="*/ 574964 h 2608119"/>
                <a:gd name="connsiteX20" fmla="*/ 540327 w 1721427"/>
                <a:gd name="connsiteY20" fmla="*/ 606137 h 2608119"/>
                <a:gd name="connsiteX21" fmla="*/ 505691 w 1721427"/>
                <a:gd name="connsiteY21" fmla="*/ 647700 h 2608119"/>
                <a:gd name="connsiteX22" fmla="*/ 471054 w 1721427"/>
                <a:gd name="connsiteY22" fmla="*/ 706582 h 2608119"/>
                <a:gd name="connsiteX23" fmla="*/ 443345 w 1721427"/>
                <a:gd name="connsiteY23" fmla="*/ 755073 h 2608119"/>
                <a:gd name="connsiteX24" fmla="*/ 412172 w 1721427"/>
                <a:gd name="connsiteY24" fmla="*/ 803564 h 2608119"/>
                <a:gd name="connsiteX25" fmla="*/ 387927 w 1721427"/>
                <a:gd name="connsiteY25" fmla="*/ 834737 h 2608119"/>
                <a:gd name="connsiteX26" fmla="*/ 370609 w 1721427"/>
                <a:gd name="connsiteY26" fmla="*/ 914400 h 2608119"/>
                <a:gd name="connsiteX27" fmla="*/ 349827 w 1721427"/>
                <a:gd name="connsiteY27" fmla="*/ 990600 h 2608119"/>
                <a:gd name="connsiteX28" fmla="*/ 332509 w 1721427"/>
                <a:gd name="connsiteY28" fmla="*/ 1052946 h 2608119"/>
                <a:gd name="connsiteX29" fmla="*/ 315191 w 1721427"/>
                <a:gd name="connsiteY29" fmla="*/ 1115291 h 2608119"/>
                <a:gd name="connsiteX30" fmla="*/ 308263 w 1721427"/>
                <a:gd name="connsiteY30" fmla="*/ 1174173 h 2608119"/>
                <a:gd name="connsiteX31" fmla="*/ 270163 w 1721427"/>
                <a:gd name="connsiteY31" fmla="*/ 1205346 h 2608119"/>
                <a:gd name="connsiteX32" fmla="*/ 221672 w 1721427"/>
                <a:gd name="connsiteY32" fmla="*/ 1236519 h 2608119"/>
                <a:gd name="connsiteX33" fmla="*/ 155863 w 1721427"/>
                <a:gd name="connsiteY33" fmla="*/ 1281546 h 2608119"/>
                <a:gd name="connsiteX34" fmla="*/ 121227 w 1721427"/>
                <a:gd name="connsiteY34" fmla="*/ 1305791 h 2608119"/>
                <a:gd name="connsiteX35" fmla="*/ 90054 w 1721427"/>
                <a:gd name="connsiteY35" fmla="*/ 1316182 h 2608119"/>
                <a:gd name="connsiteX36" fmla="*/ 62345 w 1721427"/>
                <a:gd name="connsiteY36" fmla="*/ 1347355 h 2608119"/>
                <a:gd name="connsiteX37" fmla="*/ 83127 w 1721427"/>
                <a:gd name="connsiteY37" fmla="*/ 1406237 h 2608119"/>
                <a:gd name="connsiteX38" fmla="*/ 72736 w 1721427"/>
                <a:gd name="connsiteY38" fmla="*/ 1506682 h 2608119"/>
                <a:gd name="connsiteX39" fmla="*/ 65809 w 1721427"/>
                <a:gd name="connsiteY39" fmla="*/ 1593273 h 2608119"/>
                <a:gd name="connsiteX40" fmla="*/ 48491 w 1721427"/>
                <a:gd name="connsiteY40" fmla="*/ 1666009 h 2608119"/>
                <a:gd name="connsiteX41" fmla="*/ 38100 w 1721427"/>
                <a:gd name="connsiteY41" fmla="*/ 1731819 h 2608119"/>
                <a:gd name="connsiteX42" fmla="*/ 17318 w 1721427"/>
                <a:gd name="connsiteY42" fmla="*/ 1783773 h 2608119"/>
                <a:gd name="connsiteX43" fmla="*/ 6927 w 1721427"/>
                <a:gd name="connsiteY43" fmla="*/ 1856509 h 2608119"/>
                <a:gd name="connsiteX44" fmla="*/ 0 w 1721427"/>
                <a:gd name="connsiteY44" fmla="*/ 1918855 h 2608119"/>
                <a:gd name="connsiteX45" fmla="*/ 31172 w 1721427"/>
                <a:gd name="connsiteY45" fmla="*/ 2088573 h 2608119"/>
                <a:gd name="connsiteX46" fmla="*/ 34636 w 1721427"/>
                <a:gd name="connsiteY46" fmla="*/ 2133600 h 2608119"/>
                <a:gd name="connsiteX47" fmla="*/ 31172 w 1721427"/>
                <a:gd name="connsiteY47" fmla="*/ 2195946 h 2608119"/>
                <a:gd name="connsiteX48" fmla="*/ 48491 w 1721427"/>
                <a:gd name="connsiteY48" fmla="*/ 2265219 h 2608119"/>
                <a:gd name="connsiteX49" fmla="*/ 48491 w 1721427"/>
                <a:gd name="connsiteY49" fmla="*/ 2310246 h 2608119"/>
                <a:gd name="connsiteX50" fmla="*/ 48491 w 1721427"/>
                <a:gd name="connsiteY50" fmla="*/ 2358737 h 2608119"/>
                <a:gd name="connsiteX51" fmla="*/ 96981 w 1721427"/>
                <a:gd name="connsiteY51" fmla="*/ 2414155 h 2608119"/>
                <a:gd name="connsiteX52" fmla="*/ 152400 w 1721427"/>
                <a:gd name="connsiteY52" fmla="*/ 2441864 h 2608119"/>
                <a:gd name="connsiteX53" fmla="*/ 214745 w 1721427"/>
                <a:gd name="connsiteY53" fmla="*/ 2455719 h 2608119"/>
                <a:gd name="connsiteX54" fmla="*/ 315191 w 1721427"/>
                <a:gd name="connsiteY54" fmla="*/ 2486891 h 2608119"/>
                <a:gd name="connsiteX55" fmla="*/ 398318 w 1721427"/>
                <a:gd name="connsiteY55" fmla="*/ 2514600 h 2608119"/>
                <a:gd name="connsiteX56" fmla="*/ 453736 w 1721427"/>
                <a:gd name="connsiteY56" fmla="*/ 2545773 h 2608119"/>
                <a:gd name="connsiteX57" fmla="*/ 509154 w 1721427"/>
                <a:gd name="connsiteY57" fmla="*/ 2566555 h 2608119"/>
                <a:gd name="connsiteX58" fmla="*/ 564572 w 1721427"/>
                <a:gd name="connsiteY58" fmla="*/ 2597728 h 2608119"/>
                <a:gd name="connsiteX59" fmla="*/ 671945 w 1721427"/>
                <a:gd name="connsiteY59" fmla="*/ 2608119 h 2608119"/>
                <a:gd name="connsiteX60" fmla="*/ 772391 w 1721427"/>
                <a:gd name="connsiteY60" fmla="*/ 2573482 h 2608119"/>
                <a:gd name="connsiteX61" fmla="*/ 845127 w 1721427"/>
                <a:gd name="connsiteY61" fmla="*/ 2549237 h 2608119"/>
                <a:gd name="connsiteX62" fmla="*/ 942109 w 1721427"/>
                <a:gd name="connsiteY62" fmla="*/ 2504209 h 2608119"/>
                <a:gd name="connsiteX63" fmla="*/ 1025236 w 1721427"/>
                <a:gd name="connsiteY63" fmla="*/ 2469573 h 2608119"/>
                <a:gd name="connsiteX64" fmla="*/ 1108363 w 1721427"/>
                <a:gd name="connsiteY64" fmla="*/ 2431473 h 2608119"/>
                <a:gd name="connsiteX65" fmla="*/ 1177636 w 1721427"/>
                <a:gd name="connsiteY65" fmla="*/ 2393373 h 2608119"/>
                <a:gd name="connsiteX66" fmla="*/ 1250372 w 1721427"/>
                <a:gd name="connsiteY66" fmla="*/ 2358737 h 2608119"/>
                <a:gd name="connsiteX67" fmla="*/ 1309254 w 1721427"/>
                <a:gd name="connsiteY67" fmla="*/ 2327564 h 2608119"/>
                <a:gd name="connsiteX68" fmla="*/ 1330036 w 1721427"/>
                <a:gd name="connsiteY68" fmla="*/ 2299855 h 2608119"/>
                <a:gd name="connsiteX69" fmla="*/ 1413163 w 1721427"/>
                <a:gd name="connsiteY69" fmla="*/ 2247900 h 2608119"/>
                <a:gd name="connsiteX70" fmla="*/ 1496291 w 1721427"/>
                <a:gd name="connsiteY70" fmla="*/ 2161309 h 2608119"/>
                <a:gd name="connsiteX71" fmla="*/ 1548245 w 1721427"/>
                <a:gd name="connsiteY71" fmla="*/ 2064328 h 2608119"/>
                <a:gd name="connsiteX72" fmla="*/ 1579418 w 1721427"/>
                <a:gd name="connsiteY72" fmla="*/ 2033155 h 2608119"/>
                <a:gd name="connsiteX73" fmla="*/ 1586345 w 1721427"/>
                <a:gd name="connsiteY73" fmla="*/ 1988128 h 2608119"/>
                <a:gd name="connsiteX74" fmla="*/ 1620981 w 1721427"/>
                <a:gd name="connsiteY74" fmla="*/ 1956955 h 2608119"/>
                <a:gd name="connsiteX75" fmla="*/ 1652154 w 1721427"/>
                <a:gd name="connsiteY75" fmla="*/ 1887682 h 2608119"/>
                <a:gd name="connsiteX76" fmla="*/ 1676400 w 1721427"/>
                <a:gd name="connsiteY76" fmla="*/ 1849582 h 2608119"/>
                <a:gd name="connsiteX77" fmla="*/ 1697181 w 1721427"/>
                <a:gd name="connsiteY77" fmla="*/ 1773382 h 2608119"/>
                <a:gd name="connsiteX78" fmla="*/ 1714500 w 1721427"/>
                <a:gd name="connsiteY78" fmla="*/ 1714500 h 2608119"/>
                <a:gd name="connsiteX79" fmla="*/ 1721427 w 1721427"/>
                <a:gd name="connsiteY79" fmla="*/ 1672937 h 2608119"/>
                <a:gd name="connsiteX80" fmla="*/ 1697181 w 1721427"/>
                <a:gd name="connsiteY80" fmla="*/ 1634837 h 2608119"/>
                <a:gd name="connsiteX81" fmla="*/ 1645227 w 1721427"/>
                <a:gd name="connsiteY81" fmla="*/ 1603664 h 2608119"/>
                <a:gd name="connsiteX82" fmla="*/ 1596736 w 1721427"/>
                <a:gd name="connsiteY82" fmla="*/ 1565564 h 2608119"/>
                <a:gd name="connsiteX83" fmla="*/ 1555172 w 1721427"/>
                <a:gd name="connsiteY83" fmla="*/ 1534391 h 2608119"/>
                <a:gd name="connsiteX84" fmla="*/ 1506681 w 1721427"/>
                <a:gd name="connsiteY84" fmla="*/ 1513609 h 2608119"/>
                <a:gd name="connsiteX85" fmla="*/ 1444336 w 1721427"/>
                <a:gd name="connsiteY85" fmla="*/ 1472046 h 2608119"/>
                <a:gd name="connsiteX86" fmla="*/ 1423554 w 1721427"/>
                <a:gd name="connsiteY86" fmla="*/ 1458191 h 2608119"/>
                <a:gd name="connsiteX87" fmla="*/ 1399309 w 1721427"/>
                <a:gd name="connsiteY87" fmla="*/ 1430482 h 2608119"/>
                <a:gd name="connsiteX88" fmla="*/ 1385454 w 1721427"/>
                <a:gd name="connsiteY88" fmla="*/ 1385455 h 2608119"/>
                <a:gd name="connsiteX89" fmla="*/ 1385454 w 1721427"/>
                <a:gd name="connsiteY89" fmla="*/ 1330037 h 2608119"/>
                <a:gd name="connsiteX90" fmla="*/ 1430481 w 1721427"/>
                <a:gd name="connsiteY90" fmla="*/ 1215737 h 2608119"/>
                <a:gd name="connsiteX91" fmla="*/ 1465118 w 1721427"/>
                <a:gd name="connsiteY91" fmla="*/ 1153391 h 2608119"/>
                <a:gd name="connsiteX92" fmla="*/ 1489363 w 1721427"/>
                <a:gd name="connsiteY92" fmla="*/ 1115291 h 2608119"/>
                <a:gd name="connsiteX93" fmla="*/ 1489363 w 1721427"/>
                <a:gd name="connsiteY93" fmla="*/ 1070264 h 2608119"/>
                <a:gd name="connsiteX94" fmla="*/ 1427018 w 1721427"/>
                <a:gd name="connsiteY94" fmla="*/ 942109 h 2608119"/>
                <a:gd name="connsiteX95" fmla="*/ 1399309 w 1721427"/>
                <a:gd name="connsiteY95" fmla="*/ 862446 h 2608119"/>
                <a:gd name="connsiteX96" fmla="*/ 1347354 w 1721427"/>
                <a:gd name="connsiteY96" fmla="*/ 772391 h 2608119"/>
                <a:gd name="connsiteX97" fmla="*/ 1319645 w 1721427"/>
                <a:gd name="connsiteY97" fmla="*/ 703119 h 2608119"/>
                <a:gd name="connsiteX98" fmla="*/ 1291936 w 1721427"/>
                <a:gd name="connsiteY98" fmla="*/ 651164 h 2608119"/>
                <a:gd name="connsiteX99" fmla="*/ 1260763 w 1721427"/>
                <a:gd name="connsiteY99" fmla="*/ 588819 h 2608119"/>
                <a:gd name="connsiteX100" fmla="*/ 1236518 w 1721427"/>
                <a:gd name="connsiteY100" fmla="*/ 550719 h 2608119"/>
                <a:gd name="connsiteX101" fmla="*/ 1226127 w 1721427"/>
                <a:gd name="connsiteY101" fmla="*/ 498764 h 2608119"/>
                <a:gd name="connsiteX102" fmla="*/ 1250372 w 1721427"/>
                <a:gd name="connsiteY102" fmla="*/ 377537 h 2608119"/>
                <a:gd name="connsiteX103" fmla="*/ 1285009 w 1721427"/>
                <a:gd name="connsiteY103" fmla="*/ 315191 h 2608119"/>
                <a:gd name="connsiteX104" fmla="*/ 1309254 w 1721427"/>
                <a:gd name="connsiteY104" fmla="*/ 263237 h 2608119"/>
                <a:gd name="connsiteX105" fmla="*/ 1357745 w 1721427"/>
                <a:gd name="connsiteY105" fmla="*/ 207819 h 2608119"/>
                <a:gd name="connsiteX106" fmla="*/ 1395845 w 1721427"/>
                <a:gd name="connsiteY106" fmla="*/ 159328 h 2608119"/>
                <a:gd name="connsiteX107" fmla="*/ 1413163 w 1721427"/>
                <a:gd name="connsiteY107" fmla="*/ 131619 h 2608119"/>
                <a:gd name="connsiteX108" fmla="*/ 1423554 w 1721427"/>
                <a:gd name="connsiteY108" fmla="*/ 93519 h 2608119"/>
                <a:gd name="connsiteX109" fmla="*/ 1433945 w 1721427"/>
                <a:gd name="connsiteY109" fmla="*/ 31173 h 2608119"/>
                <a:gd name="connsiteX110" fmla="*/ 1433945 w 1721427"/>
                <a:gd name="connsiteY110" fmla="*/ 31173 h 2608119"/>
                <a:gd name="connsiteX111" fmla="*/ 1402772 w 1721427"/>
                <a:gd name="connsiteY111" fmla="*/ 0 h 2608119"/>
                <a:gd name="connsiteX112" fmla="*/ 1364672 w 1721427"/>
                <a:gd name="connsiteY112" fmla="*/ 13855 h 2608119"/>
                <a:gd name="connsiteX113" fmla="*/ 1333500 w 1721427"/>
                <a:gd name="connsiteY113" fmla="*/ 17319 h 2608119"/>
                <a:gd name="connsiteX114" fmla="*/ 1291936 w 1721427"/>
                <a:gd name="connsiteY114" fmla="*/ 10391 h 2608119"/>
                <a:gd name="connsiteX115" fmla="*/ 1257300 w 1721427"/>
                <a:gd name="connsiteY115" fmla="*/ 6928 h 2608119"/>
                <a:gd name="connsiteX116" fmla="*/ 1208809 w 1721427"/>
                <a:gd name="connsiteY116" fmla="*/ 17319 h 2608119"/>
                <a:gd name="connsiteX117" fmla="*/ 1139536 w 1721427"/>
                <a:gd name="connsiteY117" fmla="*/ 38100 h 2608119"/>
                <a:gd name="connsiteX0" fmla="*/ 1139536 w 1721427"/>
                <a:gd name="connsiteY0" fmla="*/ 38100 h 2638729"/>
                <a:gd name="connsiteX1" fmla="*/ 1035627 w 1721427"/>
                <a:gd name="connsiteY1" fmla="*/ 51955 h 2638729"/>
                <a:gd name="connsiteX2" fmla="*/ 969818 w 1721427"/>
                <a:gd name="connsiteY2" fmla="*/ 69273 h 2638729"/>
                <a:gd name="connsiteX3" fmla="*/ 917863 w 1721427"/>
                <a:gd name="connsiteY3" fmla="*/ 69273 h 2638729"/>
                <a:gd name="connsiteX4" fmla="*/ 858981 w 1721427"/>
                <a:gd name="connsiteY4" fmla="*/ 83128 h 2638729"/>
                <a:gd name="connsiteX5" fmla="*/ 789709 w 1721427"/>
                <a:gd name="connsiteY5" fmla="*/ 90055 h 2638729"/>
                <a:gd name="connsiteX6" fmla="*/ 748145 w 1721427"/>
                <a:gd name="connsiteY6" fmla="*/ 103909 h 2638729"/>
                <a:gd name="connsiteX7" fmla="*/ 723900 w 1721427"/>
                <a:gd name="connsiteY7" fmla="*/ 103909 h 2638729"/>
                <a:gd name="connsiteX8" fmla="*/ 675409 w 1721427"/>
                <a:gd name="connsiteY8" fmla="*/ 128155 h 2638729"/>
                <a:gd name="connsiteX9" fmla="*/ 654627 w 1721427"/>
                <a:gd name="connsiteY9" fmla="*/ 138546 h 2638729"/>
                <a:gd name="connsiteX10" fmla="*/ 626918 w 1721427"/>
                <a:gd name="connsiteY10" fmla="*/ 159328 h 2638729"/>
                <a:gd name="connsiteX11" fmla="*/ 609600 w 1721427"/>
                <a:gd name="connsiteY11" fmla="*/ 190500 h 2638729"/>
                <a:gd name="connsiteX12" fmla="*/ 599209 w 1721427"/>
                <a:gd name="connsiteY12" fmla="*/ 256309 h 2638729"/>
                <a:gd name="connsiteX13" fmla="*/ 609600 w 1721427"/>
                <a:gd name="connsiteY13" fmla="*/ 308264 h 2638729"/>
                <a:gd name="connsiteX14" fmla="*/ 619991 w 1721427"/>
                <a:gd name="connsiteY14" fmla="*/ 381000 h 2638729"/>
                <a:gd name="connsiteX15" fmla="*/ 630381 w 1721427"/>
                <a:gd name="connsiteY15" fmla="*/ 457200 h 2638729"/>
                <a:gd name="connsiteX16" fmla="*/ 630381 w 1721427"/>
                <a:gd name="connsiteY16" fmla="*/ 491837 h 2638729"/>
                <a:gd name="connsiteX17" fmla="*/ 626918 w 1721427"/>
                <a:gd name="connsiteY17" fmla="*/ 516082 h 2638729"/>
                <a:gd name="connsiteX18" fmla="*/ 613063 w 1721427"/>
                <a:gd name="connsiteY18" fmla="*/ 536864 h 2638729"/>
                <a:gd name="connsiteX19" fmla="*/ 581891 w 1721427"/>
                <a:gd name="connsiteY19" fmla="*/ 574964 h 2638729"/>
                <a:gd name="connsiteX20" fmla="*/ 540327 w 1721427"/>
                <a:gd name="connsiteY20" fmla="*/ 606137 h 2638729"/>
                <a:gd name="connsiteX21" fmla="*/ 505691 w 1721427"/>
                <a:gd name="connsiteY21" fmla="*/ 647700 h 2638729"/>
                <a:gd name="connsiteX22" fmla="*/ 471054 w 1721427"/>
                <a:gd name="connsiteY22" fmla="*/ 706582 h 2638729"/>
                <a:gd name="connsiteX23" fmla="*/ 443345 w 1721427"/>
                <a:gd name="connsiteY23" fmla="*/ 755073 h 2638729"/>
                <a:gd name="connsiteX24" fmla="*/ 412172 w 1721427"/>
                <a:gd name="connsiteY24" fmla="*/ 803564 h 2638729"/>
                <a:gd name="connsiteX25" fmla="*/ 387927 w 1721427"/>
                <a:gd name="connsiteY25" fmla="*/ 834737 h 2638729"/>
                <a:gd name="connsiteX26" fmla="*/ 370609 w 1721427"/>
                <a:gd name="connsiteY26" fmla="*/ 914400 h 2638729"/>
                <a:gd name="connsiteX27" fmla="*/ 349827 w 1721427"/>
                <a:gd name="connsiteY27" fmla="*/ 990600 h 2638729"/>
                <a:gd name="connsiteX28" fmla="*/ 332509 w 1721427"/>
                <a:gd name="connsiteY28" fmla="*/ 1052946 h 2638729"/>
                <a:gd name="connsiteX29" fmla="*/ 315191 w 1721427"/>
                <a:gd name="connsiteY29" fmla="*/ 1115291 h 2638729"/>
                <a:gd name="connsiteX30" fmla="*/ 308263 w 1721427"/>
                <a:gd name="connsiteY30" fmla="*/ 1174173 h 2638729"/>
                <a:gd name="connsiteX31" fmla="*/ 270163 w 1721427"/>
                <a:gd name="connsiteY31" fmla="*/ 1205346 h 2638729"/>
                <a:gd name="connsiteX32" fmla="*/ 221672 w 1721427"/>
                <a:gd name="connsiteY32" fmla="*/ 1236519 h 2638729"/>
                <a:gd name="connsiteX33" fmla="*/ 155863 w 1721427"/>
                <a:gd name="connsiteY33" fmla="*/ 1281546 h 2638729"/>
                <a:gd name="connsiteX34" fmla="*/ 121227 w 1721427"/>
                <a:gd name="connsiteY34" fmla="*/ 1305791 h 2638729"/>
                <a:gd name="connsiteX35" fmla="*/ 90054 w 1721427"/>
                <a:gd name="connsiteY35" fmla="*/ 1316182 h 2638729"/>
                <a:gd name="connsiteX36" fmla="*/ 62345 w 1721427"/>
                <a:gd name="connsiteY36" fmla="*/ 1347355 h 2638729"/>
                <a:gd name="connsiteX37" fmla="*/ 83127 w 1721427"/>
                <a:gd name="connsiteY37" fmla="*/ 1406237 h 2638729"/>
                <a:gd name="connsiteX38" fmla="*/ 72736 w 1721427"/>
                <a:gd name="connsiteY38" fmla="*/ 1506682 h 2638729"/>
                <a:gd name="connsiteX39" fmla="*/ 65809 w 1721427"/>
                <a:gd name="connsiteY39" fmla="*/ 1593273 h 2638729"/>
                <a:gd name="connsiteX40" fmla="*/ 48491 w 1721427"/>
                <a:gd name="connsiteY40" fmla="*/ 1666009 h 2638729"/>
                <a:gd name="connsiteX41" fmla="*/ 38100 w 1721427"/>
                <a:gd name="connsiteY41" fmla="*/ 1731819 h 2638729"/>
                <a:gd name="connsiteX42" fmla="*/ 17318 w 1721427"/>
                <a:gd name="connsiteY42" fmla="*/ 1783773 h 2638729"/>
                <a:gd name="connsiteX43" fmla="*/ 6927 w 1721427"/>
                <a:gd name="connsiteY43" fmla="*/ 1856509 h 2638729"/>
                <a:gd name="connsiteX44" fmla="*/ 0 w 1721427"/>
                <a:gd name="connsiteY44" fmla="*/ 1918855 h 2638729"/>
                <a:gd name="connsiteX45" fmla="*/ 31172 w 1721427"/>
                <a:gd name="connsiteY45" fmla="*/ 2088573 h 2638729"/>
                <a:gd name="connsiteX46" fmla="*/ 34636 w 1721427"/>
                <a:gd name="connsiteY46" fmla="*/ 2133600 h 2638729"/>
                <a:gd name="connsiteX47" fmla="*/ 31172 w 1721427"/>
                <a:gd name="connsiteY47" fmla="*/ 2195946 h 2638729"/>
                <a:gd name="connsiteX48" fmla="*/ 48491 w 1721427"/>
                <a:gd name="connsiteY48" fmla="*/ 2265219 h 2638729"/>
                <a:gd name="connsiteX49" fmla="*/ 48491 w 1721427"/>
                <a:gd name="connsiteY49" fmla="*/ 2310246 h 2638729"/>
                <a:gd name="connsiteX50" fmla="*/ 48491 w 1721427"/>
                <a:gd name="connsiteY50" fmla="*/ 2358737 h 2638729"/>
                <a:gd name="connsiteX51" fmla="*/ 96981 w 1721427"/>
                <a:gd name="connsiteY51" fmla="*/ 2414155 h 2638729"/>
                <a:gd name="connsiteX52" fmla="*/ 152400 w 1721427"/>
                <a:gd name="connsiteY52" fmla="*/ 2441864 h 2638729"/>
                <a:gd name="connsiteX53" fmla="*/ 214745 w 1721427"/>
                <a:gd name="connsiteY53" fmla="*/ 2455719 h 2638729"/>
                <a:gd name="connsiteX54" fmla="*/ 315191 w 1721427"/>
                <a:gd name="connsiteY54" fmla="*/ 2486891 h 2638729"/>
                <a:gd name="connsiteX55" fmla="*/ 398318 w 1721427"/>
                <a:gd name="connsiteY55" fmla="*/ 2514600 h 2638729"/>
                <a:gd name="connsiteX56" fmla="*/ 453736 w 1721427"/>
                <a:gd name="connsiteY56" fmla="*/ 2545773 h 2638729"/>
                <a:gd name="connsiteX57" fmla="*/ 509154 w 1721427"/>
                <a:gd name="connsiteY57" fmla="*/ 2566555 h 2638729"/>
                <a:gd name="connsiteX58" fmla="*/ 564572 w 1721427"/>
                <a:gd name="connsiteY58" fmla="*/ 2597728 h 2638729"/>
                <a:gd name="connsiteX59" fmla="*/ 671945 w 1721427"/>
                <a:gd name="connsiteY59" fmla="*/ 2608119 h 2638729"/>
                <a:gd name="connsiteX60" fmla="*/ 813912 w 1721427"/>
                <a:gd name="connsiteY60" fmla="*/ 2638729 h 2638729"/>
                <a:gd name="connsiteX61" fmla="*/ 845127 w 1721427"/>
                <a:gd name="connsiteY61" fmla="*/ 2549237 h 2638729"/>
                <a:gd name="connsiteX62" fmla="*/ 942109 w 1721427"/>
                <a:gd name="connsiteY62" fmla="*/ 2504209 h 2638729"/>
                <a:gd name="connsiteX63" fmla="*/ 1025236 w 1721427"/>
                <a:gd name="connsiteY63" fmla="*/ 2469573 h 2638729"/>
                <a:gd name="connsiteX64" fmla="*/ 1108363 w 1721427"/>
                <a:gd name="connsiteY64" fmla="*/ 2431473 h 2638729"/>
                <a:gd name="connsiteX65" fmla="*/ 1177636 w 1721427"/>
                <a:gd name="connsiteY65" fmla="*/ 2393373 h 2638729"/>
                <a:gd name="connsiteX66" fmla="*/ 1250372 w 1721427"/>
                <a:gd name="connsiteY66" fmla="*/ 2358737 h 2638729"/>
                <a:gd name="connsiteX67" fmla="*/ 1309254 w 1721427"/>
                <a:gd name="connsiteY67" fmla="*/ 2327564 h 2638729"/>
                <a:gd name="connsiteX68" fmla="*/ 1330036 w 1721427"/>
                <a:gd name="connsiteY68" fmla="*/ 2299855 h 2638729"/>
                <a:gd name="connsiteX69" fmla="*/ 1413163 w 1721427"/>
                <a:gd name="connsiteY69" fmla="*/ 2247900 h 2638729"/>
                <a:gd name="connsiteX70" fmla="*/ 1496291 w 1721427"/>
                <a:gd name="connsiteY70" fmla="*/ 2161309 h 2638729"/>
                <a:gd name="connsiteX71" fmla="*/ 1548245 w 1721427"/>
                <a:gd name="connsiteY71" fmla="*/ 2064328 h 2638729"/>
                <a:gd name="connsiteX72" fmla="*/ 1579418 w 1721427"/>
                <a:gd name="connsiteY72" fmla="*/ 2033155 h 2638729"/>
                <a:gd name="connsiteX73" fmla="*/ 1586345 w 1721427"/>
                <a:gd name="connsiteY73" fmla="*/ 1988128 h 2638729"/>
                <a:gd name="connsiteX74" fmla="*/ 1620981 w 1721427"/>
                <a:gd name="connsiteY74" fmla="*/ 1956955 h 2638729"/>
                <a:gd name="connsiteX75" fmla="*/ 1652154 w 1721427"/>
                <a:gd name="connsiteY75" fmla="*/ 1887682 h 2638729"/>
                <a:gd name="connsiteX76" fmla="*/ 1676400 w 1721427"/>
                <a:gd name="connsiteY76" fmla="*/ 1849582 h 2638729"/>
                <a:gd name="connsiteX77" fmla="*/ 1697181 w 1721427"/>
                <a:gd name="connsiteY77" fmla="*/ 1773382 h 2638729"/>
                <a:gd name="connsiteX78" fmla="*/ 1714500 w 1721427"/>
                <a:gd name="connsiteY78" fmla="*/ 1714500 h 2638729"/>
                <a:gd name="connsiteX79" fmla="*/ 1721427 w 1721427"/>
                <a:gd name="connsiteY79" fmla="*/ 1672937 h 2638729"/>
                <a:gd name="connsiteX80" fmla="*/ 1697181 w 1721427"/>
                <a:gd name="connsiteY80" fmla="*/ 1634837 h 2638729"/>
                <a:gd name="connsiteX81" fmla="*/ 1645227 w 1721427"/>
                <a:gd name="connsiteY81" fmla="*/ 1603664 h 2638729"/>
                <a:gd name="connsiteX82" fmla="*/ 1596736 w 1721427"/>
                <a:gd name="connsiteY82" fmla="*/ 1565564 h 2638729"/>
                <a:gd name="connsiteX83" fmla="*/ 1555172 w 1721427"/>
                <a:gd name="connsiteY83" fmla="*/ 1534391 h 2638729"/>
                <a:gd name="connsiteX84" fmla="*/ 1506681 w 1721427"/>
                <a:gd name="connsiteY84" fmla="*/ 1513609 h 2638729"/>
                <a:gd name="connsiteX85" fmla="*/ 1444336 w 1721427"/>
                <a:gd name="connsiteY85" fmla="*/ 1472046 h 2638729"/>
                <a:gd name="connsiteX86" fmla="*/ 1423554 w 1721427"/>
                <a:gd name="connsiteY86" fmla="*/ 1458191 h 2638729"/>
                <a:gd name="connsiteX87" fmla="*/ 1399309 w 1721427"/>
                <a:gd name="connsiteY87" fmla="*/ 1430482 h 2638729"/>
                <a:gd name="connsiteX88" fmla="*/ 1385454 w 1721427"/>
                <a:gd name="connsiteY88" fmla="*/ 1385455 h 2638729"/>
                <a:gd name="connsiteX89" fmla="*/ 1385454 w 1721427"/>
                <a:gd name="connsiteY89" fmla="*/ 1330037 h 2638729"/>
                <a:gd name="connsiteX90" fmla="*/ 1430481 w 1721427"/>
                <a:gd name="connsiteY90" fmla="*/ 1215737 h 2638729"/>
                <a:gd name="connsiteX91" fmla="*/ 1465118 w 1721427"/>
                <a:gd name="connsiteY91" fmla="*/ 1153391 h 2638729"/>
                <a:gd name="connsiteX92" fmla="*/ 1489363 w 1721427"/>
                <a:gd name="connsiteY92" fmla="*/ 1115291 h 2638729"/>
                <a:gd name="connsiteX93" fmla="*/ 1489363 w 1721427"/>
                <a:gd name="connsiteY93" fmla="*/ 1070264 h 2638729"/>
                <a:gd name="connsiteX94" fmla="*/ 1427018 w 1721427"/>
                <a:gd name="connsiteY94" fmla="*/ 942109 h 2638729"/>
                <a:gd name="connsiteX95" fmla="*/ 1399309 w 1721427"/>
                <a:gd name="connsiteY95" fmla="*/ 862446 h 2638729"/>
                <a:gd name="connsiteX96" fmla="*/ 1347354 w 1721427"/>
                <a:gd name="connsiteY96" fmla="*/ 772391 h 2638729"/>
                <a:gd name="connsiteX97" fmla="*/ 1319645 w 1721427"/>
                <a:gd name="connsiteY97" fmla="*/ 703119 h 2638729"/>
                <a:gd name="connsiteX98" fmla="*/ 1291936 w 1721427"/>
                <a:gd name="connsiteY98" fmla="*/ 651164 h 2638729"/>
                <a:gd name="connsiteX99" fmla="*/ 1260763 w 1721427"/>
                <a:gd name="connsiteY99" fmla="*/ 588819 h 2638729"/>
                <a:gd name="connsiteX100" fmla="*/ 1236518 w 1721427"/>
                <a:gd name="connsiteY100" fmla="*/ 550719 h 2638729"/>
                <a:gd name="connsiteX101" fmla="*/ 1226127 w 1721427"/>
                <a:gd name="connsiteY101" fmla="*/ 498764 h 2638729"/>
                <a:gd name="connsiteX102" fmla="*/ 1250372 w 1721427"/>
                <a:gd name="connsiteY102" fmla="*/ 377537 h 2638729"/>
                <a:gd name="connsiteX103" fmla="*/ 1285009 w 1721427"/>
                <a:gd name="connsiteY103" fmla="*/ 315191 h 2638729"/>
                <a:gd name="connsiteX104" fmla="*/ 1309254 w 1721427"/>
                <a:gd name="connsiteY104" fmla="*/ 263237 h 2638729"/>
                <a:gd name="connsiteX105" fmla="*/ 1357745 w 1721427"/>
                <a:gd name="connsiteY105" fmla="*/ 207819 h 2638729"/>
                <a:gd name="connsiteX106" fmla="*/ 1395845 w 1721427"/>
                <a:gd name="connsiteY106" fmla="*/ 159328 h 2638729"/>
                <a:gd name="connsiteX107" fmla="*/ 1413163 w 1721427"/>
                <a:gd name="connsiteY107" fmla="*/ 131619 h 2638729"/>
                <a:gd name="connsiteX108" fmla="*/ 1423554 w 1721427"/>
                <a:gd name="connsiteY108" fmla="*/ 93519 h 2638729"/>
                <a:gd name="connsiteX109" fmla="*/ 1433945 w 1721427"/>
                <a:gd name="connsiteY109" fmla="*/ 31173 h 2638729"/>
                <a:gd name="connsiteX110" fmla="*/ 1433945 w 1721427"/>
                <a:gd name="connsiteY110" fmla="*/ 31173 h 2638729"/>
                <a:gd name="connsiteX111" fmla="*/ 1402772 w 1721427"/>
                <a:gd name="connsiteY111" fmla="*/ 0 h 2638729"/>
                <a:gd name="connsiteX112" fmla="*/ 1364672 w 1721427"/>
                <a:gd name="connsiteY112" fmla="*/ 13855 h 2638729"/>
                <a:gd name="connsiteX113" fmla="*/ 1333500 w 1721427"/>
                <a:gd name="connsiteY113" fmla="*/ 17319 h 2638729"/>
                <a:gd name="connsiteX114" fmla="*/ 1291936 w 1721427"/>
                <a:gd name="connsiteY114" fmla="*/ 10391 h 2638729"/>
                <a:gd name="connsiteX115" fmla="*/ 1257300 w 1721427"/>
                <a:gd name="connsiteY115" fmla="*/ 6928 h 2638729"/>
                <a:gd name="connsiteX116" fmla="*/ 1208809 w 1721427"/>
                <a:gd name="connsiteY116" fmla="*/ 17319 h 2638729"/>
                <a:gd name="connsiteX117" fmla="*/ 1139536 w 1721427"/>
                <a:gd name="connsiteY117" fmla="*/ 38100 h 2638729"/>
                <a:gd name="connsiteX0" fmla="*/ 1139536 w 1721427"/>
                <a:gd name="connsiteY0" fmla="*/ 38100 h 2638729"/>
                <a:gd name="connsiteX1" fmla="*/ 1035627 w 1721427"/>
                <a:gd name="connsiteY1" fmla="*/ 51955 h 2638729"/>
                <a:gd name="connsiteX2" fmla="*/ 969818 w 1721427"/>
                <a:gd name="connsiteY2" fmla="*/ 69273 h 2638729"/>
                <a:gd name="connsiteX3" fmla="*/ 917863 w 1721427"/>
                <a:gd name="connsiteY3" fmla="*/ 69273 h 2638729"/>
                <a:gd name="connsiteX4" fmla="*/ 858981 w 1721427"/>
                <a:gd name="connsiteY4" fmla="*/ 83128 h 2638729"/>
                <a:gd name="connsiteX5" fmla="*/ 789709 w 1721427"/>
                <a:gd name="connsiteY5" fmla="*/ 90055 h 2638729"/>
                <a:gd name="connsiteX6" fmla="*/ 748145 w 1721427"/>
                <a:gd name="connsiteY6" fmla="*/ 103909 h 2638729"/>
                <a:gd name="connsiteX7" fmla="*/ 723900 w 1721427"/>
                <a:gd name="connsiteY7" fmla="*/ 103909 h 2638729"/>
                <a:gd name="connsiteX8" fmla="*/ 675409 w 1721427"/>
                <a:gd name="connsiteY8" fmla="*/ 128155 h 2638729"/>
                <a:gd name="connsiteX9" fmla="*/ 654627 w 1721427"/>
                <a:gd name="connsiteY9" fmla="*/ 138546 h 2638729"/>
                <a:gd name="connsiteX10" fmla="*/ 626918 w 1721427"/>
                <a:gd name="connsiteY10" fmla="*/ 159328 h 2638729"/>
                <a:gd name="connsiteX11" fmla="*/ 609600 w 1721427"/>
                <a:gd name="connsiteY11" fmla="*/ 190500 h 2638729"/>
                <a:gd name="connsiteX12" fmla="*/ 599209 w 1721427"/>
                <a:gd name="connsiteY12" fmla="*/ 256309 h 2638729"/>
                <a:gd name="connsiteX13" fmla="*/ 609600 w 1721427"/>
                <a:gd name="connsiteY13" fmla="*/ 308264 h 2638729"/>
                <a:gd name="connsiteX14" fmla="*/ 619991 w 1721427"/>
                <a:gd name="connsiteY14" fmla="*/ 381000 h 2638729"/>
                <a:gd name="connsiteX15" fmla="*/ 630381 w 1721427"/>
                <a:gd name="connsiteY15" fmla="*/ 457200 h 2638729"/>
                <a:gd name="connsiteX16" fmla="*/ 630381 w 1721427"/>
                <a:gd name="connsiteY16" fmla="*/ 491837 h 2638729"/>
                <a:gd name="connsiteX17" fmla="*/ 626918 w 1721427"/>
                <a:gd name="connsiteY17" fmla="*/ 516082 h 2638729"/>
                <a:gd name="connsiteX18" fmla="*/ 613063 w 1721427"/>
                <a:gd name="connsiteY18" fmla="*/ 536864 h 2638729"/>
                <a:gd name="connsiteX19" fmla="*/ 581891 w 1721427"/>
                <a:gd name="connsiteY19" fmla="*/ 574964 h 2638729"/>
                <a:gd name="connsiteX20" fmla="*/ 540327 w 1721427"/>
                <a:gd name="connsiteY20" fmla="*/ 606137 h 2638729"/>
                <a:gd name="connsiteX21" fmla="*/ 505691 w 1721427"/>
                <a:gd name="connsiteY21" fmla="*/ 647700 h 2638729"/>
                <a:gd name="connsiteX22" fmla="*/ 471054 w 1721427"/>
                <a:gd name="connsiteY22" fmla="*/ 706582 h 2638729"/>
                <a:gd name="connsiteX23" fmla="*/ 443345 w 1721427"/>
                <a:gd name="connsiteY23" fmla="*/ 755073 h 2638729"/>
                <a:gd name="connsiteX24" fmla="*/ 412172 w 1721427"/>
                <a:gd name="connsiteY24" fmla="*/ 803564 h 2638729"/>
                <a:gd name="connsiteX25" fmla="*/ 387927 w 1721427"/>
                <a:gd name="connsiteY25" fmla="*/ 834737 h 2638729"/>
                <a:gd name="connsiteX26" fmla="*/ 370609 w 1721427"/>
                <a:gd name="connsiteY26" fmla="*/ 914400 h 2638729"/>
                <a:gd name="connsiteX27" fmla="*/ 349827 w 1721427"/>
                <a:gd name="connsiteY27" fmla="*/ 990600 h 2638729"/>
                <a:gd name="connsiteX28" fmla="*/ 332509 w 1721427"/>
                <a:gd name="connsiteY28" fmla="*/ 1052946 h 2638729"/>
                <a:gd name="connsiteX29" fmla="*/ 315191 w 1721427"/>
                <a:gd name="connsiteY29" fmla="*/ 1115291 h 2638729"/>
                <a:gd name="connsiteX30" fmla="*/ 308263 w 1721427"/>
                <a:gd name="connsiteY30" fmla="*/ 1174173 h 2638729"/>
                <a:gd name="connsiteX31" fmla="*/ 270163 w 1721427"/>
                <a:gd name="connsiteY31" fmla="*/ 1205346 h 2638729"/>
                <a:gd name="connsiteX32" fmla="*/ 221672 w 1721427"/>
                <a:gd name="connsiteY32" fmla="*/ 1236519 h 2638729"/>
                <a:gd name="connsiteX33" fmla="*/ 155863 w 1721427"/>
                <a:gd name="connsiteY33" fmla="*/ 1281546 h 2638729"/>
                <a:gd name="connsiteX34" fmla="*/ 121227 w 1721427"/>
                <a:gd name="connsiteY34" fmla="*/ 1305791 h 2638729"/>
                <a:gd name="connsiteX35" fmla="*/ 90054 w 1721427"/>
                <a:gd name="connsiteY35" fmla="*/ 1316182 h 2638729"/>
                <a:gd name="connsiteX36" fmla="*/ 62345 w 1721427"/>
                <a:gd name="connsiteY36" fmla="*/ 1347355 h 2638729"/>
                <a:gd name="connsiteX37" fmla="*/ 83127 w 1721427"/>
                <a:gd name="connsiteY37" fmla="*/ 1406237 h 2638729"/>
                <a:gd name="connsiteX38" fmla="*/ 72736 w 1721427"/>
                <a:gd name="connsiteY38" fmla="*/ 1506682 h 2638729"/>
                <a:gd name="connsiteX39" fmla="*/ 65809 w 1721427"/>
                <a:gd name="connsiteY39" fmla="*/ 1593273 h 2638729"/>
                <a:gd name="connsiteX40" fmla="*/ 48491 w 1721427"/>
                <a:gd name="connsiteY40" fmla="*/ 1666009 h 2638729"/>
                <a:gd name="connsiteX41" fmla="*/ 38100 w 1721427"/>
                <a:gd name="connsiteY41" fmla="*/ 1731819 h 2638729"/>
                <a:gd name="connsiteX42" fmla="*/ 17318 w 1721427"/>
                <a:gd name="connsiteY42" fmla="*/ 1783773 h 2638729"/>
                <a:gd name="connsiteX43" fmla="*/ 6927 w 1721427"/>
                <a:gd name="connsiteY43" fmla="*/ 1856509 h 2638729"/>
                <a:gd name="connsiteX44" fmla="*/ 0 w 1721427"/>
                <a:gd name="connsiteY44" fmla="*/ 1918855 h 2638729"/>
                <a:gd name="connsiteX45" fmla="*/ 31172 w 1721427"/>
                <a:gd name="connsiteY45" fmla="*/ 2088573 h 2638729"/>
                <a:gd name="connsiteX46" fmla="*/ 34636 w 1721427"/>
                <a:gd name="connsiteY46" fmla="*/ 2133600 h 2638729"/>
                <a:gd name="connsiteX47" fmla="*/ 31172 w 1721427"/>
                <a:gd name="connsiteY47" fmla="*/ 2195946 h 2638729"/>
                <a:gd name="connsiteX48" fmla="*/ 48491 w 1721427"/>
                <a:gd name="connsiteY48" fmla="*/ 2265219 h 2638729"/>
                <a:gd name="connsiteX49" fmla="*/ 48491 w 1721427"/>
                <a:gd name="connsiteY49" fmla="*/ 2310246 h 2638729"/>
                <a:gd name="connsiteX50" fmla="*/ 48491 w 1721427"/>
                <a:gd name="connsiteY50" fmla="*/ 2358737 h 2638729"/>
                <a:gd name="connsiteX51" fmla="*/ 96981 w 1721427"/>
                <a:gd name="connsiteY51" fmla="*/ 2414155 h 2638729"/>
                <a:gd name="connsiteX52" fmla="*/ 152400 w 1721427"/>
                <a:gd name="connsiteY52" fmla="*/ 2441864 h 2638729"/>
                <a:gd name="connsiteX53" fmla="*/ 214745 w 1721427"/>
                <a:gd name="connsiteY53" fmla="*/ 2455719 h 2638729"/>
                <a:gd name="connsiteX54" fmla="*/ 315191 w 1721427"/>
                <a:gd name="connsiteY54" fmla="*/ 2486891 h 2638729"/>
                <a:gd name="connsiteX55" fmla="*/ 398318 w 1721427"/>
                <a:gd name="connsiteY55" fmla="*/ 2514600 h 2638729"/>
                <a:gd name="connsiteX56" fmla="*/ 453736 w 1721427"/>
                <a:gd name="connsiteY56" fmla="*/ 2545773 h 2638729"/>
                <a:gd name="connsiteX57" fmla="*/ 509154 w 1721427"/>
                <a:gd name="connsiteY57" fmla="*/ 2566555 h 2638729"/>
                <a:gd name="connsiteX58" fmla="*/ 564572 w 1721427"/>
                <a:gd name="connsiteY58" fmla="*/ 2597728 h 2638729"/>
                <a:gd name="connsiteX59" fmla="*/ 671945 w 1721427"/>
                <a:gd name="connsiteY59" fmla="*/ 2608119 h 2638729"/>
                <a:gd name="connsiteX60" fmla="*/ 813912 w 1721427"/>
                <a:gd name="connsiteY60" fmla="*/ 2638729 h 2638729"/>
                <a:gd name="connsiteX61" fmla="*/ 845127 w 1721427"/>
                <a:gd name="connsiteY61" fmla="*/ 2549237 h 2638729"/>
                <a:gd name="connsiteX62" fmla="*/ 942109 w 1721427"/>
                <a:gd name="connsiteY62" fmla="*/ 2504209 h 2638729"/>
                <a:gd name="connsiteX63" fmla="*/ 1025236 w 1721427"/>
                <a:gd name="connsiteY63" fmla="*/ 2469573 h 2638729"/>
                <a:gd name="connsiteX64" fmla="*/ 1108363 w 1721427"/>
                <a:gd name="connsiteY64" fmla="*/ 2431473 h 2638729"/>
                <a:gd name="connsiteX65" fmla="*/ 1177636 w 1721427"/>
                <a:gd name="connsiteY65" fmla="*/ 2393373 h 2638729"/>
                <a:gd name="connsiteX66" fmla="*/ 1250372 w 1721427"/>
                <a:gd name="connsiteY66" fmla="*/ 2358737 h 2638729"/>
                <a:gd name="connsiteX67" fmla="*/ 1309254 w 1721427"/>
                <a:gd name="connsiteY67" fmla="*/ 2327564 h 2638729"/>
                <a:gd name="connsiteX68" fmla="*/ 1330036 w 1721427"/>
                <a:gd name="connsiteY68" fmla="*/ 2299855 h 2638729"/>
                <a:gd name="connsiteX69" fmla="*/ 1413163 w 1721427"/>
                <a:gd name="connsiteY69" fmla="*/ 2247900 h 2638729"/>
                <a:gd name="connsiteX70" fmla="*/ 1496291 w 1721427"/>
                <a:gd name="connsiteY70" fmla="*/ 2161309 h 2638729"/>
                <a:gd name="connsiteX71" fmla="*/ 1548245 w 1721427"/>
                <a:gd name="connsiteY71" fmla="*/ 2064328 h 2638729"/>
                <a:gd name="connsiteX72" fmla="*/ 1579418 w 1721427"/>
                <a:gd name="connsiteY72" fmla="*/ 2033155 h 2638729"/>
                <a:gd name="connsiteX73" fmla="*/ 1586345 w 1721427"/>
                <a:gd name="connsiteY73" fmla="*/ 1988128 h 2638729"/>
                <a:gd name="connsiteX74" fmla="*/ 1620981 w 1721427"/>
                <a:gd name="connsiteY74" fmla="*/ 1956955 h 2638729"/>
                <a:gd name="connsiteX75" fmla="*/ 1652154 w 1721427"/>
                <a:gd name="connsiteY75" fmla="*/ 1887682 h 2638729"/>
                <a:gd name="connsiteX76" fmla="*/ 1676400 w 1721427"/>
                <a:gd name="connsiteY76" fmla="*/ 1849582 h 2638729"/>
                <a:gd name="connsiteX77" fmla="*/ 1697181 w 1721427"/>
                <a:gd name="connsiteY77" fmla="*/ 1773382 h 2638729"/>
                <a:gd name="connsiteX78" fmla="*/ 1714500 w 1721427"/>
                <a:gd name="connsiteY78" fmla="*/ 1714500 h 2638729"/>
                <a:gd name="connsiteX79" fmla="*/ 1721427 w 1721427"/>
                <a:gd name="connsiteY79" fmla="*/ 1672937 h 2638729"/>
                <a:gd name="connsiteX80" fmla="*/ 1697181 w 1721427"/>
                <a:gd name="connsiteY80" fmla="*/ 1634837 h 2638729"/>
                <a:gd name="connsiteX81" fmla="*/ 1645227 w 1721427"/>
                <a:gd name="connsiteY81" fmla="*/ 1603664 h 2638729"/>
                <a:gd name="connsiteX82" fmla="*/ 1596736 w 1721427"/>
                <a:gd name="connsiteY82" fmla="*/ 1565564 h 2638729"/>
                <a:gd name="connsiteX83" fmla="*/ 1555172 w 1721427"/>
                <a:gd name="connsiteY83" fmla="*/ 1534391 h 2638729"/>
                <a:gd name="connsiteX84" fmla="*/ 1506681 w 1721427"/>
                <a:gd name="connsiteY84" fmla="*/ 1513609 h 2638729"/>
                <a:gd name="connsiteX85" fmla="*/ 1444336 w 1721427"/>
                <a:gd name="connsiteY85" fmla="*/ 1472046 h 2638729"/>
                <a:gd name="connsiteX86" fmla="*/ 1423554 w 1721427"/>
                <a:gd name="connsiteY86" fmla="*/ 1458191 h 2638729"/>
                <a:gd name="connsiteX87" fmla="*/ 1399309 w 1721427"/>
                <a:gd name="connsiteY87" fmla="*/ 1430482 h 2638729"/>
                <a:gd name="connsiteX88" fmla="*/ 1385454 w 1721427"/>
                <a:gd name="connsiteY88" fmla="*/ 1385455 h 2638729"/>
                <a:gd name="connsiteX89" fmla="*/ 1385454 w 1721427"/>
                <a:gd name="connsiteY89" fmla="*/ 1330037 h 2638729"/>
                <a:gd name="connsiteX90" fmla="*/ 1430481 w 1721427"/>
                <a:gd name="connsiteY90" fmla="*/ 1215737 h 2638729"/>
                <a:gd name="connsiteX91" fmla="*/ 1465118 w 1721427"/>
                <a:gd name="connsiteY91" fmla="*/ 1153391 h 2638729"/>
                <a:gd name="connsiteX92" fmla="*/ 1489363 w 1721427"/>
                <a:gd name="connsiteY92" fmla="*/ 1115291 h 2638729"/>
                <a:gd name="connsiteX93" fmla="*/ 1489363 w 1721427"/>
                <a:gd name="connsiteY93" fmla="*/ 1070264 h 2638729"/>
                <a:gd name="connsiteX94" fmla="*/ 1427018 w 1721427"/>
                <a:gd name="connsiteY94" fmla="*/ 942109 h 2638729"/>
                <a:gd name="connsiteX95" fmla="*/ 1399309 w 1721427"/>
                <a:gd name="connsiteY95" fmla="*/ 862446 h 2638729"/>
                <a:gd name="connsiteX96" fmla="*/ 1347354 w 1721427"/>
                <a:gd name="connsiteY96" fmla="*/ 772391 h 2638729"/>
                <a:gd name="connsiteX97" fmla="*/ 1319645 w 1721427"/>
                <a:gd name="connsiteY97" fmla="*/ 703119 h 2638729"/>
                <a:gd name="connsiteX98" fmla="*/ 1291936 w 1721427"/>
                <a:gd name="connsiteY98" fmla="*/ 651164 h 2638729"/>
                <a:gd name="connsiteX99" fmla="*/ 1260763 w 1721427"/>
                <a:gd name="connsiteY99" fmla="*/ 588819 h 2638729"/>
                <a:gd name="connsiteX100" fmla="*/ 1236518 w 1721427"/>
                <a:gd name="connsiteY100" fmla="*/ 550719 h 2638729"/>
                <a:gd name="connsiteX101" fmla="*/ 1226127 w 1721427"/>
                <a:gd name="connsiteY101" fmla="*/ 498764 h 2638729"/>
                <a:gd name="connsiteX102" fmla="*/ 1250372 w 1721427"/>
                <a:gd name="connsiteY102" fmla="*/ 377537 h 2638729"/>
                <a:gd name="connsiteX103" fmla="*/ 1285009 w 1721427"/>
                <a:gd name="connsiteY103" fmla="*/ 315191 h 2638729"/>
                <a:gd name="connsiteX104" fmla="*/ 1309254 w 1721427"/>
                <a:gd name="connsiteY104" fmla="*/ 263237 h 2638729"/>
                <a:gd name="connsiteX105" fmla="*/ 1357745 w 1721427"/>
                <a:gd name="connsiteY105" fmla="*/ 207819 h 2638729"/>
                <a:gd name="connsiteX106" fmla="*/ 1395845 w 1721427"/>
                <a:gd name="connsiteY106" fmla="*/ 159328 h 2638729"/>
                <a:gd name="connsiteX107" fmla="*/ 1413163 w 1721427"/>
                <a:gd name="connsiteY107" fmla="*/ 131619 h 2638729"/>
                <a:gd name="connsiteX108" fmla="*/ 1423554 w 1721427"/>
                <a:gd name="connsiteY108" fmla="*/ 93519 h 2638729"/>
                <a:gd name="connsiteX109" fmla="*/ 1433945 w 1721427"/>
                <a:gd name="connsiteY109" fmla="*/ 31173 h 2638729"/>
                <a:gd name="connsiteX110" fmla="*/ 1433945 w 1721427"/>
                <a:gd name="connsiteY110" fmla="*/ 31173 h 2638729"/>
                <a:gd name="connsiteX111" fmla="*/ 1402772 w 1721427"/>
                <a:gd name="connsiteY111" fmla="*/ 0 h 2638729"/>
                <a:gd name="connsiteX112" fmla="*/ 1364672 w 1721427"/>
                <a:gd name="connsiteY112" fmla="*/ 13855 h 2638729"/>
                <a:gd name="connsiteX113" fmla="*/ 1333500 w 1721427"/>
                <a:gd name="connsiteY113" fmla="*/ 17319 h 2638729"/>
                <a:gd name="connsiteX114" fmla="*/ 1291936 w 1721427"/>
                <a:gd name="connsiteY114" fmla="*/ 10391 h 2638729"/>
                <a:gd name="connsiteX115" fmla="*/ 1257300 w 1721427"/>
                <a:gd name="connsiteY115" fmla="*/ 6928 h 2638729"/>
                <a:gd name="connsiteX116" fmla="*/ 1208809 w 1721427"/>
                <a:gd name="connsiteY116" fmla="*/ 17319 h 2638729"/>
                <a:gd name="connsiteX117" fmla="*/ 1139536 w 1721427"/>
                <a:gd name="connsiteY117" fmla="*/ 38100 h 2638729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45127 w 1721427"/>
                <a:gd name="connsiteY61" fmla="*/ 2549237 h 2656524"/>
                <a:gd name="connsiteX62" fmla="*/ 942109 w 1721427"/>
                <a:gd name="connsiteY62" fmla="*/ 2504209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42109 w 1721427"/>
                <a:gd name="connsiteY62" fmla="*/ 2504209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25236 w 1721427"/>
                <a:gd name="connsiteY63" fmla="*/ 2469573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08363 w 1721427"/>
                <a:gd name="connsiteY64" fmla="*/ 2431473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77636 w 1721427"/>
                <a:gd name="connsiteY65" fmla="*/ 2393373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250372 w 1721427"/>
                <a:gd name="connsiteY66" fmla="*/ 2358737 h 2656524"/>
                <a:gd name="connsiteX67" fmla="*/ 1309254 w 1721427"/>
                <a:gd name="connsiteY67" fmla="*/ 2327564 h 2656524"/>
                <a:gd name="connsiteX68" fmla="*/ 1330036 w 1721427"/>
                <a:gd name="connsiteY68" fmla="*/ 2299855 h 2656524"/>
                <a:gd name="connsiteX69" fmla="*/ 1413163 w 1721427"/>
                <a:gd name="connsiteY69" fmla="*/ 2247900 h 2656524"/>
                <a:gd name="connsiteX70" fmla="*/ 1496291 w 1721427"/>
                <a:gd name="connsiteY70" fmla="*/ 2161309 h 2656524"/>
                <a:gd name="connsiteX71" fmla="*/ 1548245 w 1721427"/>
                <a:gd name="connsiteY71" fmla="*/ 2064328 h 2656524"/>
                <a:gd name="connsiteX72" fmla="*/ 1579418 w 1721427"/>
                <a:gd name="connsiteY72" fmla="*/ 2033155 h 2656524"/>
                <a:gd name="connsiteX73" fmla="*/ 1586345 w 1721427"/>
                <a:gd name="connsiteY73" fmla="*/ 1988128 h 2656524"/>
                <a:gd name="connsiteX74" fmla="*/ 1620981 w 1721427"/>
                <a:gd name="connsiteY74" fmla="*/ 1956955 h 2656524"/>
                <a:gd name="connsiteX75" fmla="*/ 1652154 w 1721427"/>
                <a:gd name="connsiteY75" fmla="*/ 1887682 h 2656524"/>
                <a:gd name="connsiteX76" fmla="*/ 1676400 w 1721427"/>
                <a:gd name="connsiteY76" fmla="*/ 1849582 h 2656524"/>
                <a:gd name="connsiteX77" fmla="*/ 1697181 w 1721427"/>
                <a:gd name="connsiteY77" fmla="*/ 1773382 h 2656524"/>
                <a:gd name="connsiteX78" fmla="*/ 1714500 w 1721427"/>
                <a:gd name="connsiteY78" fmla="*/ 1714500 h 2656524"/>
                <a:gd name="connsiteX79" fmla="*/ 1721427 w 1721427"/>
                <a:gd name="connsiteY79" fmla="*/ 1672937 h 2656524"/>
                <a:gd name="connsiteX80" fmla="*/ 1697181 w 1721427"/>
                <a:gd name="connsiteY80" fmla="*/ 1634837 h 2656524"/>
                <a:gd name="connsiteX81" fmla="*/ 1645227 w 1721427"/>
                <a:gd name="connsiteY81" fmla="*/ 1603664 h 2656524"/>
                <a:gd name="connsiteX82" fmla="*/ 1596736 w 1721427"/>
                <a:gd name="connsiteY82" fmla="*/ 1565564 h 2656524"/>
                <a:gd name="connsiteX83" fmla="*/ 1555172 w 1721427"/>
                <a:gd name="connsiteY83" fmla="*/ 1534391 h 2656524"/>
                <a:gd name="connsiteX84" fmla="*/ 1506681 w 1721427"/>
                <a:gd name="connsiteY84" fmla="*/ 1513609 h 2656524"/>
                <a:gd name="connsiteX85" fmla="*/ 1444336 w 1721427"/>
                <a:gd name="connsiteY85" fmla="*/ 1472046 h 2656524"/>
                <a:gd name="connsiteX86" fmla="*/ 1423554 w 1721427"/>
                <a:gd name="connsiteY86" fmla="*/ 1458191 h 2656524"/>
                <a:gd name="connsiteX87" fmla="*/ 1399309 w 1721427"/>
                <a:gd name="connsiteY87" fmla="*/ 1430482 h 2656524"/>
                <a:gd name="connsiteX88" fmla="*/ 1385454 w 1721427"/>
                <a:gd name="connsiteY88" fmla="*/ 1385455 h 2656524"/>
                <a:gd name="connsiteX89" fmla="*/ 1385454 w 1721427"/>
                <a:gd name="connsiteY89" fmla="*/ 1330037 h 2656524"/>
                <a:gd name="connsiteX90" fmla="*/ 1430481 w 1721427"/>
                <a:gd name="connsiteY90" fmla="*/ 1215737 h 2656524"/>
                <a:gd name="connsiteX91" fmla="*/ 1465118 w 1721427"/>
                <a:gd name="connsiteY91" fmla="*/ 1153391 h 2656524"/>
                <a:gd name="connsiteX92" fmla="*/ 1489363 w 1721427"/>
                <a:gd name="connsiteY92" fmla="*/ 1115291 h 2656524"/>
                <a:gd name="connsiteX93" fmla="*/ 1489363 w 1721427"/>
                <a:gd name="connsiteY93" fmla="*/ 1070264 h 2656524"/>
                <a:gd name="connsiteX94" fmla="*/ 1427018 w 1721427"/>
                <a:gd name="connsiteY94" fmla="*/ 942109 h 2656524"/>
                <a:gd name="connsiteX95" fmla="*/ 1399309 w 1721427"/>
                <a:gd name="connsiteY95" fmla="*/ 862446 h 2656524"/>
                <a:gd name="connsiteX96" fmla="*/ 1347354 w 1721427"/>
                <a:gd name="connsiteY96" fmla="*/ 772391 h 2656524"/>
                <a:gd name="connsiteX97" fmla="*/ 1319645 w 1721427"/>
                <a:gd name="connsiteY97" fmla="*/ 703119 h 2656524"/>
                <a:gd name="connsiteX98" fmla="*/ 1291936 w 1721427"/>
                <a:gd name="connsiteY98" fmla="*/ 651164 h 2656524"/>
                <a:gd name="connsiteX99" fmla="*/ 1260763 w 1721427"/>
                <a:gd name="connsiteY99" fmla="*/ 588819 h 2656524"/>
                <a:gd name="connsiteX100" fmla="*/ 1236518 w 1721427"/>
                <a:gd name="connsiteY100" fmla="*/ 550719 h 2656524"/>
                <a:gd name="connsiteX101" fmla="*/ 1226127 w 1721427"/>
                <a:gd name="connsiteY101" fmla="*/ 498764 h 2656524"/>
                <a:gd name="connsiteX102" fmla="*/ 1250372 w 1721427"/>
                <a:gd name="connsiteY102" fmla="*/ 377537 h 2656524"/>
                <a:gd name="connsiteX103" fmla="*/ 1285009 w 1721427"/>
                <a:gd name="connsiteY103" fmla="*/ 315191 h 2656524"/>
                <a:gd name="connsiteX104" fmla="*/ 1309254 w 1721427"/>
                <a:gd name="connsiteY104" fmla="*/ 263237 h 2656524"/>
                <a:gd name="connsiteX105" fmla="*/ 1357745 w 1721427"/>
                <a:gd name="connsiteY105" fmla="*/ 207819 h 2656524"/>
                <a:gd name="connsiteX106" fmla="*/ 1395845 w 1721427"/>
                <a:gd name="connsiteY106" fmla="*/ 159328 h 2656524"/>
                <a:gd name="connsiteX107" fmla="*/ 1413163 w 1721427"/>
                <a:gd name="connsiteY107" fmla="*/ 131619 h 2656524"/>
                <a:gd name="connsiteX108" fmla="*/ 1423554 w 1721427"/>
                <a:gd name="connsiteY108" fmla="*/ 93519 h 2656524"/>
                <a:gd name="connsiteX109" fmla="*/ 1433945 w 1721427"/>
                <a:gd name="connsiteY109" fmla="*/ 31173 h 2656524"/>
                <a:gd name="connsiteX110" fmla="*/ 1433945 w 1721427"/>
                <a:gd name="connsiteY110" fmla="*/ 31173 h 2656524"/>
                <a:gd name="connsiteX111" fmla="*/ 1402772 w 1721427"/>
                <a:gd name="connsiteY111" fmla="*/ 0 h 2656524"/>
                <a:gd name="connsiteX112" fmla="*/ 1364672 w 1721427"/>
                <a:gd name="connsiteY112" fmla="*/ 13855 h 2656524"/>
                <a:gd name="connsiteX113" fmla="*/ 1333500 w 1721427"/>
                <a:gd name="connsiteY113" fmla="*/ 17319 h 2656524"/>
                <a:gd name="connsiteX114" fmla="*/ 1291936 w 1721427"/>
                <a:gd name="connsiteY114" fmla="*/ 10391 h 2656524"/>
                <a:gd name="connsiteX115" fmla="*/ 1257300 w 1721427"/>
                <a:gd name="connsiteY115" fmla="*/ 6928 h 2656524"/>
                <a:gd name="connsiteX116" fmla="*/ 1208809 w 1721427"/>
                <a:gd name="connsiteY116" fmla="*/ 17319 h 2656524"/>
                <a:gd name="connsiteX117" fmla="*/ 1139536 w 1721427"/>
                <a:gd name="connsiteY117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27564 h 2656524"/>
                <a:gd name="connsiteX67" fmla="*/ 1330036 w 1721427"/>
                <a:gd name="connsiteY67" fmla="*/ 2299855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86878 h 2656524"/>
                <a:gd name="connsiteX67" fmla="*/ 1330036 w 1721427"/>
                <a:gd name="connsiteY67" fmla="*/ 2299855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62345 w 1721427"/>
                <a:gd name="connsiteY36" fmla="*/ 1347355 h 2656524"/>
                <a:gd name="connsiteX37" fmla="*/ 83127 w 1721427"/>
                <a:gd name="connsiteY37" fmla="*/ 1406237 h 2656524"/>
                <a:gd name="connsiteX38" fmla="*/ 72736 w 1721427"/>
                <a:gd name="connsiteY38" fmla="*/ 1506682 h 2656524"/>
                <a:gd name="connsiteX39" fmla="*/ 65809 w 1721427"/>
                <a:gd name="connsiteY39" fmla="*/ 1593273 h 2656524"/>
                <a:gd name="connsiteX40" fmla="*/ 48491 w 1721427"/>
                <a:gd name="connsiteY40" fmla="*/ 1666009 h 2656524"/>
                <a:gd name="connsiteX41" fmla="*/ 38100 w 1721427"/>
                <a:gd name="connsiteY41" fmla="*/ 1731819 h 2656524"/>
                <a:gd name="connsiteX42" fmla="*/ 17318 w 1721427"/>
                <a:gd name="connsiteY42" fmla="*/ 1783773 h 2656524"/>
                <a:gd name="connsiteX43" fmla="*/ 6927 w 1721427"/>
                <a:gd name="connsiteY43" fmla="*/ 1856509 h 2656524"/>
                <a:gd name="connsiteX44" fmla="*/ 0 w 1721427"/>
                <a:gd name="connsiteY44" fmla="*/ 1918855 h 2656524"/>
                <a:gd name="connsiteX45" fmla="*/ 31172 w 1721427"/>
                <a:gd name="connsiteY45" fmla="*/ 2088573 h 2656524"/>
                <a:gd name="connsiteX46" fmla="*/ 34636 w 1721427"/>
                <a:gd name="connsiteY46" fmla="*/ 2133600 h 2656524"/>
                <a:gd name="connsiteX47" fmla="*/ 31172 w 1721427"/>
                <a:gd name="connsiteY47" fmla="*/ 2195946 h 2656524"/>
                <a:gd name="connsiteX48" fmla="*/ 48491 w 1721427"/>
                <a:gd name="connsiteY48" fmla="*/ 2265219 h 2656524"/>
                <a:gd name="connsiteX49" fmla="*/ 48491 w 1721427"/>
                <a:gd name="connsiteY49" fmla="*/ 2310246 h 2656524"/>
                <a:gd name="connsiteX50" fmla="*/ 48491 w 1721427"/>
                <a:gd name="connsiteY50" fmla="*/ 2358737 h 2656524"/>
                <a:gd name="connsiteX51" fmla="*/ 96981 w 1721427"/>
                <a:gd name="connsiteY51" fmla="*/ 2414155 h 2656524"/>
                <a:gd name="connsiteX52" fmla="*/ 152400 w 1721427"/>
                <a:gd name="connsiteY52" fmla="*/ 2441864 h 2656524"/>
                <a:gd name="connsiteX53" fmla="*/ 214745 w 1721427"/>
                <a:gd name="connsiteY53" fmla="*/ 2455719 h 2656524"/>
                <a:gd name="connsiteX54" fmla="*/ 315191 w 1721427"/>
                <a:gd name="connsiteY54" fmla="*/ 2486891 h 2656524"/>
                <a:gd name="connsiteX55" fmla="*/ 398318 w 1721427"/>
                <a:gd name="connsiteY55" fmla="*/ 2514600 h 2656524"/>
                <a:gd name="connsiteX56" fmla="*/ 453736 w 1721427"/>
                <a:gd name="connsiteY56" fmla="*/ 2545773 h 2656524"/>
                <a:gd name="connsiteX57" fmla="*/ 509154 w 1721427"/>
                <a:gd name="connsiteY57" fmla="*/ 2566555 h 2656524"/>
                <a:gd name="connsiteX58" fmla="*/ 564572 w 1721427"/>
                <a:gd name="connsiteY58" fmla="*/ 2597728 h 2656524"/>
                <a:gd name="connsiteX59" fmla="*/ 671945 w 1721427"/>
                <a:gd name="connsiteY59" fmla="*/ 2608119 h 2656524"/>
                <a:gd name="connsiteX60" fmla="*/ 754597 w 1721427"/>
                <a:gd name="connsiteY60" fmla="*/ 2656524 h 2656524"/>
                <a:gd name="connsiteX61" fmla="*/ 874784 w 1721427"/>
                <a:gd name="connsiteY61" fmla="*/ 2596689 h 2656524"/>
                <a:gd name="connsiteX62" fmla="*/ 953971 w 1721427"/>
                <a:gd name="connsiteY62" fmla="*/ 2569457 h 2656524"/>
                <a:gd name="connsiteX63" fmla="*/ 1043030 w 1721427"/>
                <a:gd name="connsiteY63" fmla="*/ 2534821 h 2656524"/>
                <a:gd name="connsiteX64" fmla="*/ 1143953 w 1721427"/>
                <a:gd name="connsiteY64" fmla="*/ 2478924 h 2656524"/>
                <a:gd name="connsiteX65" fmla="*/ 1189500 w 1721427"/>
                <a:gd name="connsiteY65" fmla="*/ 2464552 h 2656524"/>
                <a:gd name="connsiteX66" fmla="*/ 1309254 w 1721427"/>
                <a:gd name="connsiteY66" fmla="*/ 2386878 h 2656524"/>
                <a:gd name="connsiteX67" fmla="*/ 1335966 w 1721427"/>
                <a:gd name="connsiteY67" fmla="*/ 2323581 h 2656524"/>
                <a:gd name="connsiteX68" fmla="*/ 1413163 w 1721427"/>
                <a:gd name="connsiteY68" fmla="*/ 2247900 h 2656524"/>
                <a:gd name="connsiteX69" fmla="*/ 1496291 w 1721427"/>
                <a:gd name="connsiteY69" fmla="*/ 2161309 h 2656524"/>
                <a:gd name="connsiteX70" fmla="*/ 1548245 w 1721427"/>
                <a:gd name="connsiteY70" fmla="*/ 2064328 h 2656524"/>
                <a:gd name="connsiteX71" fmla="*/ 1579418 w 1721427"/>
                <a:gd name="connsiteY71" fmla="*/ 2033155 h 2656524"/>
                <a:gd name="connsiteX72" fmla="*/ 1586345 w 1721427"/>
                <a:gd name="connsiteY72" fmla="*/ 1988128 h 2656524"/>
                <a:gd name="connsiteX73" fmla="*/ 1620981 w 1721427"/>
                <a:gd name="connsiteY73" fmla="*/ 1956955 h 2656524"/>
                <a:gd name="connsiteX74" fmla="*/ 1652154 w 1721427"/>
                <a:gd name="connsiteY74" fmla="*/ 1887682 h 2656524"/>
                <a:gd name="connsiteX75" fmla="*/ 1676400 w 1721427"/>
                <a:gd name="connsiteY75" fmla="*/ 1849582 h 2656524"/>
                <a:gd name="connsiteX76" fmla="*/ 1697181 w 1721427"/>
                <a:gd name="connsiteY76" fmla="*/ 1773382 h 2656524"/>
                <a:gd name="connsiteX77" fmla="*/ 1714500 w 1721427"/>
                <a:gd name="connsiteY77" fmla="*/ 1714500 h 2656524"/>
                <a:gd name="connsiteX78" fmla="*/ 1721427 w 1721427"/>
                <a:gd name="connsiteY78" fmla="*/ 1672937 h 2656524"/>
                <a:gd name="connsiteX79" fmla="*/ 1697181 w 1721427"/>
                <a:gd name="connsiteY79" fmla="*/ 1634837 h 2656524"/>
                <a:gd name="connsiteX80" fmla="*/ 1645227 w 1721427"/>
                <a:gd name="connsiteY80" fmla="*/ 1603664 h 2656524"/>
                <a:gd name="connsiteX81" fmla="*/ 1596736 w 1721427"/>
                <a:gd name="connsiteY81" fmla="*/ 1565564 h 2656524"/>
                <a:gd name="connsiteX82" fmla="*/ 1555172 w 1721427"/>
                <a:gd name="connsiteY82" fmla="*/ 1534391 h 2656524"/>
                <a:gd name="connsiteX83" fmla="*/ 1506681 w 1721427"/>
                <a:gd name="connsiteY83" fmla="*/ 1513609 h 2656524"/>
                <a:gd name="connsiteX84" fmla="*/ 1444336 w 1721427"/>
                <a:gd name="connsiteY84" fmla="*/ 1472046 h 2656524"/>
                <a:gd name="connsiteX85" fmla="*/ 1423554 w 1721427"/>
                <a:gd name="connsiteY85" fmla="*/ 1458191 h 2656524"/>
                <a:gd name="connsiteX86" fmla="*/ 1399309 w 1721427"/>
                <a:gd name="connsiteY86" fmla="*/ 1430482 h 2656524"/>
                <a:gd name="connsiteX87" fmla="*/ 1385454 w 1721427"/>
                <a:gd name="connsiteY87" fmla="*/ 1385455 h 2656524"/>
                <a:gd name="connsiteX88" fmla="*/ 1385454 w 1721427"/>
                <a:gd name="connsiteY88" fmla="*/ 1330037 h 2656524"/>
                <a:gd name="connsiteX89" fmla="*/ 1430481 w 1721427"/>
                <a:gd name="connsiteY89" fmla="*/ 1215737 h 2656524"/>
                <a:gd name="connsiteX90" fmla="*/ 1465118 w 1721427"/>
                <a:gd name="connsiteY90" fmla="*/ 1153391 h 2656524"/>
                <a:gd name="connsiteX91" fmla="*/ 1489363 w 1721427"/>
                <a:gd name="connsiteY91" fmla="*/ 1115291 h 2656524"/>
                <a:gd name="connsiteX92" fmla="*/ 1489363 w 1721427"/>
                <a:gd name="connsiteY92" fmla="*/ 1070264 h 2656524"/>
                <a:gd name="connsiteX93" fmla="*/ 1427018 w 1721427"/>
                <a:gd name="connsiteY93" fmla="*/ 942109 h 2656524"/>
                <a:gd name="connsiteX94" fmla="*/ 1399309 w 1721427"/>
                <a:gd name="connsiteY94" fmla="*/ 862446 h 2656524"/>
                <a:gd name="connsiteX95" fmla="*/ 1347354 w 1721427"/>
                <a:gd name="connsiteY95" fmla="*/ 772391 h 2656524"/>
                <a:gd name="connsiteX96" fmla="*/ 1319645 w 1721427"/>
                <a:gd name="connsiteY96" fmla="*/ 703119 h 2656524"/>
                <a:gd name="connsiteX97" fmla="*/ 1291936 w 1721427"/>
                <a:gd name="connsiteY97" fmla="*/ 651164 h 2656524"/>
                <a:gd name="connsiteX98" fmla="*/ 1260763 w 1721427"/>
                <a:gd name="connsiteY98" fmla="*/ 588819 h 2656524"/>
                <a:gd name="connsiteX99" fmla="*/ 1236518 w 1721427"/>
                <a:gd name="connsiteY99" fmla="*/ 550719 h 2656524"/>
                <a:gd name="connsiteX100" fmla="*/ 1226127 w 1721427"/>
                <a:gd name="connsiteY100" fmla="*/ 498764 h 2656524"/>
                <a:gd name="connsiteX101" fmla="*/ 1250372 w 1721427"/>
                <a:gd name="connsiteY101" fmla="*/ 377537 h 2656524"/>
                <a:gd name="connsiteX102" fmla="*/ 1285009 w 1721427"/>
                <a:gd name="connsiteY102" fmla="*/ 315191 h 2656524"/>
                <a:gd name="connsiteX103" fmla="*/ 1309254 w 1721427"/>
                <a:gd name="connsiteY103" fmla="*/ 263237 h 2656524"/>
                <a:gd name="connsiteX104" fmla="*/ 1357745 w 1721427"/>
                <a:gd name="connsiteY104" fmla="*/ 207819 h 2656524"/>
                <a:gd name="connsiteX105" fmla="*/ 1395845 w 1721427"/>
                <a:gd name="connsiteY105" fmla="*/ 159328 h 2656524"/>
                <a:gd name="connsiteX106" fmla="*/ 1413163 w 1721427"/>
                <a:gd name="connsiteY106" fmla="*/ 131619 h 2656524"/>
                <a:gd name="connsiteX107" fmla="*/ 1423554 w 1721427"/>
                <a:gd name="connsiteY107" fmla="*/ 93519 h 2656524"/>
                <a:gd name="connsiteX108" fmla="*/ 1433945 w 1721427"/>
                <a:gd name="connsiteY108" fmla="*/ 31173 h 2656524"/>
                <a:gd name="connsiteX109" fmla="*/ 1433945 w 1721427"/>
                <a:gd name="connsiteY109" fmla="*/ 31173 h 2656524"/>
                <a:gd name="connsiteX110" fmla="*/ 1402772 w 1721427"/>
                <a:gd name="connsiteY110" fmla="*/ 0 h 2656524"/>
                <a:gd name="connsiteX111" fmla="*/ 1364672 w 1721427"/>
                <a:gd name="connsiteY111" fmla="*/ 13855 h 2656524"/>
                <a:gd name="connsiteX112" fmla="*/ 1333500 w 1721427"/>
                <a:gd name="connsiteY112" fmla="*/ 17319 h 2656524"/>
                <a:gd name="connsiteX113" fmla="*/ 1291936 w 1721427"/>
                <a:gd name="connsiteY113" fmla="*/ 10391 h 2656524"/>
                <a:gd name="connsiteX114" fmla="*/ 1257300 w 1721427"/>
                <a:gd name="connsiteY114" fmla="*/ 6928 h 2656524"/>
                <a:gd name="connsiteX115" fmla="*/ 1208809 w 1721427"/>
                <a:gd name="connsiteY115" fmla="*/ 17319 h 2656524"/>
                <a:gd name="connsiteX116" fmla="*/ 1139536 w 1721427"/>
                <a:gd name="connsiteY116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121227 w 1721427"/>
                <a:gd name="connsiteY34" fmla="*/ 1305791 h 2656524"/>
                <a:gd name="connsiteX35" fmla="*/ 90054 w 1721427"/>
                <a:gd name="connsiteY35" fmla="*/ 1316182 h 2656524"/>
                <a:gd name="connsiteX36" fmla="*/ 83127 w 1721427"/>
                <a:gd name="connsiteY36" fmla="*/ 1406237 h 2656524"/>
                <a:gd name="connsiteX37" fmla="*/ 72736 w 1721427"/>
                <a:gd name="connsiteY37" fmla="*/ 1506682 h 2656524"/>
                <a:gd name="connsiteX38" fmla="*/ 65809 w 1721427"/>
                <a:gd name="connsiteY38" fmla="*/ 1593273 h 2656524"/>
                <a:gd name="connsiteX39" fmla="*/ 48491 w 1721427"/>
                <a:gd name="connsiteY39" fmla="*/ 1666009 h 2656524"/>
                <a:gd name="connsiteX40" fmla="*/ 38100 w 1721427"/>
                <a:gd name="connsiteY40" fmla="*/ 1731819 h 2656524"/>
                <a:gd name="connsiteX41" fmla="*/ 17318 w 1721427"/>
                <a:gd name="connsiteY41" fmla="*/ 1783773 h 2656524"/>
                <a:gd name="connsiteX42" fmla="*/ 6927 w 1721427"/>
                <a:gd name="connsiteY42" fmla="*/ 1856509 h 2656524"/>
                <a:gd name="connsiteX43" fmla="*/ 0 w 1721427"/>
                <a:gd name="connsiteY43" fmla="*/ 1918855 h 2656524"/>
                <a:gd name="connsiteX44" fmla="*/ 31172 w 1721427"/>
                <a:gd name="connsiteY44" fmla="*/ 2088573 h 2656524"/>
                <a:gd name="connsiteX45" fmla="*/ 34636 w 1721427"/>
                <a:gd name="connsiteY45" fmla="*/ 2133600 h 2656524"/>
                <a:gd name="connsiteX46" fmla="*/ 31172 w 1721427"/>
                <a:gd name="connsiteY46" fmla="*/ 2195946 h 2656524"/>
                <a:gd name="connsiteX47" fmla="*/ 48491 w 1721427"/>
                <a:gd name="connsiteY47" fmla="*/ 2265219 h 2656524"/>
                <a:gd name="connsiteX48" fmla="*/ 48491 w 1721427"/>
                <a:gd name="connsiteY48" fmla="*/ 2310246 h 2656524"/>
                <a:gd name="connsiteX49" fmla="*/ 48491 w 1721427"/>
                <a:gd name="connsiteY49" fmla="*/ 2358737 h 2656524"/>
                <a:gd name="connsiteX50" fmla="*/ 96981 w 1721427"/>
                <a:gd name="connsiteY50" fmla="*/ 2414155 h 2656524"/>
                <a:gd name="connsiteX51" fmla="*/ 152400 w 1721427"/>
                <a:gd name="connsiteY51" fmla="*/ 2441864 h 2656524"/>
                <a:gd name="connsiteX52" fmla="*/ 214745 w 1721427"/>
                <a:gd name="connsiteY52" fmla="*/ 2455719 h 2656524"/>
                <a:gd name="connsiteX53" fmla="*/ 315191 w 1721427"/>
                <a:gd name="connsiteY53" fmla="*/ 2486891 h 2656524"/>
                <a:gd name="connsiteX54" fmla="*/ 398318 w 1721427"/>
                <a:gd name="connsiteY54" fmla="*/ 2514600 h 2656524"/>
                <a:gd name="connsiteX55" fmla="*/ 453736 w 1721427"/>
                <a:gd name="connsiteY55" fmla="*/ 2545773 h 2656524"/>
                <a:gd name="connsiteX56" fmla="*/ 509154 w 1721427"/>
                <a:gd name="connsiteY56" fmla="*/ 2566555 h 2656524"/>
                <a:gd name="connsiteX57" fmla="*/ 564572 w 1721427"/>
                <a:gd name="connsiteY57" fmla="*/ 2597728 h 2656524"/>
                <a:gd name="connsiteX58" fmla="*/ 671945 w 1721427"/>
                <a:gd name="connsiteY58" fmla="*/ 2608119 h 2656524"/>
                <a:gd name="connsiteX59" fmla="*/ 754597 w 1721427"/>
                <a:gd name="connsiteY59" fmla="*/ 2656524 h 2656524"/>
                <a:gd name="connsiteX60" fmla="*/ 874784 w 1721427"/>
                <a:gd name="connsiteY60" fmla="*/ 2596689 h 2656524"/>
                <a:gd name="connsiteX61" fmla="*/ 953971 w 1721427"/>
                <a:gd name="connsiteY61" fmla="*/ 2569457 h 2656524"/>
                <a:gd name="connsiteX62" fmla="*/ 1043030 w 1721427"/>
                <a:gd name="connsiteY62" fmla="*/ 2534821 h 2656524"/>
                <a:gd name="connsiteX63" fmla="*/ 1143953 w 1721427"/>
                <a:gd name="connsiteY63" fmla="*/ 2478924 h 2656524"/>
                <a:gd name="connsiteX64" fmla="*/ 1189500 w 1721427"/>
                <a:gd name="connsiteY64" fmla="*/ 2464552 h 2656524"/>
                <a:gd name="connsiteX65" fmla="*/ 1309254 w 1721427"/>
                <a:gd name="connsiteY65" fmla="*/ 2386878 h 2656524"/>
                <a:gd name="connsiteX66" fmla="*/ 1335966 w 1721427"/>
                <a:gd name="connsiteY66" fmla="*/ 2323581 h 2656524"/>
                <a:gd name="connsiteX67" fmla="*/ 1413163 w 1721427"/>
                <a:gd name="connsiteY67" fmla="*/ 2247900 h 2656524"/>
                <a:gd name="connsiteX68" fmla="*/ 1496291 w 1721427"/>
                <a:gd name="connsiteY68" fmla="*/ 2161309 h 2656524"/>
                <a:gd name="connsiteX69" fmla="*/ 1548245 w 1721427"/>
                <a:gd name="connsiteY69" fmla="*/ 2064328 h 2656524"/>
                <a:gd name="connsiteX70" fmla="*/ 1579418 w 1721427"/>
                <a:gd name="connsiteY70" fmla="*/ 2033155 h 2656524"/>
                <a:gd name="connsiteX71" fmla="*/ 1586345 w 1721427"/>
                <a:gd name="connsiteY71" fmla="*/ 1988128 h 2656524"/>
                <a:gd name="connsiteX72" fmla="*/ 1620981 w 1721427"/>
                <a:gd name="connsiteY72" fmla="*/ 1956955 h 2656524"/>
                <a:gd name="connsiteX73" fmla="*/ 1652154 w 1721427"/>
                <a:gd name="connsiteY73" fmla="*/ 1887682 h 2656524"/>
                <a:gd name="connsiteX74" fmla="*/ 1676400 w 1721427"/>
                <a:gd name="connsiteY74" fmla="*/ 1849582 h 2656524"/>
                <a:gd name="connsiteX75" fmla="*/ 1697181 w 1721427"/>
                <a:gd name="connsiteY75" fmla="*/ 1773382 h 2656524"/>
                <a:gd name="connsiteX76" fmla="*/ 1714500 w 1721427"/>
                <a:gd name="connsiteY76" fmla="*/ 1714500 h 2656524"/>
                <a:gd name="connsiteX77" fmla="*/ 1721427 w 1721427"/>
                <a:gd name="connsiteY77" fmla="*/ 1672937 h 2656524"/>
                <a:gd name="connsiteX78" fmla="*/ 1697181 w 1721427"/>
                <a:gd name="connsiteY78" fmla="*/ 1634837 h 2656524"/>
                <a:gd name="connsiteX79" fmla="*/ 1645227 w 1721427"/>
                <a:gd name="connsiteY79" fmla="*/ 1603664 h 2656524"/>
                <a:gd name="connsiteX80" fmla="*/ 1596736 w 1721427"/>
                <a:gd name="connsiteY80" fmla="*/ 1565564 h 2656524"/>
                <a:gd name="connsiteX81" fmla="*/ 1555172 w 1721427"/>
                <a:gd name="connsiteY81" fmla="*/ 1534391 h 2656524"/>
                <a:gd name="connsiteX82" fmla="*/ 1506681 w 1721427"/>
                <a:gd name="connsiteY82" fmla="*/ 1513609 h 2656524"/>
                <a:gd name="connsiteX83" fmla="*/ 1444336 w 1721427"/>
                <a:gd name="connsiteY83" fmla="*/ 1472046 h 2656524"/>
                <a:gd name="connsiteX84" fmla="*/ 1423554 w 1721427"/>
                <a:gd name="connsiteY84" fmla="*/ 1458191 h 2656524"/>
                <a:gd name="connsiteX85" fmla="*/ 1399309 w 1721427"/>
                <a:gd name="connsiteY85" fmla="*/ 1430482 h 2656524"/>
                <a:gd name="connsiteX86" fmla="*/ 1385454 w 1721427"/>
                <a:gd name="connsiteY86" fmla="*/ 1385455 h 2656524"/>
                <a:gd name="connsiteX87" fmla="*/ 1385454 w 1721427"/>
                <a:gd name="connsiteY87" fmla="*/ 1330037 h 2656524"/>
                <a:gd name="connsiteX88" fmla="*/ 1430481 w 1721427"/>
                <a:gd name="connsiteY88" fmla="*/ 1215737 h 2656524"/>
                <a:gd name="connsiteX89" fmla="*/ 1465118 w 1721427"/>
                <a:gd name="connsiteY89" fmla="*/ 1153391 h 2656524"/>
                <a:gd name="connsiteX90" fmla="*/ 1489363 w 1721427"/>
                <a:gd name="connsiteY90" fmla="*/ 1115291 h 2656524"/>
                <a:gd name="connsiteX91" fmla="*/ 1489363 w 1721427"/>
                <a:gd name="connsiteY91" fmla="*/ 1070264 h 2656524"/>
                <a:gd name="connsiteX92" fmla="*/ 1427018 w 1721427"/>
                <a:gd name="connsiteY92" fmla="*/ 942109 h 2656524"/>
                <a:gd name="connsiteX93" fmla="*/ 1399309 w 1721427"/>
                <a:gd name="connsiteY93" fmla="*/ 862446 h 2656524"/>
                <a:gd name="connsiteX94" fmla="*/ 1347354 w 1721427"/>
                <a:gd name="connsiteY94" fmla="*/ 772391 h 2656524"/>
                <a:gd name="connsiteX95" fmla="*/ 1319645 w 1721427"/>
                <a:gd name="connsiteY95" fmla="*/ 703119 h 2656524"/>
                <a:gd name="connsiteX96" fmla="*/ 1291936 w 1721427"/>
                <a:gd name="connsiteY96" fmla="*/ 651164 h 2656524"/>
                <a:gd name="connsiteX97" fmla="*/ 1260763 w 1721427"/>
                <a:gd name="connsiteY97" fmla="*/ 588819 h 2656524"/>
                <a:gd name="connsiteX98" fmla="*/ 1236518 w 1721427"/>
                <a:gd name="connsiteY98" fmla="*/ 550719 h 2656524"/>
                <a:gd name="connsiteX99" fmla="*/ 1226127 w 1721427"/>
                <a:gd name="connsiteY99" fmla="*/ 498764 h 2656524"/>
                <a:gd name="connsiteX100" fmla="*/ 1250372 w 1721427"/>
                <a:gd name="connsiteY100" fmla="*/ 377537 h 2656524"/>
                <a:gd name="connsiteX101" fmla="*/ 1285009 w 1721427"/>
                <a:gd name="connsiteY101" fmla="*/ 315191 h 2656524"/>
                <a:gd name="connsiteX102" fmla="*/ 1309254 w 1721427"/>
                <a:gd name="connsiteY102" fmla="*/ 263237 h 2656524"/>
                <a:gd name="connsiteX103" fmla="*/ 1357745 w 1721427"/>
                <a:gd name="connsiteY103" fmla="*/ 207819 h 2656524"/>
                <a:gd name="connsiteX104" fmla="*/ 1395845 w 1721427"/>
                <a:gd name="connsiteY104" fmla="*/ 159328 h 2656524"/>
                <a:gd name="connsiteX105" fmla="*/ 1413163 w 1721427"/>
                <a:gd name="connsiteY105" fmla="*/ 131619 h 2656524"/>
                <a:gd name="connsiteX106" fmla="*/ 1423554 w 1721427"/>
                <a:gd name="connsiteY106" fmla="*/ 93519 h 2656524"/>
                <a:gd name="connsiteX107" fmla="*/ 1433945 w 1721427"/>
                <a:gd name="connsiteY107" fmla="*/ 31173 h 2656524"/>
                <a:gd name="connsiteX108" fmla="*/ 1433945 w 1721427"/>
                <a:gd name="connsiteY108" fmla="*/ 31173 h 2656524"/>
                <a:gd name="connsiteX109" fmla="*/ 1402772 w 1721427"/>
                <a:gd name="connsiteY109" fmla="*/ 0 h 2656524"/>
                <a:gd name="connsiteX110" fmla="*/ 1364672 w 1721427"/>
                <a:gd name="connsiteY110" fmla="*/ 13855 h 2656524"/>
                <a:gd name="connsiteX111" fmla="*/ 1333500 w 1721427"/>
                <a:gd name="connsiteY111" fmla="*/ 17319 h 2656524"/>
                <a:gd name="connsiteX112" fmla="*/ 1291936 w 1721427"/>
                <a:gd name="connsiteY112" fmla="*/ 10391 h 2656524"/>
                <a:gd name="connsiteX113" fmla="*/ 1257300 w 1721427"/>
                <a:gd name="connsiteY113" fmla="*/ 6928 h 2656524"/>
                <a:gd name="connsiteX114" fmla="*/ 1208809 w 1721427"/>
                <a:gd name="connsiteY114" fmla="*/ 17319 h 2656524"/>
                <a:gd name="connsiteX115" fmla="*/ 1139536 w 1721427"/>
                <a:gd name="connsiteY115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90054 w 1721427"/>
                <a:gd name="connsiteY34" fmla="*/ 1316182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55863 w 1721427"/>
                <a:gd name="connsiteY33" fmla="*/ 1281546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2 w 1721427"/>
                <a:gd name="connsiteY32" fmla="*/ 1236519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70163 w 1721427"/>
                <a:gd name="connsiteY31" fmla="*/ 1205346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83127 w 1721427"/>
                <a:gd name="connsiteY35" fmla="*/ 1406237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72736 w 1721427"/>
                <a:gd name="connsiteY36" fmla="*/ 1506682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65809 w 1721427"/>
                <a:gd name="connsiteY37" fmla="*/ 1593273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48491 w 1721427"/>
                <a:gd name="connsiteY38" fmla="*/ 166600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38100 w 1721427"/>
                <a:gd name="connsiteY39" fmla="*/ 1731819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2510 w 1721427"/>
                <a:gd name="connsiteY39" fmla="*/ 1737750 h 2656524"/>
                <a:gd name="connsiteX40" fmla="*/ 17318 w 1721427"/>
                <a:gd name="connsiteY40" fmla="*/ 1783773 h 2656524"/>
                <a:gd name="connsiteX41" fmla="*/ 6927 w 1721427"/>
                <a:gd name="connsiteY41" fmla="*/ 1856509 h 2656524"/>
                <a:gd name="connsiteX42" fmla="*/ 0 w 1721427"/>
                <a:gd name="connsiteY42" fmla="*/ 1918855 h 2656524"/>
                <a:gd name="connsiteX43" fmla="*/ 31172 w 1721427"/>
                <a:gd name="connsiteY43" fmla="*/ 2088573 h 2656524"/>
                <a:gd name="connsiteX44" fmla="*/ 34636 w 1721427"/>
                <a:gd name="connsiteY44" fmla="*/ 2133600 h 2656524"/>
                <a:gd name="connsiteX45" fmla="*/ 31172 w 1721427"/>
                <a:gd name="connsiteY45" fmla="*/ 2195946 h 2656524"/>
                <a:gd name="connsiteX46" fmla="*/ 48491 w 1721427"/>
                <a:gd name="connsiteY46" fmla="*/ 2265219 h 2656524"/>
                <a:gd name="connsiteX47" fmla="*/ 48491 w 1721427"/>
                <a:gd name="connsiteY47" fmla="*/ 2310246 h 2656524"/>
                <a:gd name="connsiteX48" fmla="*/ 48491 w 1721427"/>
                <a:gd name="connsiteY48" fmla="*/ 2358737 h 2656524"/>
                <a:gd name="connsiteX49" fmla="*/ 96981 w 1721427"/>
                <a:gd name="connsiteY49" fmla="*/ 2414155 h 2656524"/>
                <a:gd name="connsiteX50" fmla="*/ 152400 w 1721427"/>
                <a:gd name="connsiteY50" fmla="*/ 2441864 h 2656524"/>
                <a:gd name="connsiteX51" fmla="*/ 214745 w 1721427"/>
                <a:gd name="connsiteY51" fmla="*/ 2455719 h 2656524"/>
                <a:gd name="connsiteX52" fmla="*/ 315191 w 1721427"/>
                <a:gd name="connsiteY52" fmla="*/ 2486891 h 2656524"/>
                <a:gd name="connsiteX53" fmla="*/ 398318 w 1721427"/>
                <a:gd name="connsiteY53" fmla="*/ 2514600 h 2656524"/>
                <a:gd name="connsiteX54" fmla="*/ 453736 w 1721427"/>
                <a:gd name="connsiteY54" fmla="*/ 2545773 h 2656524"/>
                <a:gd name="connsiteX55" fmla="*/ 509154 w 1721427"/>
                <a:gd name="connsiteY55" fmla="*/ 2566555 h 2656524"/>
                <a:gd name="connsiteX56" fmla="*/ 564572 w 1721427"/>
                <a:gd name="connsiteY56" fmla="*/ 2597728 h 2656524"/>
                <a:gd name="connsiteX57" fmla="*/ 671945 w 1721427"/>
                <a:gd name="connsiteY57" fmla="*/ 2608119 h 2656524"/>
                <a:gd name="connsiteX58" fmla="*/ 754597 w 1721427"/>
                <a:gd name="connsiteY58" fmla="*/ 2656524 h 2656524"/>
                <a:gd name="connsiteX59" fmla="*/ 874784 w 1721427"/>
                <a:gd name="connsiteY59" fmla="*/ 2596689 h 2656524"/>
                <a:gd name="connsiteX60" fmla="*/ 953971 w 1721427"/>
                <a:gd name="connsiteY60" fmla="*/ 2569457 h 2656524"/>
                <a:gd name="connsiteX61" fmla="*/ 1043030 w 1721427"/>
                <a:gd name="connsiteY61" fmla="*/ 2534821 h 2656524"/>
                <a:gd name="connsiteX62" fmla="*/ 1143953 w 1721427"/>
                <a:gd name="connsiteY62" fmla="*/ 2478924 h 2656524"/>
                <a:gd name="connsiteX63" fmla="*/ 1189500 w 1721427"/>
                <a:gd name="connsiteY63" fmla="*/ 2464552 h 2656524"/>
                <a:gd name="connsiteX64" fmla="*/ 1309254 w 1721427"/>
                <a:gd name="connsiteY64" fmla="*/ 2386878 h 2656524"/>
                <a:gd name="connsiteX65" fmla="*/ 1335966 w 1721427"/>
                <a:gd name="connsiteY65" fmla="*/ 2323581 h 2656524"/>
                <a:gd name="connsiteX66" fmla="*/ 1413163 w 1721427"/>
                <a:gd name="connsiteY66" fmla="*/ 2247900 h 2656524"/>
                <a:gd name="connsiteX67" fmla="*/ 1496291 w 1721427"/>
                <a:gd name="connsiteY67" fmla="*/ 2161309 h 2656524"/>
                <a:gd name="connsiteX68" fmla="*/ 1548245 w 1721427"/>
                <a:gd name="connsiteY68" fmla="*/ 2064328 h 2656524"/>
                <a:gd name="connsiteX69" fmla="*/ 1579418 w 1721427"/>
                <a:gd name="connsiteY69" fmla="*/ 2033155 h 2656524"/>
                <a:gd name="connsiteX70" fmla="*/ 1586345 w 1721427"/>
                <a:gd name="connsiteY70" fmla="*/ 1988128 h 2656524"/>
                <a:gd name="connsiteX71" fmla="*/ 1620981 w 1721427"/>
                <a:gd name="connsiteY71" fmla="*/ 1956955 h 2656524"/>
                <a:gd name="connsiteX72" fmla="*/ 1652154 w 1721427"/>
                <a:gd name="connsiteY72" fmla="*/ 1887682 h 2656524"/>
                <a:gd name="connsiteX73" fmla="*/ 1676400 w 1721427"/>
                <a:gd name="connsiteY73" fmla="*/ 1849582 h 2656524"/>
                <a:gd name="connsiteX74" fmla="*/ 1697181 w 1721427"/>
                <a:gd name="connsiteY74" fmla="*/ 1773382 h 2656524"/>
                <a:gd name="connsiteX75" fmla="*/ 1714500 w 1721427"/>
                <a:gd name="connsiteY75" fmla="*/ 1714500 h 2656524"/>
                <a:gd name="connsiteX76" fmla="*/ 1721427 w 1721427"/>
                <a:gd name="connsiteY76" fmla="*/ 1672937 h 2656524"/>
                <a:gd name="connsiteX77" fmla="*/ 1697181 w 1721427"/>
                <a:gd name="connsiteY77" fmla="*/ 1634837 h 2656524"/>
                <a:gd name="connsiteX78" fmla="*/ 1645227 w 1721427"/>
                <a:gd name="connsiteY78" fmla="*/ 1603664 h 2656524"/>
                <a:gd name="connsiteX79" fmla="*/ 1596736 w 1721427"/>
                <a:gd name="connsiteY79" fmla="*/ 1565564 h 2656524"/>
                <a:gd name="connsiteX80" fmla="*/ 1555172 w 1721427"/>
                <a:gd name="connsiteY80" fmla="*/ 1534391 h 2656524"/>
                <a:gd name="connsiteX81" fmla="*/ 1506681 w 1721427"/>
                <a:gd name="connsiteY81" fmla="*/ 1513609 h 2656524"/>
                <a:gd name="connsiteX82" fmla="*/ 1444336 w 1721427"/>
                <a:gd name="connsiteY82" fmla="*/ 1472046 h 2656524"/>
                <a:gd name="connsiteX83" fmla="*/ 1423554 w 1721427"/>
                <a:gd name="connsiteY83" fmla="*/ 1458191 h 2656524"/>
                <a:gd name="connsiteX84" fmla="*/ 1399309 w 1721427"/>
                <a:gd name="connsiteY84" fmla="*/ 1430482 h 2656524"/>
                <a:gd name="connsiteX85" fmla="*/ 1385454 w 1721427"/>
                <a:gd name="connsiteY85" fmla="*/ 1385455 h 2656524"/>
                <a:gd name="connsiteX86" fmla="*/ 1385454 w 1721427"/>
                <a:gd name="connsiteY86" fmla="*/ 1330037 h 2656524"/>
                <a:gd name="connsiteX87" fmla="*/ 1430481 w 1721427"/>
                <a:gd name="connsiteY87" fmla="*/ 1215737 h 2656524"/>
                <a:gd name="connsiteX88" fmla="*/ 1465118 w 1721427"/>
                <a:gd name="connsiteY88" fmla="*/ 1153391 h 2656524"/>
                <a:gd name="connsiteX89" fmla="*/ 1489363 w 1721427"/>
                <a:gd name="connsiteY89" fmla="*/ 1115291 h 2656524"/>
                <a:gd name="connsiteX90" fmla="*/ 1489363 w 1721427"/>
                <a:gd name="connsiteY90" fmla="*/ 1070264 h 2656524"/>
                <a:gd name="connsiteX91" fmla="*/ 1427018 w 1721427"/>
                <a:gd name="connsiteY91" fmla="*/ 942109 h 2656524"/>
                <a:gd name="connsiteX92" fmla="*/ 1399309 w 1721427"/>
                <a:gd name="connsiteY92" fmla="*/ 862446 h 2656524"/>
                <a:gd name="connsiteX93" fmla="*/ 1347354 w 1721427"/>
                <a:gd name="connsiteY93" fmla="*/ 772391 h 2656524"/>
                <a:gd name="connsiteX94" fmla="*/ 1319645 w 1721427"/>
                <a:gd name="connsiteY94" fmla="*/ 703119 h 2656524"/>
                <a:gd name="connsiteX95" fmla="*/ 1291936 w 1721427"/>
                <a:gd name="connsiteY95" fmla="*/ 651164 h 2656524"/>
                <a:gd name="connsiteX96" fmla="*/ 1260763 w 1721427"/>
                <a:gd name="connsiteY96" fmla="*/ 588819 h 2656524"/>
                <a:gd name="connsiteX97" fmla="*/ 1236518 w 1721427"/>
                <a:gd name="connsiteY97" fmla="*/ 550719 h 2656524"/>
                <a:gd name="connsiteX98" fmla="*/ 1226127 w 1721427"/>
                <a:gd name="connsiteY98" fmla="*/ 498764 h 2656524"/>
                <a:gd name="connsiteX99" fmla="*/ 1250372 w 1721427"/>
                <a:gd name="connsiteY99" fmla="*/ 377537 h 2656524"/>
                <a:gd name="connsiteX100" fmla="*/ 1285009 w 1721427"/>
                <a:gd name="connsiteY100" fmla="*/ 315191 h 2656524"/>
                <a:gd name="connsiteX101" fmla="*/ 1309254 w 1721427"/>
                <a:gd name="connsiteY101" fmla="*/ 263237 h 2656524"/>
                <a:gd name="connsiteX102" fmla="*/ 1357745 w 1721427"/>
                <a:gd name="connsiteY102" fmla="*/ 207819 h 2656524"/>
                <a:gd name="connsiteX103" fmla="*/ 1395845 w 1721427"/>
                <a:gd name="connsiteY103" fmla="*/ 159328 h 2656524"/>
                <a:gd name="connsiteX104" fmla="*/ 1413163 w 1721427"/>
                <a:gd name="connsiteY104" fmla="*/ 131619 h 2656524"/>
                <a:gd name="connsiteX105" fmla="*/ 1423554 w 1721427"/>
                <a:gd name="connsiteY105" fmla="*/ 93519 h 2656524"/>
                <a:gd name="connsiteX106" fmla="*/ 1433945 w 1721427"/>
                <a:gd name="connsiteY106" fmla="*/ 31173 h 2656524"/>
                <a:gd name="connsiteX107" fmla="*/ 1433945 w 1721427"/>
                <a:gd name="connsiteY107" fmla="*/ 31173 h 2656524"/>
                <a:gd name="connsiteX108" fmla="*/ 1402772 w 1721427"/>
                <a:gd name="connsiteY108" fmla="*/ 0 h 2656524"/>
                <a:gd name="connsiteX109" fmla="*/ 1364672 w 1721427"/>
                <a:gd name="connsiteY109" fmla="*/ 13855 h 2656524"/>
                <a:gd name="connsiteX110" fmla="*/ 1333500 w 1721427"/>
                <a:gd name="connsiteY110" fmla="*/ 17319 h 2656524"/>
                <a:gd name="connsiteX111" fmla="*/ 1291936 w 1721427"/>
                <a:gd name="connsiteY111" fmla="*/ 10391 h 2656524"/>
                <a:gd name="connsiteX112" fmla="*/ 1257300 w 1721427"/>
                <a:gd name="connsiteY112" fmla="*/ 6928 h 2656524"/>
                <a:gd name="connsiteX113" fmla="*/ 1208809 w 1721427"/>
                <a:gd name="connsiteY113" fmla="*/ 17319 h 2656524"/>
                <a:gd name="connsiteX114" fmla="*/ 1139536 w 1721427"/>
                <a:gd name="connsiteY114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12903 w 1721427"/>
                <a:gd name="connsiteY38" fmla="*/ 1671939 h 2656524"/>
                <a:gd name="connsiteX39" fmla="*/ 2510 w 1721427"/>
                <a:gd name="connsiteY39" fmla="*/ 1737750 h 2656524"/>
                <a:gd name="connsiteX40" fmla="*/ 6927 w 1721427"/>
                <a:gd name="connsiteY40" fmla="*/ 1856509 h 2656524"/>
                <a:gd name="connsiteX41" fmla="*/ 0 w 1721427"/>
                <a:gd name="connsiteY41" fmla="*/ 1918855 h 2656524"/>
                <a:gd name="connsiteX42" fmla="*/ 31172 w 1721427"/>
                <a:gd name="connsiteY42" fmla="*/ 2088573 h 2656524"/>
                <a:gd name="connsiteX43" fmla="*/ 34636 w 1721427"/>
                <a:gd name="connsiteY43" fmla="*/ 2133600 h 2656524"/>
                <a:gd name="connsiteX44" fmla="*/ 31172 w 1721427"/>
                <a:gd name="connsiteY44" fmla="*/ 2195946 h 2656524"/>
                <a:gd name="connsiteX45" fmla="*/ 48491 w 1721427"/>
                <a:gd name="connsiteY45" fmla="*/ 2265219 h 2656524"/>
                <a:gd name="connsiteX46" fmla="*/ 48491 w 1721427"/>
                <a:gd name="connsiteY46" fmla="*/ 2310246 h 2656524"/>
                <a:gd name="connsiteX47" fmla="*/ 48491 w 1721427"/>
                <a:gd name="connsiteY47" fmla="*/ 2358737 h 2656524"/>
                <a:gd name="connsiteX48" fmla="*/ 96981 w 1721427"/>
                <a:gd name="connsiteY48" fmla="*/ 2414155 h 2656524"/>
                <a:gd name="connsiteX49" fmla="*/ 152400 w 1721427"/>
                <a:gd name="connsiteY49" fmla="*/ 2441864 h 2656524"/>
                <a:gd name="connsiteX50" fmla="*/ 214745 w 1721427"/>
                <a:gd name="connsiteY50" fmla="*/ 2455719 h 2656524"/>
                <a:gd name="connsiteX51" fmla="*/ 315191 w 1721427"/>
                <a:gd name="connsiteY51" fmla="*/ 2486891 h 2656524"/>
                <a:gd name="connsiteX52" fmla="*/ 398318 w 1721427"/>
                <a:gd name="connsiteY52" fmla="*/ 2514600 h 2656524"/>
                <a:gd name="connsiteX53" fmla="*/ 453736 w 1721427"/>
                <a:gd name="connsiteY53" fmla="*/ 2545773 h 2656524"/>
                <a:gd name="connsiteX54" fmla="*/ 509154 w 1721427"/>
                <a:gd name="connsiteY54" fmla="*/ 2566555 h 2656524"/>
                <a:gd name="connsiteX55" fmla="*/ 564572 w 1721427"/>
                <a:gd name="connsiteY55" fmla="*/ 2597728 h 2656524"/>
                <a:gd name="connsiteX56" fmla="*/ 671945 w 1721427"/>
                <a:gd name="connsiteY56" fmla="*/ 2608119 h 2656524"/>
                <a:gd name="connsiteX57" fmla="*/ 754597 w 1721427"/>
                <a:gd name="connsiteY57" fmla="*/ 2656524 h 2656524"/>
                <a:gd name="connsiteX58" fmla="*/ 874784 w 1721427"/>
                <a:gd name="connsiteY58" fmla="*/ 2596689 h 2656524"/>
                <a:gd name="connsiteX59" fmla="*/ 953971 w 1721427"/>
                <a:gd name="connsiteY59" fmla="*/ 2569457 h 2656524"/>
                <a:gd name="connsiteX60" fmla="*/ 1043030 w 1721427"/>
                <a:gd name="connsiteY60" fmla="*/ 2534821 h 2656524"/>
                <a:gd name="connsiteX61" fmla="*/ 1143953 w 1721427"/>
                <a:gd name="connsiteY61" fmla="*/ 2478924 h 2656524"/>
                <a:gd name="connsiteX62" fmla="*/ 1189500 w 1721427"/>
                <a:gd name="connsiteY62" fmla="*/ 2464552 h 2656524"/>
                <a:gd name="connsiteX63" fmla="*/ 1309254 w 1721427"/>
                <a:gd name="connsiteY63" fmla="*/ 2386878 h 2656524"/>
                <a:gd name="connsiteX64" fmla="*/ 1335966 w 1721427"/>
                <a:gd name="connsiteY64" fmla="*/ 2323581 h 2656524"/>
                <a:gd name="connsiteX65" fmla="*/ 1413163 w 1721427"/>
                <a:gd name="connsiteY65" fmla="*/ 2247900 h 2656524"/>
                <a:gd name="connsiteX66" fmla="*/ 1496291 w 1721427"/>
                <a:gd name="connsiteY66" fmla="*/ 2161309 h 2656524"/>
                <a:gd name="connsiteX67" fmla="*/ 1548245 w 1721427"/>
                <a:gd name="connsiteY67" fmla="*/ 2064328 h 2656524"/>
                <a:gd name="connsiteX68" fmla="*/ 1579418 w 1721427"/>
                <a:gd name="connsiteY68" fmla="*/ 2033155 h 2656524"/>
                <a:gd name="connsiteX69" fmla="*/ 1586345 w 1721427"/>
                <a:gd name="connsiteY69" fmla="*/ 1988128 h 2656524"/>
                <a:gd name="connsiteX70" fmla="*/ 1620981 w 1721427"/>
                <a:gd name="connsiteY70" fmla="*/ 1956955 h 2656524"/>
                <a:gd name="connsiteX71" fmla="*/ 1652154 w 1721427"/>
                <a:gd name="connsiteY71" fmla="*/ 1887682 h 2656524"/>
                <a:gd name="connsiteX72" fmla="*/ 1676400 w 1721427"/>
                <a:gd name="connsiteY72" fmla="*/ 1849582 h 2656524"/>
                <a:gd name="connsiteX73" fmla="*/ 1697181 w 1721427"/>
                <a:gd name="connsiteY73" fmla="*/ 1773382 h 2656524"/>
                <a:gd name="connsiteX74" fmla="*/ 1714500 w 1721427"/>
                <a:gd name="connsiteY74" fmla="*/ 1714500 h 2656524"/>
                <a:gd name="connsiteX75" fmla="*/ 1721427 w 1721427"/>
                <a:gd name="connsiteY75" fmla="*/ 1672937 h 2656524"/>
                <a:gd name="connsiteX76" fmla="*/ 1697181 w 1721427"/>
                <a:gd name="connsiteY76" fmla="*/ 1634837 h 2656524"/>
                <a:gd name="connsiteX77" fmla="*/ 1645227 w 1721427"/>
                <a:gd name="connsiteY77" fmla="*/ 1603664 h 2656524"/>
                <a:gd name="connsiteX78" fmla="*/ 1596736 w 1721427"/>
                <a:gd name="connsiteY78" fmla="*/ 1565564 h 2656524"/>
                <a:gd name="connsiteX79" fmla="*/ 1555172 w 1721427"/>
                <a:gd name="connsiteY79" fmla="*/ 1534391 h 2656524"/>
                <a:gd name="connsiteX80" fmla="*/ 1506681 w 1721427"/>
                <a:gd name="connsiteY80" fmla="*/ 1513609 h 2656524"/>
                <a:gd name="connsiteX81" fmla="*/ 1444336 w 1721427"/>
                <a:gd name="connsiteY81" fmla="*/ 1472046 h 2656524"/>
                <a:gd name="connsiteX82" fmla="*/ 1423554 w 1721427"/>
                <a:gd name="connsiteY82" fmla="*/ 1458191 h 2656524"/>
                <a:gd name="connsiteX83" fmla="*/ 1399309 w 1721427"/>
                <a:gd name="connsiteY83" fmla="*/ 1430482 h 2656524"/>
                <a:gd name="connsiteX84" fmla="*/ 1385454 w 1721427"/>
                <a:gd name="connsiteY84" fmla="*/ 1385455 h 2656524"/>
                <a:gd name="connsiteX85" fmla="*/ 1385454 w 1721427"/>
                <a:gd name="connsiteY85" fmla="*/ 1330037 h 2656524"/>
                <a:gd name="connsiteX86" fmla="*/ 1430481 w 1721427"/>
                <a:gd name="connsiteY86" fmla="*/ 1215737 h 2656524"/>
                <a:gd name="connsiteX87" fmla="*/ 1465118 w 1721427"/>
                <a:gd name="connsiteY87" fmla="*/ 1153391 h 2656524"/>
                <a:gd name="connsiteX88" fmla="*/ 1489363 w 1721427"/>
                <a:gd name="connsiteY88" fmla="*/ 1115291 h 2656524"/>
                <a:gd name="connsiteX89" fmla="*/ 1489363 w 1721427"/>
                <a:gd name="connsiteY89" fmla="*/ 1070264 h 2656524"/>
                <a:gd name="connsiteX90" fmla="*/ 1427018 w 1721427"/>
                <a:gd name="connsiteY90" fmla="*/ 942109 h 2656524"/>
                <a:gd name="connsiteX91" fmla="*/ 1399309 w 1721427"/>
                <a:gd name="connsiteY91" fmla="*/ 862446 h 2656524"/>
                <a:gd name="connsiteX92" fmla="*/ 1347354 w 1721427"/>
                <a:gd name="connsiteY92" fmla="*/ 772391 h 2656524"/>
                <a:gd name="connsiteX93" fmla="*/ 1319645 w 1721427"/>
                <a:gd name="connsiteY93" fmla="*/ 703119 h 2656524"/>
                <a:gd name="connsiteX94" fmla="*/ 1291936 w 1721427"/>
                <a:gd name="connsiteY94" fmla="*/ 651164 h 2656524"/>
                <a:gd name="connsiteX95" fmla="*/ 1260763 w 1721427"/>
                <a:gd name="connsiteY95" fmla="*/ 588819 h 2656524"/>
                <a:gd name="connsiteX96" fmla="*/ 1236518 w 1721427"/>
                <a:gd name="connsiteY96" fmla="*/ 550719 h 2656524"/>
                <a:gd name="connsiteX97" fmla="*/ 1226127 w 1721427"/>
                <a:gd name="connsiteY97" fmla="*/ 498764 h 2656524"/>
                <a:gd name="connsiteX98" fmla="*/ 1250372 w 1721427"/>
                <a:gd name="connsiteY98" fmla="*/ 377537 h 2656524"/>
                <a:gd name="connsiteX99" fmla="*/ 1285009 w 1721427"/>
                <a:gd name="connsiteY99" fmla="*/ 315191 h 2656524"/>
                <a:gd name="connsiteX100" fmla="*/ 1309254 w 1721427"/>
                <a:gd name="connsiteY100" fmla="*/ 263237 h 2656524"/>
                <a:gd name="connsiteX101" fmla="*/ 1357745 w 1721427"/>
                <a:gd name="connsiteY101" fmla="*/ 207819 h 2656524"/>
                <a:gd name="connsiteX102" fmla="*/ 1395845 w 1721427"/>
                <a:gd name="connsiteY102" fmla="*/ 159328 h 2656524"/>
                <a:gd name="connsiteX103" fmla="*/ 1413163 w 1721427"/>
                <a:gd name="connsiteY103" fmla="*/ 131619 h 2656524"/>
                <a:gd name="connsiteX104" fmla="*/ 1423554 w 1721427"/>
                <a:gd name="connsiteY104" fmla="*/ 93519 h 2656524"/>
                <a:gd name="connsiteX105" fmla="*/ 1433945 w 1721427"/>
                <a:gd name="connsiteY105" fmla="*/ 31173 h 2656524"/>
                <a:gd name="connsiteX106" fmla="*/ 1433945 w 1721427"/>
                <a:gd name="connsiteY106" fmla="*/ 31173 h 2656524"/>
                <a:gd name="connsiteX107" fmla="*/ 1402772 w 1721427"/>
                <a:gd name="connsiteY107" fmla="*/ 0 h 2656524"/>
                <a:gd name="connsiteX108" fmla="*/ 1364672 w 1721427"/>
                <a:gd name="connsiteY108" fmla="*/ 13855 h 2656524"/>
                <a:gd name="connsiteX109" fmla="*/ 1333500 w 1721427"/>
                <a:gd name="connsiteY109" fmla="*/ 17319 h 2656524"/>
                <a:gd name="connsiteX110" fmla="*/ 1291936 w 1721427"/>
                <a:gd name="connsiteY110" fmla="*/ 10391 h 2656524"/>
                <a:gd name="connsiteX111" fmla="*/ 1257300 w 1721427"/>
                <a:gd name="connsiteY111" fmla="*/ 6928 h 2656524"/>
                <a:gd name="connsiteX112" fmla="*/ 1208809 w 1721427"/>
                <a:gd name="connsiteY112" fmla="*/ 17319 h 2656524"/>
                <a:gd name="connsiteX113" fmla="*/ 1139536 w 1721427"/>
                <a:gd name="connsiteY113" fmla="*/ 38100 h 2656524"/>
                <a:gd name="connsiteX0" fmla="*/ 1139536 w 1721427"/>
                <a:gd name="connsiteY0" fmla="*/ 38100 h 2656524"/>
                <a:gd name="connsiteX1" fmla="*/ 1035627 w 1721427"/>
                <a:gd name="connsiteY1" fmla="*/ 51955 h 2656524"/>
                <a:gd name="connsiteX2" fmla="*/ 969818 w 1721427"/>
                <a:gd name="connsiteY2" fmla="*/ 69273 h 2656524"/>
                <a:gd name="connsiteX3" fmla="*/ 917863 w 1721427"/>
                <a:gd name="connsiteY3" fmla="*/ 69273 h 2656524"/>
                <a:gd name="connsiteX4" fmla="*/ 858981 w 1721427"/>
                <a:gd name="connsiteY4" fmla="*/ 83128 h 2656524"/>
                <a:gd name="connsiteX5" fmla="*/ 789709 w 1721427"/>
                <a:gd name="connsiteY5" fmla="*/ 90055 h 2656524"/>
                <a:gd name="connsiteX6" fmla="*/ 748145 w 1721427"/>
                <a:gd name="connsiteY6" fmla="*/ 103909 h 2656524"/>
                <a:gd name="connsiteX7" fmla="*/ 723900 w 1721427"/>
                <a:gd name="connsiteY7" fmla="*/ 103909 h 2656524"/>
                <a:gd name="connsiteX8" fmla="*/ 675409 w 1721427"/>
                <a:gd name="connsiteY8" fmla="*/ 128155 h 2656524"/>
                <a:gd name="connsiteX9" fmla="*/ 654627 w 1721427"/>
                <a:gd name="connsiteY9" fmla="*/ 138546 h 2656524"/>
                <a:gd name="connsiteX10" fmla="*/ 626918 w 1721427"/>
                <a:gd name="connsiteY10" fmla="*/ 159328 h 2656524"/>
                <a:gd name="connsiteX11" fmla="*/ 609600 w 1721427"/>
                <a:gd name="connsiteY11" fmla="*/ 190500 h 2656524"/>
                <a:gd name="connsiteX12" fmla="*/ 599209 w 1721427"/>
                <a:gd name="connsiteY12" fmla="*/ 256309 h 2656524"/>
                <a:gd name="connsiteX13" fmla="*/ 609600 w 1721427"/>
                <a:gd name="connsiteY13" fmla="*/ 308264 h 2656524"/>
                <a:gd name="connsiteX14" fmla="*/ 619991 w 1721427"/>
                <a:gd name="connsiteY14" fmla="*/ 381000 h 2656524"/>
                <a:gd name="connsiteX15" fmla="*/ 630381 w 1721427"/>
                <a:gd name="connsiteY15" fmla="*/ 457200 h 2656524"/>
                <a:gd name="connsiteX16" fmla="*/ 630381 w 1721427"/>
                <a:gd name="connsiteY16" fmla="*/ 491837 h 2656524"/>
                <a:gd name="connsiteX17" fmla="*/ 626918 w 1721427"/>
                <a:gd name="connsiteY17" fmla="*/ 516082 h 2656524"/>
                <a:gd name="connsiteX18" fmla="*/ 613063 w 1721427"/>
                <a:gd name="connsiteY18" fmla="*/ 536864 h 2656524"/>
                <a:gd name="connsiteX19" fmla="*/ 581891 w 1721427"/>
                <a:gd name="connsiteY19" fmla="*/ 574964 h 2656524"/>
                <a:gd name="connsiteX20" fmla="*/ 540327 w 1721427"/>
                <a:gd name="connsiteY20" fmla="*/ 606137 h 2656524"/>
                <a:gd name="connsiteX21" fmla="*/ 505691 w 1721427"/>
                <a:gd name="connsiteY21" fmla="*/ 647700 h 2656524"/>
                <a:gd name="connsiteX22" fmla="*/ 471054 w 1721427"/>
                <a:gd name="connsiteY22" fmla="*/ 706582 h 2656524"/>
                <a:gd name="connsiteX23" fmla="*/ 443345 w 1721427"/>
                <a:gd name="connsiteY23" fmla="*/ 755073 h 2656524"/>
                <a:gd name="connsiteX24" fmla="*/ 412172 w 1721427"/>
                <a:gd name="connsiteY24" fmla="*/ 803564 h 2656524"/>
                <a:gd name="connsiteX25" fmla="*/ 387927 w 1721427"/>
                <a:gd name="connsiteY25" fmla="*/ 834737 h 2656524"/>
                <a:gd name="connsiteX26" fmla="*/ 370609 w 1721427"/>
                <a:gd name="connsiteY26" fmla="*/ 914400 h 2656524"/>
                <a:gd name="connsiteX27" fmla="*/ 349827 w 1721427"/>
                <a:gd name="connsiteY27" fmla="*/ 990600 h 2656524"/>
                <a:gd name="connsiteX28" fmla="*/ 332509 w 1721427"/>
                <a:gd name="connsiteY28" fmla="*/ 1052946 h 2656524"/>
                <a:gd name="connsiteX29" fmla="*/ 315191 w 1721427"/>
                <a:gd name="connsiteY29" fmla="*/ 1115291 h 2656524"/>
                <a:gd name="connsiteX30" fmla="*/ 308263 w 1721427"/>
                <a:gd name="connsiteY30" fmla="*/ 1174173 h 2656524"/>
                <a:gd name="connsiteX31" fmla="*/ 264231 w 1721427"/>
                <a:gd name="connsiteY31" fmla="*/ 1199414 h 2656524"/>
                <a:gd name="connsiteX32" fmla="*/ 221673 w 1721427"/>
                <a:gd name="connsiteY32" fmla="*/ 1218725 h 2656524"/>
                <a:gd name="connsiteX33" fmla="*/ 138069 w 1721427"/>
                <a:gd name="connsiteY33" fmla="*/ 1245957 h 2656524"/>
                <a:gd name="connsiteX34" fmla="*/ 30738 w 1721427"/>
                <a:gd name="connsiteY34" fmla="*/ 1298388 h 2656524"/>
                <a:gd name="connsiteX35" fmla="*/ 71265 w 1721427"/>
                <a:gd name="connsiteY35" fmla="*/ 1400304 h 2656524"/>
                <a:gd name="connsiteX36" fmla="*/ 43077 w 1721427"/>
                <a:gd name="connsiteY36" fmla="*/ 1494819 h 2656524"/>
                <a:gd name="connsiteX37" fmla="*/ 12427 w 1721427"/>
                <a:gd name="connsiteY37" fmla="*/ 1581410 h 2656524"/>
                <a:gd name="connsiteX38" fmla="*/ 2510 w 1721427"/>
                <a:gd name="connsiteY38" fmla="*/ 1737750 h 2656524"/>
                <a:gd name="connsiteX39" fmla="*/ 6927 w 1721427"/>
                <a:gd name="connsiteY39" fmla="*/ 1856509 h 2656524"/>
                <a:gd name="connsiteX40" fmla="*/ 0 w 1721427"/>
                <a:gd name="connsiteY40" fmla="*/ 1918855 h 2656524"/>
                <a:gd name="connsiteX41" fmla="*/ 31172 w 1721427"/>
                <a:gd name="connsiteY41" fmla="*/ 2088573 h 2656524"/>
                <a:gd name="connsiteX42" fmla="*/ 34636 w 1721427"/>
                <a:gd name="connsiteY42" fmla="*/ 2133600 h 2656524"/>
                <a:gd name="connsiteX43" fmla="*/ 31172 w 1721427"/>
                <a:gd name="connsiteY43" fmla="*/ 2195946 h 2656524"/>
                <a:gd name="connsiteX44" fmla="*/ 48491 w 1721427"/>
                <a:gd name="connsiteY44" fmla="*/ 2265219 h 2656524"/>
                <a:gd name="connsiteX45" fmla="*/ 48491 w 1721427"/>
                <a:gd name="connsiteY45" fmla="*/ 2310246 h 2656524"/>
                <a:gd name="connsiteX46" fmla="*/ 48491 w 1721427"/>
                <a:gd name="connsiteY46" fmla="*/ 2358737 h 2656524"/>
                <a:gd name="connsiteX47" fmla="*/ 96981 w 1721427"/>
                <a:gd name="connsiteY47" fmla="*/ 2414155 h 2656524"/>
                <a:gd name="connsiteX48" fmla="*/ 152400 w 1721427"/>
                <a:gd name="connsiteY48" fmla="*/ 2441864 h 2656524"/>
                <a:gd name="connsiteX49" fmla="*/ 214745 w 1721427"/>
                <a:gd name="connsiteY49" fmla="*/ 2455719 h 2656524"/>
                <a:gd name="connsiteX50" fmla="*/ 315191 w 1721427"/>
                <a:gd name="connsiteY50" fmla="*/ 2486891 h 2656524"/>
                <a:gd name="connsiteX51" fmla="*/ 398318 w 1721427"/>
                <a:gd name="connsiteY51" fmla="*/ 2514600 h 2656524"/>
                <a:gd name="connsiteX52" fmla="*/ 453736 w 1721427"/>
                <a:gd name="connsiteY52" fmla="*/ 2545773 h 2656524"/>
                <a:gd name="connsiteX53" fmla="*/ 509154 w 1721427"/>
                <a:gd name="connsiteY53" fmla="*/ 2566555 h 2656524"/>
                <a:gd name="connsiteX54" fmla="*/ 564572 w 1721427"/>
                <a:gd name="connsiteY54" fmla="*/ 2597728 h 2656524"/>
                <a:gd name="connsiteX55" fmla="*/ 671945 w 1721427"/>
                <a:gd name="connsiteY55" fmla="*/ 2608119 h 2656524"/>
                <a:gd name="connsiteX56" fmla="*/ 754597 w 1721427"/>
                <a:gd name="connsiteY56" fmla="*/ 2656524 h 2656524"/>
                <a:gd name="connsiteX57" fmla="*/ 874784 w 1721427"/>
                <a:gd name="connsiteY57" fmla="*/ 2596689 h 2656524"/>
                <a:gd name="connsiteX58" fmla="*/ 953971 w 1721427"/>
                <a:gd name="connsiteY58" fmla="*/ 2569457 h 2656524"/>
                <a:gd name="connsiteX59" fmla="*/ 1043030 w 1721427"/>
                <a:gd name="connsiteY59" fmla="*/ 2534821 h 2656524"/>
                <a:gd name="connsiteX60" fmla="*/ 1143953 w 1721427"/>
                <a:gd name="connsiteY60" fmla="*/ 2478924 h 2656524"/>
                <a:gd name="connsiteX61" fmla="*/ 1189500 w 1721427"/>
                <a:gd name="connsiteY61" fmla="*/ 2464552 h 2656524"/>
                <a:gd name="connsiteX62" fmla="*/ 1309254 w 1721427"/>
                <a:gd name="connsiteY62" fmla="*/ 2386878 h 2656524"/>
                <a:gd name="connsiteX63" fmla="*/ 1335966 w 1721427"/>
                <a:gd name="connsiteY63" fmla="*/ 2323581 h 2656524"/>
                <a:gd name="connsiteX64" fmla="*/ 1413163 w 1721427"/>
                <a:gd name="connsiteY64" fmla="*/ 2247900 h 2656524"/>
                <a:gd name="connsiteX65" fmla="*/ 1496291 w 1721427"/>
                <a:gd name="connsiteY65" fmla="*/ 2161309 h 2656524"/>
                <a:gd name="connsiteX66" fmla="*/ 1548245 w 1721427"/>
                <a:gd name="connsiteY66" fmla="*/ 2064328 h 2656524"/>
                <a:gd name="connsiteX67" fmla="*/ 1579418 w 1721427"/>
                <a:gd name="connsiteY67" fmla="*/ 2033155 h 2656524"/>
                <a:gd name="connsiteX68" fmla="*/ 1586345 w 1721427"/>
                <a:gd name="connsiteY68" fmla="*/ 1988128 h 2656524"/>
                <a:gd name="connsiteX69" fmla="*/ 1620981 w 1721427"/>
                <a:gd name="connsiteY69" fmla="*/ 1956955 h 2656524"/>
                <a:gd name="connsiteX70" fmla="*/ 1652154 w 1721427"/>
                <a:gd name="connsiteY70" fmla="*/ 1887682 h 2656524"/>
                <a:gd name="connsiteX71" fmla="*/ 1676400 w 1721427"/>
                <a:gd name="connsiteY71" fmla="*/ 1849582 h 2656524"/>
                <a:gd name="connsiteX72" fmla="*/ 1697181 w 1721427"/>
                <a:gd name="connsiteY72" fmla="*/ 1773382 h 2656524"/>
                <a:gd name="connsiteX73" fmla="*/ 1714500 w 1721427"/>
                <a:gd name="connsiteY73" fmla="*/ 1714500 h 2656524"/>
                <a:gd name="connsiteX74" fmla="*/ 1721427 w 1721427"/>
                <a:gd name="connsiteY74" fmla="*/ 1672937 h 2656524"/>
                <a:gd name="connsiteX75" fmla="*/ 1697181 w 1721427"/>
                <a:gd name="connsiteY75" fmla="*/ 1634837 h 2656524"/>
                <a:gd name="connsiteX76" fmla="*/ 1645227 w 1721427"/>
                <a:gd name="connsiteY76" fmla="*/ 1603664 h 2656524"/>
                <a:gd name="connsiteX77" fmla="*/ 1596736 w 1721427"/>
                <a:gd name="connsiteY77" fmla="*/ 1565564 h 2656524"/>
                <a:gd name="connsiteX78" fmla="*/ 1555172 w 1721427"/>
                <a:gd name="connsiteY78" fmla="*/ 1534391 h 2656524"/>
                <a:gd name="connsiteX79" fmla="*/ 1506681 w 1721427"/>
                <a:gd name="connsiteY79" fmla="*/ 1513609 h 2656524"/>
                <a:gd name="connsiteX80" fmla="*/ 1444336 w 1721427"/>
                <a:gd name="connsiteY80" fmla="*/ 1472046 h 2656524"/>
                <a:gd name="connsiteX81" fmla="*/ 1423554 w 1721427"/>
                <a:gd name="connsiteY81" fmla="*/ 1458191 h 2656524"/>
                <a:gd name="connsiteX82" fmla="*/ 1399309 w 1721427"/>
                <a:gd name="connsiteY82" fmla="*/ 1430482 h 2656524"/>
                <a:gd name="connsiteX83" fmla="*/ 1385454 w 1721427"/>
                <a:gd name="connsiteY83" fmla="*/ 1385455 h 2656524"/>
                <a:gd name="connsiteX84" fmla="*/ 1385454 w 1721427"/>
                <a:gd name="connsiteY84" fmla="*/ 1330037 h 2656524"/>
                <a:gd name="connsiteX85" fmla="*/ 1430481 w 1721427"/>
                <a:gd name="connsiteY85" fmla="*/ 1215737 h 2656524"/>
                <a:gd name="connsiteX86" fmla="*/ 1465118 w 1721427"/>
                <a:gd name="connsiteY86" fmla="*/ 1153391 h 2656524"/>
                <a:gd name="connsiteX87" fmla="*/ 1489363 w 1721427"/>
                <a:gd name="connsiteY87" fmla="*/ 1115291 h 2656524"/>
                <a:gd name="connsiteX88" fmla="*/ 1489363 w 1721427"/>
                <a:gd name="connsiteY88" fmla="*/ 1070264 h 2656524"/>
                <a:gd name="connsiteX89" fmla="*/ 1427018 w 1721427"/>
                <a:gd name="connsiteY89" fmla="*/ 942109 h 2656524"/>
                <a:gd name="connsiteX90" fmla="*/ 1399309 w 1721427"/>
                <a:gd name="connsiteY90" fmla="*/ 862446 h 2656524"/>
                <a:gd name="connsiteX91" fmla="*/ 1347354 w 1721427"/>
                <a:gd name="connsiteY91" fmla="*/ 772391 h 2656524"/>
                <a:gd name="connsiteX92" fmla="*/ 1319645 w 1721427"/>
                <a:gd name="connsiteY92" fmla="*/ 703119 h 2656524"/>
                <a:gd name="connsiteX93" fmla="*/ 1291936 w 1721427"/>
                <a:gd name="connsiteY93" fmla="*/ 651164 h 2656524"/>
                <a:gd name="connsiteX94" fmla="*/ 1260763 w 1721427"/>
                <a:gd name="connsiteY94" fmla="*/ 588819 h 2656524"/>
                <a:gd name="connsiteX95" fmla="*/ 1236518 w 1721427"/>
                <a:gd name="connsiteY95" fmla="*/ 550719 h 2656524"/>
                <a:gd name="connsiteX96" fmla="*/ 1226127 w 1721427"/>
                <a:gd name="connsiteY96" fmla="*/ 498764 h 2656524"/>
                <a:gd name="connsiteX97" fmla="*/ 1250372 w 1721427"/>
                <a:gd name="connsiteY97" fmla="*/ 377537 h 2656524"/>
                <a:gd name="connsiteX98" fmla="*/ 1285009 w 1721427"/>
                <a:gd name="connsiteY98" fmla="*/ 315191 h 2656524"/>
                <a:gd name="connsiteX99" fmla="*/ 1309254 w 1721427"/>
                <a:gd name="connsiteY99" fmla="*/ 263237 h 2656524"/>
                <a:gd name="connsiteX100" fmla="*/ 1357745 w 1721427"/>
                <a:gd name="connsiteY100" fmla="*/ 207819 h 2656524"/>
                <a:gd name="connsiteX101" fmla="*/ 1395845 w 1721427"/>
                <a:gd name="connsiteY101" fmla="*/ 159328 h 2656524"/>
                <a:gd name="connsiteX102" fmla="*/ 1413163 w 1721427"/>
                <a:gd name="connsiteY102" fmla="*/ 131619 h 2656524"/>
                <a:gd name="connsiteX103" fmla="*/ 1423554 w 1721427"/>
                <a:gd name="connsiteY103" fmla="*/ 93519 h 2656524"/>
                <a:gd name="connsiteX104" fmla="*/ 1433945 w 1721427"/>
                <a:gd name="connsiteY104" fmla="*/ 31173 h 2656524"/>
                <a:gd name="connsiteX105" fmla="*/ 1433945 w 1721427"/>
                <a:gd name="connsiteY105" fmla="*/ 31173 h 2656524"/>
                <a:gd name="connsiteX106" fmla="*/ 1402772 w 1721427"/>
                <a:gd name="connsiteY106" fmla="*/ 0 h 2656524"/>
                <a:gd name="connsiteX107" fmla="*/ 1364672 w 1721427"/>
                <a:gd name="connsiteY107" fmla="*/ 13855 h 2656524"/>
                <a:gd name="connsiteX108" fmla="*/ 1333500 w 1721427"/>
                <a:gd name="connsiteY108" fmla="*/ 17319 h 2656524"/>
                <a:gd name="connsiteX109" fmla="*/ 1291936 w 1721427"/>
                <a:gd name="connsiteY109" fmla="*/ 10391 h 2656524"/>
                <a:gd name="connsiteX110" fmla="*/ 1257300 w 1721427"/>
                <a:gd name="connsiteY110" fmla="*/ 6928 h 2656524"/>
                <a:gd name="connsiteX111" fmla="*/ 1208809 w 1721427"/>
                <a:gd name="connsiteY111" fmla="*/ 17319 h 2656524"/>
                <a:gd name="connsiteX112" fmla="*/ 1139536 w 1721427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34593 w 1756020"/>
                <a:gd name="connsiteY40" fmla="*/ 1918855 h 2656524"/>
                <a:gd name="connsiteX41" fmla="*/ 65765 w 1756020"/>
                <a:gd name="connsiteY41" fmla="*/ 2088573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65765 w 1756020"/>
                <a:gd name="connsiteY41" fmla="*/ 2088573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65331 w 1756020"/>
                <a:gd name="connsiteY34" fmla="*/ 1298388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94988 w 1756020"/>
                <a:gd name="connsiteY34" fmla="*/ 1286525 h 2656524"/>
                <a:gd name="connsiteX35" fmla="*/ 105858 w 1756020"/>
                <a:gd name="connsiteY35" fmla="*/ 1400304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94988 w 1756020"/>
                <a:gd name="connsiteY34" fmla="*/ 1286525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265219 h 2656524"/>
                <a:gd name="connsiteX45" fmla="*/ 83084 w 1756020"/>
                <a:gd name="connsiteY45" fmla="*/ 2310246 h 2656524"/>
                <a:gd name="connsiteX46" fmla="*/ 83084 w 1756020"/>
                <a:gd name="connsiteY46" fmla="*/ 2358737 h 2656524"/>
                <a:gd name="connsiteX47" fmla="*/ 131574 w 1756020"/>
                <a:gd name="connsiteY47" fmla="*/ 2414155 h 2656524"/>
                <a:gd name="connsiteX48" fmla="*/ 186993 w 1756020"/>
                <a:gd name="connsiteY48" fmla="*/ 2441864 h 2656524"/>
                <a:gd name="connsiteX49" fmla="*/ 249338 w 1756020"/>
                <a:gd name="connsiteY49" fmla="*/ 2455719 h 2656524"/>
                <a:gd name="connsiteX50" fmla="*/ 349784 w 1756020"/>
                <a:gd name="connsiteY50" fmla="*/ 2486891 h 2656524"/>
                <a:gd name="connsiteX51" fmla="*/ 432911 w 1756020"/>
                <a:gd name="connsiteY51" fmla="*/ 2514600 h 2656524"/>
                <a:gd name="connsiteX52" fmla="*/ 488329 w 1756020"/>
                <a:gd name="connsiteY52" fmla="*/ 2545773 h 2656524"/>
                <a:gd name="connsiteX53" fmla="*/ 543747 w 1756020"/>
                <a:gd name="connsiteY53" fmla="*/ 2566555 h 2656524"/>
                <a:gd name="connsiteX54" fmla="*/ 599165 w 1756020"/>
                <a:gd name="connsiteY54" fmla="*/ 2597728 h 2656524"/>
                <a:gd name="connsiteX55" fmla="*/ 706538 w 1756020"/>
                <a:gd name="connsiteY55" fmla="*/ 2608119 h 2656524"/>
                <a:gd name="connsiteX56" fmla="*/ 789190 w 1756020"/>
                <a:gd name="connsiteY56" fmla="*/ 2656524 h 2656524"/>
                <a:gd name="connsiteX57" fmla="*/ 909377 w 1756020"/>
                <a:gd name="connsiteY57" fmla="*/ 2596689 h 2656524"/>
                <a:gd name="connsiteX58" fmla="*/ 988564 w 1756020"/>
                <a:gd name="connsiteY58" fmla="*/ 2569457 h 2656524"/>
                <a:gd name="connsiteX59" fmla="*/ 1077623 w 1756020"/>
                <a:gd name="connsiteY59" fmla="*/ 2534821 h 2656524"/>
                <a:gd name="connsiteX60" fmla="*/ 1178546 w 1756020"/>
                <a:gd name="connsiteY60" fmla="*/ 2478924 h 2656524"/>
                <a:gd name="connsiteX61" fmla="*/ 1224093 w 1756020"/>
                <a:gd name="connsiteY61" fmla="*/ 2464552 h 2656524"/>
                <a:gd name="connsiteX62" fmla="*/ 1343847 w 1756020"/>
                <a:gd name="connsiteY62" fmla="*/ 2386878 h 2656524"/>
                <a:gd name="connsiteX63" fmla="*/ 1370559 w 1756020"/>
                <a:gd name="connsiteY63" fmla="*/ 2323581 h 2656524"/>
                <a:gd name="connsiteX64" fmla="*/ 1447756 w 1756020"/>
                <a:gd name="connsiteY64" fmla="*/ 2247900 h 2656524"/>
                <a:gd name="connsiteX65" fmla="*/ 1530884 w 1756020"/>
                <a:gd name="connsiteY65" fmla="*/ 2161309 h 2656524"/>
                <a:gd name="connsiteX66" fmla="*/ 1582838 w 1756020"/>
                <a:gd name="connsiteY66" fmla="*/ 2064328 h 2656524"/>
                <a:gd name="connsiteX67" fmla="*/ 1614011 w 1756020"/>
                <a:gd name="connsiteY67" fmla="*/ 2033155 h 2656524"/>
                <a:gd name="connsiteX68" fmla="*/ 1620938 w 1756020"/>
                <a:gd name="connsiteY68" fmla="*/ 1988128 h 2656524"/>
                <a:gd name="connsiteX69" fmla="*/ 1655574 w 1756020"/>
                <a:gd name="connsiteY69" fmla="*/ 1956955 h 2656524"/>
                <a:gd name="connsiteX70" fmla="*/ 1686747 w 1756020"/>
                <a:gd name="connsiteY70" fmla="*/ 1887682 h 2656524"/>
                <a:gd name="connsiteX71" fmla="*/ 1710993 w 1756020"/>
                <a:gd name="connsiteY71" fmla="*/ 1849582 h 2656524"/>
                <a:gd name="connsiteX72" fmla="*/ 1731774 w 1756020"/>
                <a:gd name="connsiteY72" fmla="*/ 1773382 h 2656524"/>
                <a:gd name="connsiteX73" fmla="*/ 1749093 w 1756020"/>
                <a:gd name="connsiteY73" fmla="*/ 1714500 h 2656524"/>
                <a:gd name="connsiteX74" fmla="*/ 1756020 w 1756020"/>
                <a:gd name="connsiteY74" fmla="*/ 1672937 h 2656524"/>
                <a:gd name="connsiteX75" fmla="*/ 1731774 w 1756020"/>
                <a:gd name="connsiteY75" fmla="*/ 1634837 h 2656524"/>
                <a:gd name="connsiteX76" fmla="*/ 1679820 w 1756020"/>
                <a:gd name="connsiteY76" fmla="*/ 1603664 h 2656524"/>
                <a:gd name="connsiteX77" fmla="*/ 1631329 w 1756020"/>
                <a:gd name="connsiteY77" fmla="*/ 1565564 h 2656524"/>
                <a:gd name="connsiteX78" fmla="*/ 1589765 w 1756020"/>
                <a:gd name="connsiteY78" fmla="*/ 1534391 h 2656524"/>
                <a:gd name="connsiteX79" fmla="*/ 1541274 w 1756020"/>
                <a:gd name="connsiteY79" fmla="*/ 1513609 h 2656524"/>
                <a:gd name="connsiteX80" fmla="*/ 1478929 w 1756020"/>
                <a:gd name="connsiteY80" fmla="*/ 1472046 h 2656524"/>
                <a:gd name="connsiteX81" fmla="*/ 1458147 w 1756020"/>
                <a:gd name="connsiteY81" fmla="*/ 1458191 h 2656524"/>
                <a:gd name="connsiteX82" fmla="*/ 1433902 w 1756020"/>
                <a:gd name="connsiteY82" fmla="*/ 1430482 h 2656524"/>
                <a:gd name="connsiteX83" fmla="*/ 1420047 w 1756020"/>
                <a:gd name="connsiteY83" fmla="*/ 1385455 h 2656524"/>
                <a:gd name="connsiteX84" fmla="*/ 1420047 w 1756020"/>
                <a:gd name="connsiteY84" fmla="*/ 1330037 h 2656524"/>
                <a:gd name="connsiteX85" fmla="*/ 1465074 w 1756020"/>
                <a:gd name="connsiteY85" fmla="*/ 1215737 h 2656524"/>
                <a:gd name="connsiteX86" fmla="*/ 1499711 w 1756020"/>
                <a:gd name="connsiteY86" fmla="*/ 1153391 h 2656524"/>
                <a:gd name="connsiteX87" fmla="*/ 1523956 w 1756020"/>
                <a:gd name="connsiteY87" fmla="*/ 1115291 h 2656524"/>
                <a:gd name="connsiteX88" fmla="*/ 1523956 w 1756020"/>
                <a:gd name="connsiteY88" fmla="*/ 1070264 h 2656524"/>
                <a:gd name="connsiteX89" fmla="*/ 1461611 w 1756020"/>
                <a:gd name="connsiteY89" fmla="*/ 942109 h 2656524"/>
                <a:gd name="connsiteX90" fmla="*/ 1433902 w 1756020"/>
                <a:gd name="connsiteY90" fmla="*/ 862446 h 2656524"/>
                <a:gd name="connsiteX91" fmla="*/ 1381947 w 1756020"/>
                <a:gd name="connsiteY91" fmla="*/ 772391 h 2656524"/>
                <a:gd name="connsiteX92" fmla="*/ 1354238 w 1756020"/>
                <a:gd name="connsiteY92" fmla="*/ 703119 h 2656524"/>
                <a:gd name="connsiteX93" fmla="*/ 1326529 w 1756020"/>
                <a:gd name="connsiteY93" fmla="*/ 651164 h 2656524"/>
                <a:gd name="connsiteX94" fmla="*/ 1295356 w 1756020"/>
                <a:gd name="connsiteY94" fmla="*/ 588819 h 2656524"/>
                <a:gd name="connsiteX95" fmla="*/ 1271111 w 1756020"/>
                <a:gd name="connsiteY95" fmla="*/ 550719 h 2656524"/>
                <a:gd name="connsiteX96" fmla="*/ 1260720 w 1756020"/>
                <a:gd name="connsiteY96" fmla="*/ 498764 h 2656524"/>
                <a:gd name="connsiteX97" fmla="*/ 1284965 w 1756020"/>
                <a:gd name="connsiteY97" fmla="*/ 377537 h 2656524"/>
                <a:gd name="connsiteX98" fmla="*/ 1319602 w 1756020"/>
                <a:gd name="connsiteY98" fmla="*/ 315191 h 2656524"/>
                <a:gd name="connsiteX99" fmla="*/ 1343847 w 1756020"/>
                <a:gd name="connsiteY99" fmla="*/ 263237 h 2656524"/>
                <a:gd name="connsiteX100" fmla="*/ 1392338 w 1756020"/>
                <a:gd name="connsiteY100" fmla="*/ 207819 h 2656524"/>
                <a:gd name="connsiteX101" fmla="*/ 1430438 w 1756020"/>
                <a:gd name="connsiteY101" fmla="*/ 159328 h 2656524"/>
                <a:gd name="connsiteX102" fmla="*/ 1447756 w 1756020"/>
                <a:gd name="connsiteY102" fmla="*/ 131619 h 2656524"/>
                <a:gd name="connsiteX103" fmla="*/ 1458147 w 1756020"/>
                <a:gd name="connsiteY103" fmla="*/ 93519 h 2656524"/>
                <a:gd name="connsiteX104" fmla="*/ 1468538 w 1756020"/>
                <a:gd name="connsiteY104" fmla="*/ 31173 h 2656524"/>
                <a:gd name="connsiteX105" fmla="*/ 1468538 w 1756020"/>
                <a:gd name="connsiteY105" fmla="*/ 31173 h 2656524"/>
                <a:gd name="connsiteX106" fmla="*/ 1437365 w 1756020"/>
                <a:gd name="connsiteY106" fmla="*/ 0 h 2656524"/>
                <a:gd name="connsiteX107" fmla="*/ 1399265 w 1756020"/>
                <a:gd name="connsiteY107" fmla="*/ 13855 h 2656524"/>
                <a:gd name="connsiteX108" fmla="*/ 1368093 w 1756020"/>
                <a:gd name="connsiteY108" fmla="*/ 17319 h 2656524"/>
                <a:gd name="connsiteX109" fmla="*/ 1326529 w 1756020"/>
                <a:gd name="connsiteY109" fmla="*/ 10391 h 2656524"/>
                <a:gd name="connsiteX110" fmla="*/ 1291893 w 1756020"/>
                <a:gd name="connsiteY110" fmla="*/ 6928 h 2656524"/>
                <a:gd name="connsiteX111" fmla="*/ 1243402 w 1756020"/>
                <a:gd name="connsiteY111" fmla="*/ 17319 h 2656524"/>
                <a:gd name="connsiteX112" fmla="*/ 1174129 w 1756020"/>
                <a:gd name="connsiteY112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9229 w 1756020"/>
                <a:gd name="connsiteY42" fmla="*/ 2133600 h 2656524"/>
                <a:gd name="connsiteX43" fmla="*/ 65765 w 1756020"/>
                <a:gd name="connsiteY43" fmla="*/ 2195946 h 2656524"/>
                <a:gd name="connsiteX44" fmla="*/ 83084 w 1756020"/>
                <a:gd name="connsiteY44" fmla="*/ 2310246 h 2656524"/>
                <a:gd name="connsiteX45" fmla="*/ 83084 w 1756020"/>
                <a:gd name="connsiteY45" fmla="*/ 2358737 h 2656524"/>
                <a:gd name="connsiteX46" fmla="*/ 131574 w 1756020"/>
                <a:gd name="connsiteY46" fmla="*/ 2414155 h 2656524"/>
                <a:gd name="connsiteX47" fmla="*/ 186993 w 1756020"/>
                <a:gd name="connsiteY47" fmla="*/ 2441864 h 2656524"/>
                <a:gd name="connsiteX48" fmla="*/ 249338 w 1756020"/>
                <a:gd name="connsiteY48" fmla="*/ 2455719 h 2656524"/>
                <a:gd name="connsiteX49" fmla="*/ 349784 w 1756020"/>
                <a:gd name="connsiteY49" fmla="*/ 2486891 h 2656524"/>
                <a:gd name="connsiteX50" fmla="*/ 432911 w 1756020"/>
                <a:gd name="connsiteY50" fmla="*/ 2514600 h 2656524"/>
                <a:gd name="connsiteX51" fmla="*/ 488329 w 1756020"/>
                <a:gd name="connsiteY51" fmla="*/ 2545773 h 2656524"/>
                <a:gd name="connsiteX52" fmla="*/ 543747 w 1756020"/>
                <a:gd name="connsiteY52" fmla="*/ 2566555 h 2656524"/>
                <a:gd name="connsiteX53" fmla="*/ 599165 w 1756020"/>
                <a:gd name="connsiteY53" fmla="*/ 2597728 h 2656524"/>
                <a:gd name="connsiteX54" fmla="*/ 706538 w 1756020"/>
                <a:gd name="connsiteY54" fmla="*/ 2608119 h 2656524"/>
                <a:gd name="connsiteX55" fmla="*/ 789190 w 1756020"/>
                <a:gd name="connsiteY55" fmla="*/ 2656524 h 2656524"/>
                <a:gd name="connsiteX56" fmla="*/ 909377 w 1756020"/>
                <a:gd name="connsiteY56" fmla="*/ 2596689 h 2656524"/>
                <a:gd name="connsiteX57" fmla="*/ 988564 w 1756020"/>
                <a:gd name="connsiteY57" fmla="*/ 2569457 h 2656524"/>
                <a:gd name="connsiteX58" fmla="*/ 1077623 w 1756020"/>
                <a:gd name="connsiteY58" fmla="*/ 2534821 h 2656524"/>
                <a:gd name="connsiteX59" fmla="*/ 1178546 w 1756020"/>
                <a:gd name="connsiteY59" fmla="*/ 2478924 h 2656524"/>
                <a:gd name="connsiteX60" fmla="*/ 1224093 w 1756020"/>
                <a:gd name="connsiteY60" fmla="*/ 2464552 h 2656524"/>
                <a:gd name="connsiteX61" fmla="*/ 1343847 w 1756020"/>
                <a:gd name="connsiteY61" fmla="*/ 2386878 h 2656524"/>
                <a:gd name="connsiteX62" fmla="*/ 1370559 w 1756020"/>
                <a:gd name="connsiteY62" fmla="*/ 2323581 h 2656524"/>
                <a:gd name="connsiteX63" fmla="*/ 1447756 w 1756020"/>
                <a:gd name="connsiteY63" fmla="*/ 2247900 h 2656524"/>
                <a:gd name="connsiteX64" fmla="*/ 1530884 w 1756020"/>
                <a:gd name="connsiteY64" fmla="*/ 2161309 h 2656524"/>
                <a:gd name="connsiteX65" fmla="*/ 1582838 w 1756020"/>
                <a:gd name="connsiteY65" fmla="*/ 2064328 h 2656524"/>
                <a:gd name="connsiteX66" fmla="*/ 1614011 w 1756020"/>
                <a:gd name="connsiteY66" fmla="*/ 2033155 h 2656524"/>
                <a:gd name="connsiteX67" fmla="*/ 1620938 w 1756020"/>
                <a:gd name="connsiteY67" fmla="*/ 1988128 h 2656524"/>
                <a:gd name="connsiteX68" fmla="*/ 1655574 w 1756020"/>
                <a:gd name="connsiteY68" fmla="*/ 1956955 h 2656524"/>
                <a:gd name="connsiteX69" fmla="*/ 1686747 w 1756020"/>
                <a:gd name="connsiteY69" fmla="*/ 1887682 h 2656524"/>
                <a:gd name="connsiteX70" fmla="*/ 1710993 w 1756020"/>
                <a:gd name="connsiteY70" fmla="*/ 1849582 h 2656524"/>
                <a:gd name="connsiteX71" fmla="*/ 1731774 w 1756020"/>
                <a:gd name="connsiteY71" fmla="*/ 1773382 h 2656524"/>
                <a:gd name="connsiteX72" fmla="*/ 1749093 w 1756020"/>
                <a:gd name="connsiteY72" fmla="*/ 1714500 h 2656524"/>
                <a:gd name="connsiteX73" fmla="*/ 1756020 w 1756020"/>
                <a:gd name="connsiteY73" fmla="*/ 1672937 h 2656524"/>
                <a:gd name="connsiteX74" fmla="*/ 1731774 w 1756020"/>
                <a:gd name="connsiteY74" fmla="*/ 1634837 h 2656524"/>
                <a:gd name="connsiteX75" fmla="*/ 1679820 w 1756020"/>
                <a:gd name="connsiteY75" fmla="*/ 1603664 h 2656524"/>
                <a:gd name="connsiteX76" fmla="*/ 1631329 w 1756020"/>
                <a:gd name="connsiteY76" fmla="*/ 1565564 h 2656524"/>
                <a:gd name="connsiteX77" fmla="*/ 1589765 w 1756020"/>
                <a:gd name="connsiteY77" fmla="*/ 1534391 h 2656524"/>
                <a:gd name="connsiteX78" fmla="*/ 1541274 w 1756020"/>
                <a:gd name="connsiteY78" fmla="*/ 1513609 h 2656524"/>
                <a:gd name="connsiteX79" fmla="*/ 1478929 w 1756020"/>
                <a:gd name="connsiteY79" fmla="*/ 1472046 h 2656524"/>
                <a:gd name="connsiteX80" fmla="*/ 1458147 w 1756020"/>
                <a:gd name="connsiteY80" fmla="*/ 1458191 h 2656524"/>
                <a:gd name="connsiteX81" fmla="*/ 1433902 w 1756020"/>
                <a:gd name="connsiteY81" fmla="*/ 1430482 h 2656524"/>
                <a:gd name="connsiteX82" fmla="*/ 1420047 w 1756020"/>
                <a:gd name="connsiteY82" fmla="*/ 1385455 h 2656524"/>
                <a:gd name="connsiteX83" fmla="*/ 1420047 w 1756020"/>
                <a:gd name="connsiteY83" fmla="*/ 1330037 h 2656524"/>
                <a:gd name="connsiteX84" fmla="*/ 1465074 w 1756020"/>
                <a:gd name="connsiteY84" fmla="*/ 1215737 h 2656524"/>
                <a:gd name="connsiteX85" fmla="*/ 1499711 w 1756020"/>
                <a:gd name="connsiteY85" fmla="*/ 1153391 h 2656524"/>
                <a:gd name="connsiteX86" fmla="*/ 1523956 w 1756020"/>
                <a:gd name="connsiteY86" fmla="*/ 1115291 h 2656524"/>
                <a:gd name="connsiteX87" fmla="*/ 1523956 w 1756020"/>
                <a:gd name="connsiteY87" fmla="*/ 1070264 h 2656524"/>
                <a:gd name="connsiteX88" fmla="*/ 1461611 w 1756020"/>
                <a:gd name="connsiteY88" fmla="*/ 942109 h 2656524"/>
                <a:gd name="connsiteX89" fmla="*/ 1433902 w 1756020"/>
                <a:gd name="connsiteY89" fmla="*/ 862446 h 2656524"/>
                <a:gd name="connsiteX90" fmla="*/ 1381947 w 1756020"/>
                <a:gd name="connsiteY90" fmla="*/ 772391 h 2656524"/>
                <a:gd name="connsiteX91" fmla="*/ 1354238 w 1756020"/>
                <a:gd name="connsiteY91" fmla="*/ 703119 h 2656524"/>
                <a:gd name="connsiteX92" fmla="*/ 1326529 w 1756020"/>
                <a:gd name="connsiteY92" fmla="*/ 651164 h 2656524"/>
                <a:gd name="connsiteX93" fmla="*/ 1295356 w 1756020"/>
                <a:gd name="connsiteY93" fmla="*/ 588819 h 2656524"/>
                <a:gd name="connsiteX94" fmla="*/ 1271111 w 1756020"/>
                <a:gd name="connsiteY94" fmla="*/ 550719 h 2656524"/>
                <a:gd name="connsiteX95" fmla="*/ 1260720 w 1756020"/>
                <a:gd name="connsiteY95" fmla="*/ 498764 h 2656524"/>
                <a:gd name="connsiteX96" fmla="*/ 1284965 w 1756020"/>
                <a:gd name="connsiteY96" fmla="*/ 377537 h 2656524"/>
                <a:gd name="connsiteX97" fmla="*/ 1319602 w 1756020"/>
                <a:gd name="connsiteY97" fmla="*/ 315191 h 2656524"/>
                <a:gd name="connsiteX98" fmla="*/ 1343847 w 1756020"/>
                <a:gd name="connsiteY98" fmla="*/ 263237 h 2656524"/>
                <a:gd name="connsiteX99" fmla="*/ 1392338 w 1756020"/>
                <a:gd name="connsiteY99" fmla="*/ 207819 h 2656524"/>
                <a:gd name="connsiteX100" fmla="*/ 1430438 w 1756020"/>
                <a:gd name="connsiteY100" fmla="*/ 159328 h 2656524"/>
                <a:gd name="connsiteX101" fmla="*/ 1447756 w 1756020"/>
                <a:gd name="connsiteY101" fmla="*/ 131619 h 2656524"/>
                <a:gd name="connsiteX102" fmla="*/ 1458147 w 1756020"/>
                <a:gd name="connsiteY102" fmla="*/ 93519 h 2656524"/>
                <a:gd name="connsiteX103" fmla="*/ 1468538 w 1756020"/>
                <a:gd name="connsiteY103" fmla="*/ 31173 h 2656524"/>
                <a:gd name="connsiteX104" fmla="*/ 1468538 w 1756020"/>
                <a:gd name="connsiteY104" fmla="*/ 31173 h 2656524"/>
                <a:gd name="connsiteX105" fmla="*/ 1437365 w 1756020"/>
                <a:gd name="connsiteY105" fmla="*/ 0 h 2656524"/>
                <a:gd name="connsiteX106" fmla="*/ 1399265 w 1756020"/>
                <a:gd name="connsiteY106" fmla="*/ 13855 h 2656524"/>
                <a:gd name="connsiteX107" fmla="*/ 1368093 w 1756020"/>
                <a:gd name="connsiteY107" fmla="*/ 17319 h 2656524"/>
                <a:gd name="connsiteX108" fmla="*/ 1326529 w 1756020"/>
                <a:gd name="connsiteY108" fmla="*/ 10391 h 2656524"/>
                <a:gd name="connsiteX109" fmla="*/ 1291893 w 1756020"/>
                <a:gd name="connsiteY109" fmla="*/ 6928 h 2656524"/>
                <a:gd name="connsiteX110" fmla="*/ 1243402 w 1756020"/>
                <a:gd name="connsiteY110" fmla="*/ 17319 h 2656524"/>
                <a:gd name="connsiteX111" fmla="*/ 1174129 w 1756020"/>
                <a:gd name="connsiteY111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65765 w 1756020"/>
                <a:gd name="connsiteY42" fmla="*/ 2195946 h 2656524"/>
                <a:gd name="connsiteX43" fmla="*/ 83084 w 1756020"/>
                <a:gd name="connsiteY43" fmla="*/ 2310246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36106 w 1756020"/>
                <a:gd name="connsiteY42" fmla="*/ 2207809 h 2656524"/>
                <a:gd name="connsiteX43" fmla="*/ 83084 w 1756020"/>
                <a:gd name="connsiteY43" fmla="*/ 2310246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  <a:gd name="connsiteX0" fmla="*/ 1174129 w 1756020"/>
                <a:gd name="connsiteY0" fmla="*/ 38100 h 2656524"/>
                <a:gd name="connsiteX1" fmla="*/ 1070220 w 1756020"/>
                <a:gd name="connsiteY1" fmla="*/ 51955 h 2656524"/>
                <a:gd name="connsiteX2" fmla="*/ 1004411 w 1756020"/>
                <a:gd name="connsiteY2" fmla="*/ 69273 h 2656524"/>
                <a:gd name="connsiteX3" fmla="*/ 952456 w 1756020"/>
                <a:gd name="connsiteY3" fmla="*/ 69273 h 2656524"/>
                <a:gd name="connsiteX4" fmla="*/ 893574 w 1756020"/>
                <a:gd name="connsiteY4" fmla="*/ 83128 h 2656524"/>
                <a:gd name="connsiteX5" fmla="*/ 824302 w 1756020"/>
                <a:gd name="connsiteY5" fmla="*/ 90055 h 2656524"/>
                <a:gd name="connsiteX6" fmla="*/ 782738 w 1756020"/>
                <a:gd name="connsiteY6" fmla="*/ 103909 h 2656524"/>
                <a:gd name="connsiteX7" fmla="*/ 758493 w 1756020"/>
                <a:gd name="connsiteY7" fmla="*/ 103909 h 2656524"/>
                <a:gd name="connsiteX8" fmla="*/ 710002 w 1756020"/>
                <a:gd name="connsiteY8" fmla="*/ 128155 h 2656524"/>
                <a:gd name="connsiteX9" fmla="*/ 689220 w 1756020"/>
                <a:gd name="connsiteY9" fmla="*/ 138546 h 2656524"/>
                <a:gd name="connsiteX10" fmla="*/ 661511 w 1756020"/>
                <a:gd name="connsiteY10" fmla="*/ 159328 h 2656524"/>
                <a:gd name="connsiteX11" fmla="*/ 644193 w 1756020"/>
                <a:gd name="connsiteY11" fmla="*/ 190500 h 2656524"/>
                <a:gd name="connsiteX12" fmla="*/ 633802 w 1756020"/>
                <a:gd name="connsiteY12" fmla="*/ 256309 h 2656524"/>
                <a:gd name="connsiteX13" fmla="*/ 644193 w 1756020"/>
                <a:gd name="connsiteY13" fmla="*/ 308264 h 2656524"/>
                <a:gd name="connsiteX14" fmla="*/ 654584 w 1756020"/>
                <a:gd name="connsiteY14" fmla="*/ 381000 h 2656524"/>
                <a:gd name="connsiteX15" fmla="*/ 664974 w 1756020"/>
                <a:gd name="connsiteY15" fmla="*/ 457200 h 2656524"/>
                <a:gd name="connsiteX16" fmla="*/ 664974 w 1756020"/>
                <a:gd name="connsiteY16" fmla="*/ 491837 h 2656524"/>
                <a:gd name="connsiteX17" fmla="*/ 661511 w 1756020"/>
                <a:gd name="connsiteY17" fmla="*/ 516082 h 2656524"/>
                <a:gd name="connsiteX18" fmla="*/ 647656 w 1756020"/>
                <a:gd name="connsiteY18" fmla="*/ 536864 h 2656524"/>
                <a:gd name="connsiteX19" fmla="*/ 616484 w 1756020"/>
                <a:gd name="connsiteY19" fmla="*/ 574964 h 2656524"/>
                <a:gd name="connsiteX20" fmla="*/ 574920 w 1756020"/>
                <a:gd name="connsiteY20" fmla="*/ 606137 h 2656524"/>
                <a:gd name="connsiteX21" fmla="*/ 540284 w 1756020"/>
                <a:gd name="connsiteY21" fmla="*/ 647700 h 2656524"/>
                <a:gd name="connsiteX22" fmla="*/ 505647 w 1756020"/>
                <a:gd name="connsiteY22" fmla="*/ 706582 h 2656524"/>
                <a:gd name="connsiteX23" fmla="*/ 477938 w 1756020"/>
                <a:gd name="connsiteY23" fmla="*/ 755073 h 2656524"/>
                <a:gd name="connsiteX24" fmla="*/ 446765 w 1756020"/>
                <a:gd name="connsiteY24" fmla="*/ 803564 h 2656524"/>
                <a:gd name="connsiteX25" fmla="*/ 422520 w 1756020"/>
                <a:gd name="connsiteY25" fmla="*/ 834737 h 2656524"/>
                <a:gd name="connsiteX26" fmla="*/ 405202 w 1756020"/>
                <a:gd name="connsiteY26" fmla="*/ 914400 h 2656524"/>
                <a:gd name="connsiteX27" fmla="*/ 384420 w 1756020"/>
                <a:gd name="connsiteY27" fmla="*/ 990600 h 2656524"/>
                <a:gd name="connsiteX28" fmla="*/ 367102 w 1756020"/>
                <a:gd name="connsiteY28" fmla="*/ 1052946 h 2656524"/>
                <a:gd name="connsiteX29" fmla="*/ 349784 w 1756020"/>
                <a:gd name="connsiteY29" fmla="*/ 1115291 h 2656524"/>
                <a:gd name="connsiteX30" fmla="*/ 342856 w 1756020"/>
                <a:gd name="connsiteY30" fmla="*/ 1174173 h 2656524"/>
                <a:gd name="connsiteX31" fmla="*/ 298824 w 1756020"/>
                <a:gd name="connsiteY31" fmla="*/ 1199414 h 2656524"/>
                <a:gd name="connsiteX32" fmla="*/ 256266 w 1756020"/>
                <a:gd name="connsiteY32" fmla="*/ 1218725 h 2656524"/>
                <a:gd name="connsiteX33" fmla="*/ 172662 w 1756020"/>
                <a:gd name="connsiteY33" fmla="*/ 1245957 h 2656524"/>
                <a:gd name="connsiteX34" fmla="*/ 83125 w 1756020"/>
                <a:gd name="connsiteY34" fmla="*/ 1292457 h 2656524"/>
                <a:gd name="connsiteX35" fmla="*/ 82132 w 1756020"/>
                <a:gd name="connsiteY35" fmla="*/ 1394373 h 2656524"/>
                <a:gd name="connsiteX36" fmla="*/ 77670 w 1756020"/>
                <a:gd name="connsiteY36" fmla="*/ 1494819 h 2656524"/>
                <a:gd name="connsiteX37" fmla="*/ 47020 w 1756020"/>
                <a:gd name="connsiteY37" fmla="*/ 1581410 h 2656524"/>
                <a:gd name="connsiteX38" fmla="*/ 37103 w 1756020"/>
                <a:gd name="connsiteY38" fmla="*/ 1737750 h 2656524"/>
                <a:gd name="connsiteX39" fmla="*/ 0 w 1756020"/>
                <a:gd name="connsiteY39" fmla="*/ 1850576 h 2656524"/>
                <a:gd name="connsiteX40" fmla="*/ 16798 w 1756020"/>
                <a:gd name="connsiteY40" fmla="*/ 1948513 h 2656524"/>
                <a:gd name="connsiteX41" fmla="*/ 30174 w 1756020"/>
                <a:gd name="connsiteY41" fmla="*/ 2076712 h 2656524"/>
                <a:gd name="connsiteX42" fmla="*/ 36106 w 1756020"/>
                <a:gd name="connsiteY42" fmla="*/ 2207809 h 2656524"/>
                <a:gd name="connsiteX43" fmla="*/ 53427 w 1756020"/>
                <a:gd name="connsiteY43" fmla="*/ 2298382 h 2656524"/>
                <a:gd name="connsiteX44" fmla="*/ 83084 w 1756020"/>
                <a:gd name="connsiteY44" fmla="*/ 2358737 h 2656524"/>
                <a:gd name="connsiteX45" fmla="*/ 131574 w 1756020"/>
                <a:gd name="connsiteY45" fmla="*/ 2414155 h 2656524"/>
                <a:gd name="connsiteX46" fmla="*/ 186993 w 1756020"/>
                <a:gd name="connsiteY46" fmla="*/ 2441864 h 2656524"/>
                <a:gd name="connsiteX47" fmla="*/ 249338 w 1756020"/>
                <a:gd name="connsiteY47" fmla="*/ 2455719 h 2656524"/>
                <a:gd name="connsiteX48" fmla="*/ 349784 w 1756020"/>
                <a:gd name="connsiteY48" fmla="*/ 2486891 h 2656524"/>
                <a:gd name="connsiteX49" fmla="*/ 432911 w 1756020"/>
                <a:gd name="connsiteY49" fmla="*/ 2514600 h 2656524"/>
                <a:gd name="connsiteX50" fmla="*/ 488329 w 1756020"/>
                <a:gd name="connsiteY50" fmla="*/ 2545773 h 2656524"/>
                <a:gd name="connsiteX51" fmla="*/ 543747 w 1756020"/>
                <a:gd name="connsiteY51" fmla="*/ 2566555 h 2656524"/>
                <a:gd name="connsiteX52" fmla="*/ 599165 w 1756020"/>
                <a:gd name="connsiteY52" fmla="*/ 2597728 h 2656524"/>
                <a:gd name="connsiteX53" fmla="*/ 706538 w 1756020"/>
                <a:gd name="connsiteY53" fmla="*/ 2608119 h 2656524"/>
                <a:gd name="connsiteX54" fmla="*/ 789190 w 1756020"/>
                <a:gd name="connsiteY54" fmla="*/ 2656524 h 2656524"/>
                <a:gd name="connsiteX55" fmla="*/ 909377 w 1756020"/>
                <a:gd name="connsiteY55" fmla="*/ 2596689 h 2656524"/>
                <a:gd name="connsiteX56" fmla="*/ 988564 w 1756020"/>
                <a:gd name="connsiteY56" fmla="*/ 2569457 h 2656524"/>
                <a:gd name="connsiteX57" fmla="*/ 1077623 w 1756020"/>
                <a:gd name="connsiteY57" fmla="*/ 2534821 h 2656524"/>
                <a:gd name="connsiteX58" fmla="*/ 1178546 w 1756020"/>
                <a:gd name="connsiteY58" fmla="*/ 2478924 h 2656524"/>
                <a:gd name="connsiteX59" fmla="*/ 1224093 w 1756020"/>
                <a:gd name="connsiteY59" fmla="*/ 2464552 h 2656524"/>
                <a:gd name="connsiteX60" fmla="*/ 1343847 w 1756020"/>
                <a:gd name="connsiteY60" fmla="*/ 2386878 h 2656524"/>
                <a:gd name="connsiteX61" fmla="*/ 1370559 w 1756020"/>
                <a:gd name="connsiteY61" fmla="*/ 2323581 h 2656524"/>
                <a:gd name="connsiteX62" fmla="*/ 1447756 w 1756020"/>
                <a:gd name="connsiteY62" fmla="*/ 2247900 h 2656524"/>
                <a:gd name="connsiteX63" fmla="*/ 1530884 w 1756020"/>
                <a:gd name="connsiteY63" fmla="*/ 2161309 h 2656524"/>
                <a:gd name="connsiteX64" fmla="*/ 1582838 w 1756020"/>
                <a:gd name="connsiteY64" fmla="*/ 2064328 h 2656524"/>
                <a:gd name="connsiteX65" fmla="*/ 1614011 w 1756020"/>
                <a:gd name="connsiteY65" fmla="*/ 2033155 h 2656524"/>
                <a:gd name="connsiteX66" fmla="*/ 1620938 w 1756020"/>
                <a:gd name="connsiteY66" fmla="*/ 1988128 h 2656524"/>
                <a:gd name="connsiteX67" fmla="*/ 1655574 w 1756020"/>
                <a:gd name="connsiteY67" fmla="*/ 1956955 h 2656524"/>
                <a:gd name="connsiteX68" fmla="*/ 1686747 w 1756020"/>
                <a:gd name="connsiteY68" fmla="*/ 1887682 h 2656524"/>
                <a:gd name="connsiteX69" fmla="*/ 1710993 w 1756020"/>
                <a:gd name="connsiteY69" fmla="*/ 1849582 h 2656524"/>
                <a:gd name="connsiteX70" fmla="*/ 1731774 w 1756020"/>
                <a:gd name="connsiteY70" fmla="*/ 1773382 h 2656524"/>
                <a:gd name="connsiteX71" fmla="*/ 1749093 w 1756020"/>
                <a:gd name="connsiteY71" fmla="*/ 1714500 h 2656524"/>
                <a:gd name="connsiteX72" fmla="*/ 1756020 w 1756020"/>
                <a:gd name="connsiteY72" fmla="*/ 1672937 h 2656524"/>
                <a:gd name="connsiteX73" fmla="*/ 1731774 w 1756020"/>
                <a:gd name="connsiteY73" fmla="*/ 1634837 h 2656524"/>
                <a:gd name="connsiteX74" fmla="*/ 1679820 w 1756020"/>
                <a:gd name="connsiteY74" fmla="*/ 1603664 h 2656524"/>
                <a:gd name="connsiteX75" fmla="*/ 1631329 w 1756020"/>
                <a:gd name="connsiteY75" fmla="*/ 1565564 h 2656524"/>
                <a:gd name="connsiteX76" fmla="*/ 1589765 w 1756020"/>
                <a:gd name="connsiteY76" fmla="*/ 1534391 h 2656524"/>
                <a:gd name="connsiteX77" fmla="*/ 1541274 w 1756020"/>
                <a:gd name="connsiteY77" fmla="*/ 1513609 h 2656524"/>
                <a:gd name="connsiteX78" fmla="*/ 1478929 w 1756020"/>
                <a:gd name="connsiteY78" fmla="*/ 1472046 h 2656524"/>
                <a:gd name="connsiteX79" fmla="*/ 1458147 w 1756020"/>
                <a:gd name="connsiteY79" fmla="*/ 1458191 h 2656524"/>
                <a:gd name="connsiteX80" fmla="*/ 1433902 w 1756020"/>
                <a:gd name="connsiteY80" fmla="*/ 1430482 h 2656524"/>
                <a:gd name="connsiteX81" fmla="*/ 1420047 w 1756020"/>
                <a:gd name="connsiteY81" fmla="*/ 1385455 h 2656524"/>
                <a:gd name="connsiteX82" fmla="*/ 1420047 w 1756020"/>
                <a:gd name="connsiteY82" fmla="*/ 1330037 h 2656524"/>
                <a:gd name="connsiteX83" fmla="*/ 1465074 w 1756020"/>
                <a:gd name="connsiteY83" fmla="*/ 1215737 h 2656524"/>
                <a:gd name="connsiteX84" fmla="*/ 1499711 w 1756020"/>
                <a:gd name="connsiteY84" fmla="*/ 1153391 h 2656524"/>
                <a:gd name="connsiteX85" fmla="*/ 1523956 w 1756020"/>
                <a:gd name="connsiteY85" fmla="*/ 1115291 h 2656524"/>
                <a:gd name="connsiteX86" fmla="*/ 1523956 w 1756020"/>
                <a:gd name="connsiteY86" fmla="*/ 1070264 h 2656524"/>
                <a:gd name="connsiteX87" fmla="*/ 1461611 w 1756020"/>
                <a:gd name="connsiteY87" fmla="*/ 942109 h 2656524"/>
                <a:gd name="connsiteX88" fmla="*/ 1433902 w 1756020"/>
                <a:gd name="connsiteY88" fmla="*/ 862446 h 2656524"/>
                <a:gd name="connsiteX89" fmla="*/ 1381947 w 1756020"/>
                <a:gd name="connsiteY89" fmla="*/ 772391 h 2656524"/>
                <a:gd name="connsiteX90" fmla="*/ 1354238 w 1756020"/>
                <a:gd name="connsiteY90" fmla="*/ 703119 h 2656524"/>
                <a:gd name="connsiteX91" fmla="*/ 1326529 w 1756020"/>
                <a:gd name="connsiteY91" fmla="*/ 651164 h 2656524"/>
                <a:gd name="connsiteX92" fmla="*/ 1295356 w 1756020"/>
                <a:gd name="connsiteY92" fmla="*/ 588819 h 2656524"/>
                <a:gd name="connsiteX93" fmla="*/ 1271111 w 1756020"/>
                <a:gd name="connsiteY93" fmla="*/ 550719 h 2656524"/>
                <a:gd name="connsiteX94" fmla="*/ 1260720 w 1756020"/>
                <a:gd name="connsiteY94" fmla="*/ 498764 h 2656524"/>
                <a:gd name="connsiteX95" fmla="*/ 1284965 w 1756020"/>
                <a:gd name="connsiteY95" fmla="*/ 377537 h 2656524"/>
                <a:gd name="connsiteX96" fmla="*/ 1319602 w 1756020"/>
                <a:gd name="connsiteY96" fmla="*/ 315191 h 2656524"/>
                <a:gd name="connsiteX97" fmla="*/ 1343847 w 1756020"/>
                <a:gd name="connsiteY97" fmla="*/ 263237 h 2656524"/>
                <a:gd name="connsiteX98" fmla="*/ 1392338 w 1756020"/>
                <a:gd name="connsiteY98" fmla="*/ 207819 h 2656524"/>
                <a:gd name="connsiteX99" fmla="*/ 1430438 w 1756020"/>
                <a:gd name="connsiteY99" fmla="*/ 159328 h 2656524"/>
                <a:gd name="connsiteX100" fmla="*/ 1447756 w 1756020"/>
                <a:gd name="connsiteY100" fmla="*/ 131619 h 2656524"/>
                <a:gd name="connsiteX101" fmla="*/ 1458147 w 1756020"/>
                <a:gd name="connsiteY101" fmla="*/ 93519 h 2656524"/>
                <a:gd name="connsiteX102" fmla="*/ 1468538 w 1756020"/>
                <a:gd name="connsiteY102" fmla="*/ 31173 h 2656524"/>
                <a:gd name="connsiteX103" fmla="*/ 1468538 w 1756020"/>
                <a:gd name="connsiteY103" fmla="*/ 31173 h 2656524"/>
                <a:gd name="connsiteX104" fmla="*/ 1437365 w 1756020"/>
                <a:gd name="connsiteY104" fmla="*/ 0 h 2656524"/>
                <a:gd name="connsiteX105" fmla="*/ 1399265 w 1756020"/>
                <a:gd name="connsiteY105" fmla="*/ 13855 h 2656524"/>
                <a:gd name="connsiteX106" fmla="*/ 1368093 w 1756020"/>
                <a:gd name="connsiteY106" fmla="*/ 17319 h 2656524"/>
                <a:gd name="connsiteX107" fmla="*/ 1326529 w 1756020"/>
                <a:gd name="connsiteY107" fmla="*/ 10391 h 2656524"/>
                <a:gd name="connsiteX108" fmla="*/ 1291893 w 1756020"/>
                <a:gd name="connsiteY108" fmla="*/ 6928 h 2656524"/>
                <a:gd name="connsiteX109" fmla="*/ 1243402 w 1756020"/>
                <a:gd name="connsiteY109" fmla="*/ 17319 h 2656524"/>
                <a:gd name="connsiteX110" fmla="*/ 1174129 w 1756020"/>
                <a:gd name="connsiteY110" fmla="*/ 38100 h 265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756020" h="2656524">
                  <a:moveTo>
                    <a:pt x="1174129" y="38100"/>
                  </a:moveTo>
                  <a:lnTo>
                    <a:pt x="1070220" y="51955"/>
                  </a:lnTo>
                  <a:lnTo>
                    <a:pt x="1004411" y="69273"/>
                  </a:lnTo>
                  <a:lnTo>
                    <a:pt x="952456" y="69273"/>
                  </a:lnTo>
                  <a:lnTo>
                    <a:pt x="893574" y="83128"/>
                  </a:lnTo>
                  <a:lnTo>
                    <a:pt x="824302" y="90055"/>
                  </a:lnTo>
                  <a:lnTo>
                    <a:pt x="782738" y="103909"/>
                  </a:lnTo>
                  <a:lnTo>
                    <a:pt x="758493" y="103909"/>
                  </a:lnTo>
                  <a:lnTo>
                    <a:pt x="710002" y="128155"/>
                  </a:lnTo>
                  <a:lnTo>
                    <a:pt x="689220" y="138546"/>
                  </a:lnTo>
                  <a:lnTo>
                    <a:pt x="661511" y="159328"/>
                  </a:lnTo>
                  <a:lnTo>
                    <a:pt x="644193" y="190500"/>
                  </a:lnTo>
                  <a:lnTo>
                    <a:pt x="633802" y="256309"/>
                  </a:lnTo>
                  <a:lnTo>
                    <a:pt x="644193" y="308264"/>
                  </a:lnTo>
                  <a:lnTo>
                    <a:pt x="654584" y="381000"/>
                  </a:lnTo>
                  <a:lnTo>
                    <a:pt x="664974" y="457200"/>
                  </a:lnTo>
                  <a:lnTo>
                    <a:pt x="664974" y="491837"/>
                  </a:lnTo>
                  <a:lnTo>
                    <a:pt x="661511" y="516082"/>
                  </a:lnTo>
                  <a:lnTo>
                    <a:pt x="647656" y="536864"/>
                  </a:lnTo>
                  <a:lnTo>
                    <a:pt x="616484" y="574964"/>
                  </a:lnTo>
                  <a:lnTo>
                    <a:pt x="574920" y="606137"/>
                  </a:lnTo>
                  <a:lnTo>
                    <a:pt x="540284" y="647700"/>
                  </a:lnTo>
                  <a:lnTo>
                    <a:pt x="505647" y="706582"/>
                  </a:lnTo>
                  <a:lnTo>
                    <a:pt x="477938" y="755073"/>
                  </a:lnTo>
                  <a:lnTo>
                    <a:pt x="446765" y="803564"/>
                  </a:lnTo>
                  <a:lnTo>
                    <a:pt x="422520" y="834737"/>
                  </a:lnTo>
                  <a:lnTo>
                    <a:pt x="405202" y="914400"/>
                  </a:lnTo>
                  <a:lnTo>
                    <a:pt x="384420" y="990600"/>
                  </a:lnTo>
                  <a:lnTo>
                    <a:pt x="367102" y="1052946"/>
                  </a:lnTo>
                  <a:lnTo>
                    <a:pt x="349784" y="1115291"/>
                  </a:lnTo>
                  <a:lnTo>
                    <a:pt x="342856" y="1174173"/>
                  </a:lnTo>
                  <a:lnTo>
                    <a:pt x="298824" y="1199414"/>
                  </a:lnTo>
                  <a:lnTo>
                    <a:pt x="256266" y="1218725"/>
                  </a:lnTo>
                  <a:lnTo>
                    <a:pt x="172662" y="1245957"/>
                  </a:lnTo>
                  <a:lnTo>
                    <a:pt x="83125" y="1292457"/>
                  </a:lnTo>
                  <a:lnTo>
                    <a:pt x="82132" y="1394373"/>
                  </a:lnTo>
                  <a:cubicBezTo>
                    <a:pt x="82622" y="1429832"/>
                    <a:pt x="77180" y="1459360"/>
                    <a:pt x="77670" y="1494819"/>
                  </a:cubicBezTo>
                  <a:lnTo>
                    <a:pt x="47020" y="1581410"/>
                  </a:lnTo>
                  <a:cubicBezTo>
                    <a:pt x="40259" y="1621898"/>
                    <a:pt x="38020" y="1691900"/>
                    <a:pt x="37103" y="1737750"/>
                  </a:cubicBezTo>
                  <a:lnTo>
                    <a:pt x="0" y="1850576"/>
                  </a:lnTo>
                  <a:lnTo>
                    <a:pt x="16798" y="1948513"/>
                  </a:lnTo>
                  <a:lnTo>
                    <a:pt x="30174" y="2076712"/>
                  </a:lnTo>
                  <a:lnTo>
                    <a:pt x="36106" y="2207809"/>
                  </a:lnTo>
                  <a:cubicBezTo>
                    <a:pt x="51765" y="2241955"/>
                    <a:pt x="45597" y="2273228"/>
                    <a:pt x="53427" y="2298382"/>
                  </a:cubicBezTo>
                  <a:cubicBezTo>
                    <a:pt x="61257" y="2323536"/>
                    <a:pt x="83084" y="2342573"/>
                    <a:pt x="83084" y="2358737"/>
                  </a:cubicBezTo>
                  <a:lnTo>
                    <a:pt x="131574" y="2414155"/>
                  </a:lnTo>
                  <a:lnTo>
                    <a:pt x="186993" y="2441864"/>
                  </a:lnTo>
                  <a:lnTo>
                    <a:pt x="249338" y="2455719"/>
                  </a:lnTo>
                  <a:lnTo>
                    <a:pt x="349784" y="2486891"/>
                  </a:lnTo>
                  <a:lnTo>
                    <a:pt x="432911" y="2514600"/>
                  </a:lnTo>
                  <a:lnTo>
                    <a:pt x="488329" y="2545773"/>
                  </a:lnTo>
                  <a:lnTo>
                    <a:pt x="543747" y="2566555"/>
                  </a:lnTo>
                  <a:lnTo>
                    <a:pt x="599165" y="2597728"/>
                  </a:lnTo>
                  <a:lnTo>
                    <a:pt x="706538" y="2608119"/>
                  </a:lnTo>
                  <a:lnTo>
                    <a:pt x="789190" y="2656524"/>
                  </a:lnTo>
                  <a:lnTo>
                    <a:pt x="909377" y="2596689"/>
                  </a:lnTo>
                  <a:lnTo>
                    <a:pt x="988564" y="2569457"/>
                  </a:lnTo>
                  <a:lnTo>
                    <a:pt x="1077623" y="2534821"/>
                  </a:lnTo>
                  <a:lnTo>
                    <a:pt x="1178546" y="2478924"/>
                  </a:lnTo>
                  <a:lnTo>
                    <a:pt x="1224093" y="2464552"/>
                  </a:lnTo>
                  <a:lnTo>
                    <a:pt x="1343847" y="2386878"/>
                  </a:lnTo>
                  <a:lnTo>
                    <a:pt x="1370559" y="2323581"/>
                  </a:lnTo>
                  <a:lnTo>
                    <a:pt x="1447756" y="2247900"/>
                  </a:lnTo>
                  <a:lnTo>
                    <a:pt x="1530884" y="2161309"/>
                  </a:lnTo>
                  <a:lnTo>
                    <a:pt x="1582838" y="2064328"/>
                  </a:lnTo>
                  <a:lnTo>
                    <a:pt x="1614011" y="2033155"/>
                  </a:lnTo>
                  <a:lnTo>
                    <a:pt x="1620938" y="1988128"/>
                  </a:lnTo>
                  <a:lnTo>
                    <a:pt x="1655574" y="1956955"/>
                  </a:lnTo>
                  <a:lnTo>
                    <a:pt x="1686747" y="1887682"/>
                  </a:lnTo>
                  <a:lnTo>
                    <a:pt x="1710993" y="1849582"/>
                  </a:lnTo>
                  <a:lnTo>
                    <a:pt x="1731774" y="1773382"/>
                  </a:lnTo>
                  <a:lnTo>
                    <a:pt x="1749093" y="1714500"/>
                  </a:lnTo>
                  <a:lnTo>
                    <a:pt x="1756020" y="1672937"/>
                  </a:lnTo>
                  <a:lnTo>
                    <a:pt x="1731774" y="1634837"/>
                  </a:lnTo>
                  <a:lnTo>
                    <a:pt x="1679820" y="1603664"/>
                  </a:lnTo>
                  <a:lnTo>
                    <a:pt x="1631329" y="1565564"/>
                  </a:lnTo>
                  <a:lnTo>
                    <a:pt x="1589765" y="1534391"/>
                  </a:lnTo>
                  <a:lnTo>
                    <a:pt x="1541274" y="1513609"/>
                  </a:lnTo>
                  <a:lnTo>
                    <a:pt x="1478929" y="1472046"/>
                  </a:lnTo>
                  <a:lnTo>
                    <a:pt x="1458147" y="1458191"/>
                  </a:lnTo>
                  <a:lnTo>
                    <a:pt x="1433902" y="1430482"/>
                  </a:lnTo>
                  <a:lnTo>
                    <a:pt x="1420047" y="1385455"/>
                  </a:lnTo>
                  <a:lnTo>
                    <a:pt x="1420047" y="1330037"/>
                  </a:lnTo>
                  <a:lnTo>
                    <a:pt x="1465074" y="1215737"/>
                  </a:lnTo>
                  <a:lnTo>
                    <a:pt x="1499711" y="1153391"/>
                  </a:lnTo>
                  <a:lnTo>
                    <a:pt x="1523956" y="1115291"/>
                  </a:lnTo>
                  <a:lnTo>
                    <a:pt x="1523956" y="1070264"/>
                  </a:lnTo>
                  <a:lnTo>
                    <a:pt x="1461611" y="942109"/>
                  </a:lnTo>
                  <a:lnTo>
                    <a:pt x="1433902" y="862446"/>
                  </a:lnTo>
                  <a:lnTo>
                    <a:pt x="1381947" y="772391"/>
                  </a:lnTo>
                  <a:lnTo>
                    <a:pt x="1354238" y="703119"/>
                  </a:lnTo>
                  <a:lnTo>
                    <a:pt x="1326529" y="651164"/>
                  </a:lnTo>
                  <a:lnTo>
                    <a:pt x="1295356" y="588819"/>
                  </a:lnTo>
                  <a:lnTo>
                    <a:pt x="1271111" y="550719"/>
                  </a:lnTo>
                  <a:lnTo>
                    <a:pt x="1260720" y="498764"/>
                  </a:lnTo>
                  <a:lnTo>
                    <a:pt x="1284965" y="377537"/>
                  </a:lnTo>
                  <a:lnTo>
                    <a:pt x="1319602" y="315191"/>
                  </a:lnTo>
                  <a:lnTo>
                    <a:pt x="1343847" y="263237"/>
                  </a:lnTo>
                  <a:lnTo>
                    <a:pt x="1392338" y="207819"/>
                  </a:lnTo>
                  <a:lnTo>
                    <a:pt x="1430438" y="159328"/>
                  </a:lnTo>
                  <a:lnTo>
                    <a:pt x="1447756" y="131619"/>
                  </a:lnTo>
                  <a:lnTo>
                    <a:pt x="1458147" y="93519"/>
                  </a:lnTo>
                  <a:lnTo>
                    <a:pt x="1468538" y="31173"/>
                  </a:lnTo>
                  <a:lnTo>
                    <a:pt x="1468538" y="31173"/>
                  </a:lnTo>
                  <a:lnTo>
                    <a:pt x="1437365" y="0"/>
                  </a:lnTo>
                  <a:lnTo>
                    <a:pt x="1399265" y="13855"/>
                  </a:lnTo>
                  <a:lnTo>
                    <a:pt x="1368093" y="17319"/>
                  </a:lnTo>
                  <a:lnTo>
                    <a:pt x="1326529" y="10391"/>
                  </a:lnTo>
                  <a:lnTo>
                    <a:pt x="1291893" y="6928"/>
                  </a:lnTo>
                  <a:lnTo>
                    <a:pt x="1243402" y="17319"/>
                  </a:lnTo>
                  <a:lnTo>
                    <a:pt x="1174129" y="3810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7" name="해운대구">
              <a:extLst>
                <a:ext uri="{FF2B5EF4-FFF2-40B4-BE49-F238E27FC236}">
                  <a16:creationId xmlns:a16="http://schemas.microsoft.com/office/drawing/2014/main" id="{9BC462B6-1250-4E9D-AD3A-5B039E14D785}"/>
                </a:ext>
              </a:extLst>
            </p:cNvPr>
            <p:cNvSpPr/>
            <p:nvPr/>
          </p:nvSpPr>
          <p:spPr>
            <a:xfrm>
              <a:off x="5221787" y="3403824"/>
              <a:ext cx="1008089" cy="1076920"/>
            </a:xfrm>
            <a:custGeom>
              <a:avLst/>
              <a:gdLst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37410 w 2678430"/>
                <a:gd name="connsiteY129" fmla="*/ 1516380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3100 w 2678430"/>
                <a:gd name="connsiteY138" fmla="*/ 1638300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37410 w 2678430"/>
                <a:gd name="connsiteY129" fmla="*/ 1516380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316230 w 2678430"/>
                <a:gd name="connsiteY6" fmla="*/ 632460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3500 w 2678430"/>
                <a:gd name="connsiteY164" fmla="*/ 103632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29590 w 2678430"/>
                <a:gd name="connsiteY48" fmla="*/ 2720340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590550 w 2678430"/>
                <a:gd name="connsiteY49" fmla="*/ 2708910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602412 w 2678430"/>
                <a:gd name="connsiteY49" fmla="*/ 2768224 h 2861310"/>
                <a:gd name="connsiteX50" fmla="*/ 640080 w 2678430"/>
                <a:gd name="connsiteY50" fmla="*/ 2712720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  <a:gd name="connsiteX0" fmla="*/ 514350 w 2678430"/>
                <a:gd name="connsiteY0" fmla="*/ 541020 h 2861310"/>
                <a:gd name="connsiteX1" fmla="*/ 449580 w 2678430"/>
                <a:gd name="connsiteY1" fmla="*/ 582930 h 2861310"/>
                <a:gd name="connsiteX2" fmla="*/ 396240 w 2678430"/>
                <a:gd name="connsiteY2" fmla="*/ 609600 h 2861310"/>
                <a:gd name="connsiteX3" fmla="*/ 358140 w 2678430"/>
                <a:gd name="connsiteY3" fmla="*/ 621030 h 2861310"/>
                <a:gd name="connsiteX4" fmla="*/ 339090 w 2678430"/>
                <a:gd name="connsiteY4" fmla="*/ 632460 h 2861310"/>
                <a:gd name="connsiteX5" fmla="*/ 316230 w 2678430"/>
                <a:gd name="connsiteY5" fmla="*/ 632460 h 2861310"/>
                <a:gd name="connsiteX6" fmla="*/ 289560 w 2678430"/>
                <a:gd name="connsiteY6" fmla="*/ 638175 h 2861310"/>
                <a:gd name="connsiteX7" fmla="*/ 270510 w 2678430"/>
                <a:gd name="connsiteY7" fmla="*/ 689610 h 2861310"/>
                <a:gd name="connsiteX8" fmla="*/ 247650 w 2678430"/>
                <a:gd name="connsiteY8" fmla="*/ 739140 h 2861310"/>
                <a:gd name="connsiteX9" fmla="*/ 240030 w 2678430"/>
                <a:gd name="connsiteY9" fmla="*/ 788670 h 2861310"/>
                <a:gd name="connsiteX10" fmla="*/ 240030 w 2678430"/>
                <a:gd name="connsiteY10" fmla="*/ 834390 h 2861310"/>
                <a:gd name="connsiteX11" fmla="*/ 228600 w 2678430"/>
                <a:gd name="connsiteY11" fmla="*/ 895350 h 2861310"/>
                <a:gd name="connsiteX12" fmla="*/ 228600 w 2678430"/>
                <a:gd name="connsiteY12" fmla="*/ 948690 h 2861310"/>
                <a:gd name="connsiteX13" fmla="*/ 179070 w 2678430"/>
                <a:gd name="connsiteY13" fmla="*/ 998220 h 2861310"/>
                <a:gd name="connsiteX14" fmla="*/ 144780 w 2678430"/>
                <a:gd name="connsiteY14" fmla="*/ 1024890 h 2861310"/>
                <a:gd name="connsiteX15" fmla="*/ 106680 w 2678430"/>
                <a:gd name="connsiteY15" fmla="*/ 1043940 h 2861310"/>
                <a:gd name="connsiteX16" fmla="*/ 80010 w 2678430"/>
                <a:gd name="connsiteY16" fmla="*/ 1062990 h 2861310"/>
                <a:gd name="connsiteX17" fmla="*/ 49530 w 2678430"/>
                <a:gd name="connsiteY17" fmla="*/ 1082040 h 2861310"/>
                <a:gd name="connsiteX18" fmla="*/ 34290 w 2678430"/>
                <a:gd name="connsiteY18" fmla="*/ 1104900 h 2861310"/>
                <a:gd name="connsiteX19" fmla="*/ 3810 w 2678430"/>
                <a:gd name="connsiteY19" fmla="*/ 1112520 h 2861310"/>
                <a:gd name="connsiteX20" fmla="*/ 0 w 2678430"/>
                <a:gd name="connsiteY20" fmla="*/ 1146810 h 2861310"/>
                <a:gd name="connsiteX21" fmla="*/ 26670 w 2678430"/>
                <a:gd name="connsiteY21" fmla="*/ 1200150 h 2861310"/>
                <a:gd name="connsiteX22" fmla="*/ 26670 w 2678430"/>
                <a:gd name="connsiteY22" fmla="*/ 1276350 h 2861310"/>
                <a:gd name="connsiteX23" fmla="*/ 49530 w 2678430"/>
                <a:gd name="connsiteY23" fmla="*/ 1318260 h 2861310"/>
                <a:gd name="connsiteX24" fmla="*/ 53340 w 2678430"/>
                <a:gd name="connsiteY24" fmla="*/ 1352550 h 2861310"/>
                <a:gd name="connsiteX25" fmla="*/ 49530 w 2678430"/>
                <a:gd name="connsiteY25" fmla="*/ 1383030 h 2861310"/>
                <a:gd name="connsiteX26" fmla="*/ 41910 w 2678430"/>
                <a:gd name="connsiteY26" fmla="*/ 1413510 h 2861310"/>
                <a:gd name="connsiteX27" fmla="*/ 41910 w 2678430"/>
                <a:gd name="connsiteY27" fmla="*/ 1443990 h 2861310"/>
                <a:gd name="connsiteX28" fmla="*/ 45720 w 2678430"/>
                <a:gd name="connsiteY28" fmla="*/ 1508760 h 2861310"/>
                <a:gd name="connsiteX29" fmla="*/ 49530 w 2678430"/>
                <a:gd name="connsiteY29" fmla="*/ 1546860 h 2861310"/>
                <a:gd name="connsiteX30" fmla="*/ 41910 w 2678430"/>
                <a:gd name="connsiteY30" fmla="*/ 1623060 h 2861310"/>
                <a:gd name="connsiteX31" fmla="*/ 49530 w 2678430"/>
                <a:gd name="connsiteY31" fmla="*/ 1661160 h 2861310"/>
                <a:gd name="connsiteX32" fmla="*/ 57150 w 2678430"/>
                <a:gd name="connsiteY32" fmla="*/ 1752600 h 2861310"/>
                <a:gd name="connsiteX33" fmla="*/ 80010 w 2678430"/>
                <a:gd name="connsiteY33" fmla="*/ 1840230 h 2861310"/>
                <a:gd name="connsiteX34" fmla="*/ 121920 w 2678430"/>
                <a:gd name="connsiteY34" fmla="*/ 1935480 h 2861310"/>
                <a:gd name="connsiteX35" fmla="*/ 137160 w 2678430"/>
                <a:gd name="connsiteY35" fmla="*/ 1985010 h 2861310"/>
                <a:gd name="connsiteX36" fmla="*/ 205740 w 2678430"/>
                <a:gd name="connsiteY36" fmla="*/ 2068830 h 2861310"/>
                <a:gd name="connsiteX37" fmla="*/ 281940 w 2678430"/>
                <a:gd name="connsiteY37" fmla="*/ 2141220 h 2861310"/>
                <a:gd name="connsiteX38" fmla="*/ 331470 w 2678430"/>
                <a:gd name="connsiteY38" fmla="*/ 2183130 h 2861310"/>
                <a:gd name="connsiteX39" fmla="*/ 407670 w 2678430"/>
                <a:gd name="connsiteY39" fmla="*/ 2274570 h 2861310"/>
                <a:gd name="connsiteX40" fmla="*/ 434340 w 2678430"/>
                <a:gd name="connsiteY40" fmla="*/ 2327910 h 2861310"/>
                <a:gd name="connsiteX41" fmla="*/ 441960 w 2678430"/>
                <a:gd name="connsiteY41" fmla="*/ 2392680 h 2861310"/>
                <a:gd name="connsiteX42" fmla="*/ 468630 w 2678430"/>
                <a:gd name="connsiteY42" fmla="*/ 2430780 h 2861310"/>
                <a:gd name="connsiteX43" fmla="*/ 483870 w 2678430"/>
                <a:gd name="connsiteY43" fmla="*/ 2457450 h 2861310"/>
                <a:gd name="connsiteX44" fmla="*/ 483870 w 2678430"/>
                <a:gd name="connsiteY44" fmla="*/ 2541270 h 2861310"/>
                <a:gd name="connsiteX45" fmla="*/ 495300 w 2678430"/>
                <a:gd name="connsiteY45" fmla="*/ 2594610 h 2861310"/>
                <a:gd name="connsiteX46" fmla="*/ 506730 w 2678430"/>
                <a:gd name="connsiteY46" fmla="*/ 2644140 h 2861310"/>
                <a:gd name="connsiteX47" fmla="*/ 521970 w 2678430"/>
                <a:gd name="connsiteY47" fmla="*/ 2693670 h 2861310"/>
                <a:gd name="connsiteX48" fmla="*/ 535521 w 2678430"/>
                <a:gd name="connsiteY48" fmla="*/ 2779654 h 2861310"/>
                <a:gd name="connsiteX49" fmla="*/ 602412 w 2678430"/>
                <a:gd name="connsiteY49" fmla="*/ 2768224 h 2861310"/>
                <a:gd name="connsiteX50" fmla="*/ 657875 w 2678430"/>
                <a:gd name="connsiteY50" fmla="*/ 2748309 h 2861310"/>
                <a:gd name="connsiteX51" fmla="*/ 723900 w 2678430"/>
                <a:gd name="connsiteY51" fmla="*/ 2735580 h 2861310"/>
                <a:gd name="connsiteX52" fmla="*/ 758190 w 2678430"/>
                <a:gd name="connsiteY52" fmla="*/ 2743200 h 2861310"/>
                <a:gd name="connsiteX53" fmla="*/ 792480 w 2678430"/>
                <a:gd name="connsiteY53" fmla="*/ 2792730 h 2861310"/>
                <a:gd name="connsiteX54" fmla="*/ 822960 w 2678430"/>
                <a:gd name="connsiteY54" fmla="*/ 2823210 h 2861310"/>
                <a:gd name="connsiteX55" fmla="*/ 891540 w 2678430"/>
                <a:gd name="connsiteY55" fmla="*/ 2853690 h 2861310"/>
                <a:gd name="connsiteX56" fmla="*/ 925830 w 2678430"/>
                <a:gd name="connsiteY56" fmla="*/ 2861310 h 2861310"/>
                <a:gd name="connsiteX57" fmla="*/ 975360 w 2678430"/>
                <a:gd name="connsiteY57" fmla="*/ 2861310 h 2861310"/>
                <a:gd name="connsiteX58" fmla="*/ 1036320 w 2678430"/>
                <a:gd name="connsiteY58" fmla="*/ 2861310 h 2861310"/>
                <a:gd name="connsiteX59" fmla="*/ 1082040 w 2678430"/>
                <a:gd name="connsiteY59" fmla="*/ 2849880 h 2861310"/>
                <a:gd name="connsiteX60" fmla="*/ 1127760 w 2678430"/>
                <a:gd name="connsiteY60" fmla="*/ 2830830 h 2861310"/>
                <a:gd name="connsiteX61" fmla="*/ 1169670 w 2678430"/>
                <a:gd name="connsiteY61" fmla="*/ 2815590 h 2861310"/>
                <a:gd name="connsiteX62" fmla="*/ 1188720 w 2678430"/>
                <a:gd name="connsiteY62" fmla="*/ 2796540 h 2861310"/>
                <a:gd name="connsiteX63" fmla="*/ 1207770 w 2678430"/>
                <a:gd name="connsiteY63" fmla="*/ 2766060 h 2861310"/>
                <a:gd name="connsiteX64" fmla="*/ 1234440 w 2678430"/>
                <a:gd name="connsiteY64" fmla="*/ 2727960 h 2861310"/>
                <a:gd name="connsiteX65" fmla="*/ 1234440 w 2678430"/>
                <a:gd name="connsiteY65" fmla="*/ 2727960 h 2861310"/>
                <a:gd name="connsiteX66" fmla="*/ 1295400 w 2678430"/>
                <a:gd name="connsiteY66" fmla="*/ 2686050 h 2861310"/>
                <a:gd name="connsiteX67" fmla="*/ 1333500 w 2678430"/>
                <a:gd name="connsiteY67" fmla="*/ 2674620 h 2861310"/>
                <a:gd name="connsiteX68" fmla="*/ 1424940 w 2678430"/>
                <a:gd name="connsiteY68" fmla="*/ 2670810 h 2861310"/>
                <a:gd name="connsiteX69" fmla="*/ 1474470 w 2678430"/>
                <a:gd name="connsiteY69" fmla="*/ 2670810 h 2861310"/>
                <a:gd name="connsiteX70" fmla="*/ 1524000 w 2678430"/>
                <a:gd name="connsiteY70" fmla="*/ 2701290 h 2861310"/>
                <a:gd name="connsiteX71" fmla="*/ 1569720 w 2678430"/>
                <a:gd name="connsiteY71" fmla="*/ 2727960 h 2861310"/>
                <a:gd name="connsiteX72" fmla="*/ 1596390 w 2678430"/>
                <a:gd name="connsiteY72" fmla="*/ 2743200 h 2861310"/>
                <a:gd name="connsiteX73" fmla="*/ 1626870 w 2678430"/>
                <a:gd name="connsiteY73" fmla="*/ 2769870 h 2861310"/>
                <a:gd name="connsiteX74" fmla="*/ 1649730 w 2678430"/>
                <a:gd name="connsiteY74" fmla="*/ 2792730 h 2861310"/>
                <a:gd name="connsiteX75" fmla="*/ 1699260 w 2678430"/>
                <a:gd name="connsiteY75" fmla="*/ 2796540 h 2861310"/>
                <a:gd name="connsiteX76" fmla="*/ 1783080 w 2678430"/>
                <a:gd name="connsiteY76" fmla="*/ 2727960 h 2861310"/>
                <a:gd name="connsiteX77" fmla="*/ 1817370 w 2678430"/>
                <a:gd name="connsiteY77" fmla="*/ 2716530 h 2861310"/>
                <a:gd name="connsiteX78" fmla="*/ 1851660 w 2678430"/>
                <a:gd name="connsiteY78" fmla="*/ 2693670 h 2861310"/>
                <a:gd name="connsiteX79" fmla="*/ 1874520 w 2678430"/>
                <a:gd name="connsiteY79" fmla="*/ 2663190 h 2861310"/>
                <a:gd name="connsiteX80" fmla="*/ 1901190 w 2678430"/>
                <a:gd name="connsiteY80" fmla="*/ 2640330 h 2861310"/>
                <a:gd name="connsiteX81" fmla="*/ 1901190 w 2678430"/>
                <a:gd name="connsiteY81" fmla="*/ 2640330 h 2861310"/>
                <a:gd name="connsiteX82" fmla="*/ 1946910 w 2678430"/>
                <a:gd name="connsiteY82" fmla="*/ 2606040 h 2861310"/>
                <a:gd name="connsiteX83" fmla="*/ 1965960 w 2678430"/>
                <a:gd name="connsiteY83" fmla="*/ 2594610 h 2861310"/>
                <a:gd name="connsiteX84" fmla="*/ 2053590 w 2678430"/>
                <a:gd name="connsiteY84" fmla="*/ 2575560 h 2861310"/>
                <a:gd name="connsiteX85" fmla="*/ 2114550 w 2678430"/>
                <a:gd name="connsiteY85" fmla="*/ 2552700 h 2861310"/>
                <a:gd name="connsiteX86" fmla="*/ 2141220 w 2678430"/>
                <a:gd name="connsiteY86" fmla="*/ 2533650 h 2861310"/>
                <a:gd name="connsiteX87" fmla="*/ 2160270 w 2678430"/>
                <a:gd name="connsiteY87" fmla="*/ 2514600 h 2861310"/>
                <a:gd name="connsiteX88" fmla="*/ 2194560 w 2678430"/>
                <a:gd name="connsiteY88" fmla="*/ 2495550 h 2861310"/>
                <a:gd name="connsiteX89" fmla="*/ 2221230 w 2678430"/>
                <a:gd name="connsiteY89" fmla="*/ 2476500 h 2861310"/>
                <a:gd name="connsiteX90" fmla="*/ 2236470 w 2678430"/>
                <a:gd name="connsiteY90" fmla="*/ 2449830 h 2861310"/>
                <a:gd name="connsiteX91" fmla="*/ 2236470 w 2678430"/>
                <a:gd name="connsiteY91" fmla="*/ 2449830 h 2861310"/>
                <a:gd name="connsiteX92" fmla="*/ 2240280 w 2678430"/>
                <a:gd name="connsiteY92" fmla="*/ 2388870 h 2861310"/>
                <a:gd name="connsiteX93" fmla="*/ 2225040 w 2678430"/>
                <a:gd name="connsiteY93" fmla="*/ 2331720 h 2861310"/>
                <a:gd name="connsiteX94" fmla="*/ 2232660 w 2678430"/>
                <a:gd name="connsiteY94" fmla="*/ 2282190 h 2861310"/>
                <a:gd name="connsiteX95" fmla="*/ 2232660 w 2678430"/>
                <a:gd name="connsiteY95" fmla="*/ 2232660 h 2861310"/>
                <a:gd name="connsiteX96" fmla="*/ 2228850 w 2678430"/>
                <a:gd name="connsiteY96" fmla="*/ 2167890 h 2861310"/>
                <a:gd name="connsiteX97" fmla="*/ 2236470 w 2678430"/>
                <a:gd name="connsiteY97" fmla="*/ 2114550 h 2861310"/>
                <a:gd name="connsiteX98" fmla="*/ 2270760 w 2678430"/>
                <a:gd name="connsiteY98" fmla="*/ 2084070 h 2861310"/>
                <a:gd name="connsiteX99" fmla="*/ 2289810 w 2678430"/>
                <a:gd name="connsiteY99" fmla="*/ 2057400 h 2861310"/>
                <a:gd name="connsiteX100" fmla="*/ 2305050 w 2678430"/>
                <a:gd name="connsiteY100" fmla="*/ 2038350 h 2861310"/>
                <a:gd name="connsiteX101" fmla="*/ 2381250 w 2678430"/>
                <a:gd name="connsiteY101" fmla="*/ 2026920 h 2861310"/>
                <a:gd name="connsiteX102" fmla="*/ 2476500 w 2678430"/>
                <a:gd name="connsiteY102" fmla="*/ 2000250 h 2861310"/>
                <a:gd name="connsiteX103" fmla="*/ 2529840 w 2678430"/>
                <a:gd name="connsiteY103" fmla="*/ 2000250 h 2861310"/>
                <a:gd name="connsiteX104" fmla="*/ 2556510 w 2678430"/>
                <a:gd name="connsiteY104" fmla="*/ 1977390 h 2861310"/>
                <a:gd name="connsiteX105" fmla="*/ 2583180 w 2678430"/>
                <a:gd name="connsiteY105" fmla="*/ 1962150 h 2861310"/>
                <a:gd name="connsiteX106" fmla="*/ 2621280 w 2678430"/>
                <a:gd name="connsiteY106" fmla="*/ 1946910 h 2861310"/>
                <a:gd name="connsiteX107" fmla="*/ 2655570 w 2678430"/>
                <a:gd name="connsiteY107" fmla="*/ 1931670 h 2861310"/>
                <a:gd name="connsiteX108" fmla="*/ 2678430 w 2678430"/>
                <a:gd name="connsiteY108" fmla="*/ 1935480 h 2861310"/>
                <a:gd name="connsiteX109" fmla="*/ 2678430 w 2678430"/>
                <a:gd name="connsiteY109" fmla="*/ 1935480 h 2861310"/>
                <a:gd name="connsiteX110" fmla="*/ 2667000 w 2678430"/>
                <a:gd name="connsiteY110" fmla="*/ 1897380 h 2861310"/>
                <a:gd name="connsiteX111" fmla="*/ 2628900 w 2678430"/>
                <a:gd name="connsiteY111" fmla="*/ 1874520 h 2861310"/>
                <a:gd name="connsiteX112" fmla="*/ 2590800 w 2678430"/>
                <a:gd name="connsiteY112" fmla="*/ 1870710 h 2861310"/>
                <a:gd name="connsiteX113" fmla="*/ 2571750 w 2678430"/>
                <a:gd name="connsiteY113" fmla="*/ 1847850 h 2861310"/>
                <a:gd name="connsiteX114" fmla="*/ 2560320 w 2678430"/>
                <a:gd name="connsiteY114" fmla="*/ 1809750 h 2861310"/>
                <a:gd name="connsiteX115" fmla="*/ 2552700 w 2678430"/>
                <a:gd name="connsiteY115" fmla="*/ 1764030 h 2861310"/>
                <a:gd name="connsiteX116" fmla="*/ 2545080 w 2678430"/>
                <a:gd name="connsiteY116" fmla="*/ 1703070 h 2861310"/>
                <a:gd name="connsiteX117" fmla="*/ 2541270 w 2678430"/>
                <a:gd name="connsiteY117" fmla="*/ 1668780 h 2861310"/>
                <a:gd name="connsiteX118" fmla="*/ 2522220 w 2678430"/>
                <a:gd name="connsiteY118" fmla="*/ 1623060 h 2861310"/>
                <a:gd name="connsiteX119" fmla="*/ 2506980 w 2678430"/>
                <a:gd name="connsiteY119" fmla="*/ 1596390 h 2861310"/>
                <a:gd name="connsiteX120" fmla="*/ 2476500 w 2678430"/>
                <a:gd name="connsiteY120" fmla="*/ 1569720 h 2861310"/>
                <a:gd name="connsiteX121" fmla="*/ 2430780 w 2678430"/>
                <a:gd name="connsiteY121" fmla="*/ 1524000 h 2861310"/>
                <a:gd name="connsiteX122" fmla="*/ 2392680 w 2678430"/>
                <a:gd name="connsiteY122" fmla="*/ 1504950 h 2861310"/>
                <a:gd name="connsiteX123" fmla="*/ 2354580 w 2678430"/>
                <a:gd name="connsiteY123" fmla="*/ 1478280 h 2861310"/>
                <a:gd name="connsiteX124" fmla="*/ 2316480 w 2678430"/>
                <a:gd name="connsiteY124" fmla="*/ 1463040 h 2861310"/>
                <a:gd name="connsiteX125" fmla="*/ 2316480 w 2678430"/>
                <a:gd name="connsiteY125" fmla="*/ 1463040 h 2861310"/>
                <a:gd name="connsiteX126" fmla="*/ 2266950 w 2678430"/>
                <a:gd name="connsiteY126" fmla="*/ 1459230 h 2861310"/>
                <a:gd name="connsiteX127" fmla="*/ 2225040 w 2678430"/>
                <a:gd name="connsiteY127" fmla="*/ 1482090 h 2861310"/>
                <a:gd name="connsiteX128" fmla="*/ 2190750 w 2678430"/>
                <a:gd name="connsiteY128" fmla="*/ 1497330 h 2861310"/>
                <a:gd name="connsiteX129" fmla="*/ 2141220 w 2678430"/>
                <a:gd name="connsiteY129" fmla="*/ 1533525 h 2861310"/>
                <a:gd name="connsiteX130" fmla="*/ 2114550 w 2678430"/>
                <a:gd name="connsiteY130" fmla="*/ 1581150 h 2861310"/>
                <a:gd name="connsiteX131" fmla="*/ 2091690 w 2678430"/>
                <a:gd name="connsiteY131" fmla="*/ 1607820 h 2861310"/>
                <a:gd name="connsiteX132" fmla="*/ 2049780 w 2678430"/>
                <a:gd name="connsiteY132" fmla="*/ 1645920 h 2861310"/>
                <a:gd name="connsiteX133" fmla="*/ 2042160 w 2678430"/>
                <a:gd name="connsiteY133" fmla="*/ 1664970 h 2861310"/>
                <a:gd name="connsiteX134" fmla="*/ 2026920 w 2678430"/>
                <a:gd name="connsiteY134" fmla="*/ 1687830 h 2861310"/>
                <a:gd name="connsiteX135" fmla="*/ 2019300 w 2678430"/>
                <a:gd name="connsiteY135" fmla="*/ 1703070 h 2861310"/>
                <a:gd name="connsiteX136" fmla="*/ 1992630 w 2678430"/>
                <a:gd name="connsiteY136" fmla="*/ 1699260 h 2861310"/>
                <a:gd name="connsiteX137" fmla="*/ 1973580 w 2678430"/>
                <a:gd name="connsiteY137" fmla="*/ 1672590 h 2861310"/>
                <a:gd name="connsiteX138" fmla="*/ 1948815 w 2678430"/>
                <a:gd name="connsiteY138" fmla="*/ 1628775 h 2861310"/>
                <a:gd name="connsiteX139" fmla="*/ 1935480 w 2678430"/>
                <a:gd name="connsiteY139" fmla="*/ 1592580 h 2861310"/>
                <a:gd name="connsiteX140" fmla="*/ 1920240 w 2678430"/>
                <a:gd name="connsiteY140" fmla="*/ 1524000 h 2861310"/>
                <a:gd name="connsiteX141" fmla="*/ 1901190 w 2678430"/>
                <a:gd name="connsiteY141" fmla="*/ 1466850 h 2861310"/>
                <a:gd name="connsiteX142" fmla="*/ 1882140 w 2678430"/>
                <a:gd name="connsiteY142" fmla="*/ 1436370 h 2861310"/>
                <a:gd name="connsiteX143" fmla="*/ 1866900 w 2678430"/>
                <a:gd name="connsiteY143" fmla="*/ 1379220 h 2861310"/>
                <a:gd name="connsiteX144" fmla="*/ 1847850 w 2678430"/>
                <a:gd name="connsiteY144" fmla="*/ 1341120 h 2861310"/>
                <a:gd name="connsiteX145" fmla="*/ 1824990 w 2678430"/>
                <a:gd name="connsiteY145" fmla="*/ 1299210 h 2861310"/>
                <a:gd name="connsiteX146" fmla="*/ 1805940 w 2678430"/>
                <a:gd name="connsiteY146" fmla="*/ 1268730 h 2861310"/>
                <a:gd name="connsiteX147" fmla="*/ 1783080 w 2678430"/>
                <a:gd name="connsiteY147" fmla="*/ 1230630 h 2861310"/>
                <a:gd name="connsiteX148" fmla="*/ 1764030 w 2678430"/>
                <a:gd name="connsiteY148" fmla="*/ 1215390 h 2861310"/>
                <a:gd name="connsiteX149" fmla="*/ 1744980 w 2678430"/>
                <a:gd name="connsiteY149" fmla="*/ 1215390 h 2861310"/>
                <a:gd name="connsiteX150" fmla="*/ 1695450 w 2678430"/>
                <a:gd name="connsiteY150" fmla="*/ 1226820 h 2861310"/>
                <a:gd name="connsiteX151" fmla="*/ 1653540 w 2678430"/>
                <a:gd name="connsiteY151" fmla="*/ 1234440 h 2861310"/>
                <a:gd name="connsiteX152" fmla="*/ 1611630 w 2678430"/>
                <a:gd name="connsiteY152" fmla="*/ 1245870 h 2861310"/>
                <a:gd name="connsiteX153" fmla="*/ 1539240 w 2678430"/>
                <a:gd name="connsiteY153" fmla="*/ 1257300 h 2861310"/>
                <a:gd name="connsiteX154" fmla="*/ 1466850 w 2678430"/>
                <a:gd name="connsiteY154" fmla="*/ 1272540 h 2861310"/>
                <a:gd name="connsiteX155" fmla="*/ 1421130 w 2678430"/>
                <a:gd name="connsiteY155" fmla="*/ 1261110 h 2861310"/>
                <a:gd name="connsiteX156" fmla="*/ 1375410 w 2678430"/>
                <a:gd name="connsiteY156" fmla="*/ 1257300 h 2861310"/>
                <a:gd name="connsiteX157" fmla="*/ 1325880 w 2678430"/>
                <a:gd name="connsiteY157" fmla="*/ 1234440 h 2861310"/>
                <a:gd name="connsiteX158" fmla="*/ 1276350 w 2678430"/>
                <a:gd name="connsiteY158" fmla="*/ 1181100 h 2861310"/>
                <a:gd name="connsiteX159" fmla="*/ 1276350 w 2678430"/>
                <a:gd name="connsiteY159" fmla="*/ 1181100 h 2861310"/>
                <a:gd name="connsiteX160" fmla="*/ 1249680 w 2678430"/>
                <a:gd name="connsiteY160" fmla="*/ 1143000 h 2861310"/>
                <a:gd name="connsiteX161" fmla="*/ 1261110 w 2678430"/>
                <a:gd name="connsiteY161" fmla="*/ 1108710 h 2861310"/>
                <a:gd name="connsiteX162" fmla="*/ 1291590 w 2678430"/>
                <a:gd name="connsiteY162" fmla="*/ 1082040 h 2861310"/>
                <a:gd name="connsiteX163" fmla="*/ 1291590 w 2678430"/>
                <a:gd name="connsiteY163" fmla="*/ 1082040 h 2861310"/>
                <a:gd name="connsiteX164" fmla="*/ 1337310 w 2678430"/>
                <a:gd name="connsiteY164" fmla="*/ 1047750 h 2861310"/>
                <a:gd name="connsiteX165" fmla="*/ 1363980 w 2678430"/>
                <a:gd name="connsiteY165" fmla="*/ 1017270 h 2861310"/>
                <a:gd name="connsiteX166" fmla="*/ 1379220 w 2678430"/>
                <a:gd name="connsiteY166" fmla="*/ 952500 h 2861310"/>
                <a:gd name="connsiteX167" fmla="*/ 1394460 w 2678430"/>
                <a:gd name="connsiteY167" fmla="*/ 891540 h 2861310"/>
                <a:gd name="connsiteX168" fmla="*/ 1413510 w 2678430"/>
                <a:gd name="connsiteY168" fmla="*/ 838200 h 2861310"/>
                <a:gd name="connsiteX169" fmla="*/ 1413510 w 2678430"/>
                <a:gd name="connsiteY169" fmla="*/ 788670 h 2861310"/>
                <a:gd name="connsiteX170" fmla="*/ 1424940 w 2678430"/>
                <a:gd name="connsiteY170" fmla="*/ 731520 h 2861310"/>
                <a:gd name="connsiteX171" fmla="*/ 1424940 w 2678430"/>
                <a:gd name="connsiteY171" fmla="*/ 685800 h 2861310"/>
                <a:gd name="connsiteX172" fmla="*/ 1424940 w 2678430"/>
                <a:gd name="connsiteY172" fmla="*/ 613410 h 2861310"/>
                <a:gd name="connsiteX173" fmla="*/ 1413510 w 2678430"/>
                <a:gd name="connsiteY173" fmla="*/ 582930 h 2861310"/>
                <a:gd name="connsiteX174" fmla="*/ 1402080 w 2678430"/>
                <a:gd name="connsiteY174" fmla="*/ 552450 h 2861310"/>
                <a:gd name="connsiteX175" fmla="*/ 1386840 w 2678430"/>
                <a:gd name="connsiteY175" fmla="*/ 518160 h 2861310"/>
                <a:gd name="connsiteX176" fmla="*/ 1379220 w 2678430"/>
                <a:gd name="connsiteY176" fmla="*/ 480060 h 2861310"/>
                <a:gd name="connsiteX177" fmla="*/ 1360170 w 2678430"/>
                <a:gd name="connsiteY177" fmla="*/ 453390 h 2861310"/>
                <a:gd name="connsiteX178" fmla="*/ 1356360 w 2678430"/>
                <a:gd name="connsiteY178" fmla="*/ 426720 h 2861310"/>
                <a:gd name="connsiteX179" fmla="*/ 1337310 w 2678430"/>
                <a:gd name="connsiteY179" fmla="*/ 392430 h 2861310"/>
                <a:gd name="connsiteX180" fmla="*/ 1322070 w 2678430"/>
                <a:gd name="connsiteY180" fmla="*/ 346710 h 2861310"/>
                <a:gd name="connsiteX181" fmla="*/ 1299210 w 2678430"/>
                <a:gd name="connsiteY181" fmla="*/ 312420 h 2861310"/>
                <a:gd name="connsiteX182" fmla="*/ 1276350 w 2678430"/>
                <a:gd name="connsiteY182" fmla="*/ 274320 h 2861310"/>
                <a:gd name="connsiteX183" fmla="*/ 1245870 w 2678430"/>
                <a:gd name="connsiteY183" fmla="*/ 236220 h 2861310"/>
                <a:gd name="connsiteX184" fmla="*/ 1215390 w 2678430"/>
                <a:gd name="connsiteY184" fmla="*/ 190500 h 2861310"/>
                <a:gd name="connsiteX185" fmla="*/ 1188720 w 2678430"/>
                <a:gd name="connsiteY185" fmla="*/ 171450 h 2861310"/>
                <a:gd name="connsiteX186" fmla="*/ 1165860 w 2678430"/>
                <a:gd name="connsiteY186" fmla="*/ 144780 h 2861310"/>
                <a:gd name="connsiteX187" fmla="*/ 1120140 w 2678430"/>
                <a:gd name="connsiteY187" fmla="*/ 114300 h 2861310"/>
                <a:gd name="connsiteX188" fmla="*/ 1066800 w 2678430"/>
                <a:gd name="connsiteY188" fmla="*/ 99060 h 2861310"/>
                <a:gd name="connsiteX189" fmla="*/ 1017270 w 2678430"/>
                <a:gd name="connsiteY189" fmla="*/ 83820 h 2861310"/>
                <a:gd name="connsiteX190" fmla="*/ 975360 w 2678430"/>
                <a:gd name="connsiteY190" fmla="*/ 60960 h 2861310"/>
                <a:gd name="connsiteX191" fmla="*/ 906780 w 2678430"/>
                <a:gd name="connsiteY191" fmla="*/ 30480 h 2861310"/>
                <a:gd name="connsiteX192" fmla="*/ 883920 w 2678430"/>
                <a:gd name="connsiteY192" fmla="*/ 3810 h 2861310"/>
                <a:gd name="connsiteX193" fmla="*/ 876300 w 2678430"/>
                <a:gd name="connsiteY193" fmla="*/ 0 h 2861310"/>
                <a:gd name="connsiteX194" fmla="*/ 861060 w 2678430"/>
                <a:gd name="connsiteY194" fmla="*/ 15240 h 2861310"/>
                <a:gd name="connsiteX195" fmla="*/ 849630 w 2678430"/>
                <a:gd name="connsiteY195" fmla="*/ 38100 h 2861310"/>
                <a:gd name="connsiteX196" fmla="*/ 834390 w 2678430"/>
                <a:gd name="connsiteY196" fmla="*/ 53340 h 2861310"/>
                <a:gd name="connsiteX197" fmla="*/ 819150 w 2678430"/>
                <a:gd name="connsiteY197" fmla="*/ 64770 h 2861310"/>
                <a:gd name="connsiteX198" fmla="*/ 784860 w 2678430"/>
                <a:gd name="connsiteY198" fmla="*/ 76200 h 2861310"/>
                <a:gd name="connsiteX199" fmla="*/ 773430 w 2678430"/>
                <a:gd name="connsiteY199" fmla="*/ 99060 h 2861310"/>
                <a:gd name="connsiteX200" fmla="*/ 762000 w 2678430"/>
                <a:gd name="connsiteY200" fmla="*/ 129540 h 2861310"/>
                <a:gd name="connsiteX201" fmla="*/ 750570 w 2678430"/>
                <a:gd name="connsiteY201" fmla="*/ 171450 h 2861310"/>
                <a:gd name="connsiteX202" fmla="*/ 742950 w 2678430"/>
                <a:gd name="connsiteY202" fmla="*/ 201930 h 2861310"/>
                <a:gd name="connsiteX203" fmla="*/ 731520 w 2678430"/>
                <a:gd name="connsiteY203" fmla="*/ 217170 h 2861310"/>
                <a:gd name="connsiteX204" fmla="*/ 723900 w 2678430"/>
                <a:gd name="connsiteY204" fmla="*/ 243840 h 2861310"/>
                <a:gd name="connsiteX205" fmla="*/ 693420 w 2678430"/>
                <a:gd name="connsiteY205" fmla="*/ 259080 h 2861310"/>
                <a:gd name="connsiteX206" fmla="*/ 674370 w 2678430"/>
                <a:gd name="connsiteY206" fmla="*/ 270510 h 2861310"/>
                <a:gd name="connsiteX207" fmla="*/ 662940 w 2678430"/>
                <a:gd name="connsiteY207" fmla="*/ 285750 h 2861310"/>
                <a:gd name="connsiteX208" fmla="*/ 643890 w 2678430"/>
                <a:gd name="connsiteY208" fmla="*/ 323850 h 2861310"/>
                <a:gd name="connsiteX209" fmla="*/ 617220 w 2678430"/>
                <a:gd name="connsiteY209" fmla="*/ 361950 h 2861310"/>
                <a:gd name="connsiteX210" fmla="*/ 598170 w 2678430"/>
                <a:gd name="connsiteY210" fmla="*/ 411480 h 2861310"/>
                <a:gd name="connsiteX211" fmla="*/ 582930 w 2678430"/>
                <a:gd name="connsiteY211" fmla="*/ 441960 h 2861310"/>
                <a:gd name="connsiteX212" fmla="*/ 571500 w 2678430"/>
                <a:gd name="connsiteY212" fmla="*/ 476250 h 2861310"/>
                <a:gd name="connsiteX213" fmla="*/ 563880 w 2678430"/>
                <a:gd name="connsiteY213" fmla="*/ 491490 h 2861310"/>
                <a:gd name="connsiteX214" fmla="*/ 514350 w 2678430"/>
                <a:gd name="connsiteY214" fmla="*/ 541020 h 286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2678430" h="2861310">
                  <a:moveTo>
                    <a:pt x="514350" y="541020"/>
                  </a:moveTo>
                  <a:lnTo>
                    <a:pt x="449580" y="582930"/>
                  </a:lnTo>
                  <a:lnTo>
                    <a:pt x="396240" y="609600"/>
                  </a:lnTo>
                  <a:lnTo>
                    <a:pt x="358140" y="621030"/>
                  </a:lnTo>
                  <a:lnTo>
                    <a:pt x="339090" y="632460"/>
                  </a:lnTo>
                  <a:cubicBezTo>
                    <a:pt x="331470" y="632460"/>
                    <a:pt x="324485" y="631508"/>
                    <a:pt x="316230" y="632460"/>
                  </a:cubicBezTo>
                  <a:cubicBezTo>
                    <a:pt x="307975" y="633412"/>
                    <a:pt x="298450" y="636270"/>
                    <a:pt x="289560" y="638175"/>
                  </a:cubicBezTo>
                  <a:lnTo>
                    <a:pt x="270510" y="689610"/>
                  </a:lnTo>
                  <a:lnTo>
                    <a:pt x="247650" y="739140"/>
                  </a:lnTo>
                  <a:lnTo>
                    <a:pt x="240030" y="788670"/>
                  </a:lnTo>
                  <a:lnTo>
                    <a:pt x="240030" y="834390"/>
                  </a:lnTo>
                  <a:lnTo>
                    <a:pt x="228600" y="895350"/>
                  </a:lnTo>
                  <a:lnTo>
                    <a:pt x="228600" y="948690"/>
                  </a:lnTo>
                  <a:lnTo>
                    <a:pt x="179070" y="998220"/>
                  </a:lnTo>
                  <a:lnTo>
                    <a:pt x="144780" y="1024890"/>
                  </a:lnTo>
                  <a:lnTo>
                    <a:pt x="106680" y="1043940"/>
                  </a:lnTo>
                  <a:lnTo>
                    <a:pt x="80010" y="1062990"/>
                  </a:lnTo>
                  <a:lnTo>
                    <a:pt x="49530" y="1082040"/>
                  </a:lnTo>
                  <a:lnTo>
                    <a:pt x="34290" y="1104900"/>
                  </a:lnTo>
                  <a:lnTo>
                    <a:pt x="3810" y="1112520"/>
                  </a:lnTo>
                  <a:lnTo>
                    <a:pt x="0" y="1146810"/>
                  </a:lnTo>
                  <a:lnTo>
                    <a:pt x="26670" y="1200150"/>
                  </a:lnTo>
                  <a:lnTo>
                    <a:pt x="26670" y="1276350"/>
                  </a:lnTo>
                  <a:lnTo>
                    <a:pt x="49530" y="1318260"/>
                  </a:lnTo>
                  <a:lnTo>
                    <a:pt x="53340" y="1352550"/>
                  </a:lnTo>
                  <a:lnTo>
                    <a:pt x="49530" y="1383030"/>
                  </a:lnTo>
                  <a:lnTo>
                    <a:pt x="41910" y="1413510"/>
                  </a:lnTo>
                  <a:lnTo>
                    <a:pt x="41910" y="1443990"/>
                  </a:lnTo>
                  <a:lnTo>
                    <a:pt x="45720" y="1508760"/>
                  </a:lnTo>
                  <a:lnTo>
                    <a:pt x="49530" y="1546860"/>
                  </a:lnTo>
                  <a:lnTo>
                    <a:pt x="41910" y="1623060"/>
                  </a:lnTo>
                  <a:lnTo>
                    <a:pt x="49530" y="1661160"/>
                  </a:lnTo>
                  <a:lnTo>
                    <a:pt x="57150" y="1752600"/>
                  </a:lnTo>
                  <a:lnTo>
                    <a:pt x="80010" y="1840230"/>
                  </a:lnTo>
                  <a:lnTo>
                    <a:pt x="121920" y="1935480"/>
                  </a:lnTo>
                  <a:lnTo>
                    <a:pt x="137160" y="1985010"/>
                  </a:lnTo>
                  <a:lnTo>
                    <a:pt x="205740" y="2068830"/>
                  </a:lnTo>
                  <a:lnTo>
                    <a:pt x="281940" y="2141220"/>
                  </a:lnTo>
                  <a:lnTo>
                    <a:pt x="331470" y="2183130"/>
                  </a:lnTo>
                  <a:lnTo>
                    <a:pt x="407670" y="2274570"/>
                  </a:lnTo>
                  <a:lnTo>
                    <a:pt x="434340" y="2327910"/>
                  </a:lnTo>
                  <a:lnTo>
                    <a:pt x="441960" y="2392680"/>
                  </a:lnTo>
                  <a:lnTo>
                    <a:pt x="468630" y="2430780"/>
                  </a:lnTo>
                  <a:lnTo>
                    <a:pt x="483870" y="2457450"/>
                  </a:lnTo>
                  <a:lnTo>
                    <a:pt x="483870" y="2541270"/>
                  </a:lnTo>
                  <a:lnTo>
                    <a:pt x="495300" y="2594610"/>
                  </a:lnTo>
                  <a:lnTo>
                    <a:pt x="506730" y="2644140"/>
                  </a:lnTo>
                  <a:lnTo>
                    <a:pt x="521970" y="2693670"/>
                  </a:lnTo>
                  <a:lnTo>
                    <a:pt x="535521" y="2779654"/>
                  </a:lnTo>
                  <a:cubicBezTo>
                    <a:pt x="553864" y="2756073"/>
                    <a:pt x="582020" y="2773448"/>
                    <a:pt x="602412" y="2768224"/>
                  </a:cubicBezTo>
                  <a:cubicBezTo>
                    <a:pt x="622804" y="2763000"/>
                    <a:pt x="641365" y="2747039"/>
                    <a:pt x="657875" y="2748309"/>
                  </a:cubicBezTo>
                  <a:lnTo>
                    <a:pt x="723900" y="2735580"/>
                  </a:lnTo>
                  <a:lnTo>
                    <a:pt x="758190" y="2743200"/>
                  </a:lnTo>
                  <a:lnTo>
                    <a:pt x="792480" y="2792730"/>
                  </a:lnTo>
                  <a:lnTo>
                    <a:pt x="822960" y="2823210"/>
                  </a:lnTo>
                  <a:lnTo>
                    <a:pt x="891540" y="2853690"/>
                  </a:lnTo>
                  <a:lnTo>
                    <a:pt x="925830" y="2861310"/>
                  </a:lnTo>
                  <a:lnTo>
                    <a:pt x="975360" y="2861310"/>
                  </a:lnTo>
                  <a:lnTo>
                    <a:pt x="1036320" y="2861310"/>
                  </a:lnTo>
                  <a:lnTo>
                    <a:pt x="1082040" y="2849880"/>
                  </a:lnTo>
                  <a:lnTo>
                    <a:pt x="1127760" y="2830830"/>
                  </a:lnTo>
                  <a:lnTo>
                    <a:pt x="1169670" y="2815590"/>
                  </a:lnTo>
                  <a:lnTo>
                    <a:pt x="1188720" y="2796540"/>
                  </a:lnTo>
                  <a:lnTo>
                    <a:pt x="1207770" y="2766060"/>
                  </a:lnTo>
                  <a:lnTo>
                    <a:pt x="1234440" y="2727960"/>
                  </a:lnTo>
                  <a:lnTo>
                    <a:pt x="1234440" y="2727960"/>
                  </a:lnTo>
                  <a:lnTo>
                    <a:pt x="1295400" y="2686050"/>
                  </a:lnTo>
                  <a:lnTo>
                    <a:pt x="1333500" y="2674620"/>
                  </a:lnTo>
                  <a:lnTo>
                    <a:pt x="1424940" y="2670810"/>
                  </a:lnTo>
                  <a:lnTo>
                    <a:pt x="1474470" y="2670810"/>
                  </a:lnTo>
                  <a:lnTo>
                    <a:pt x="1524000" y="2701290"/>
                  </a:lnTo>
                  <a:lnTo>
                    <a:pt x="1569720" y="2727960"/>
                  </a:lnTo>
                  <a:lnTo>
                    <a:pt x="1596390" y="2743200"/>
                  </a:lnTo>
                  <a:lnTo>
                    <a:pt x="1626870" y="2769870"/>
                  </a:lnTo>
                  <a:lnTo>
                    <a:pt x="1649730" y="2792730"/>
                  </a:lnTo>
                  <a:lnTo>
                    <a:pt x="1699260" y="2796540"/>
                  </a:lnTo>
                  <a:lnTo>
                    <a:pt x="1783080" y="2727960"/>
                  </a:lnTo>
                  <a:lnTo>
                    <a:pt x="1817370" y="2716530"/>
                  </a:lnTo>
                  <a:lnTo>
                    <a:pt x="1851660" y="2693670"/>
                  </a:lnTo>
                  <a:lnTo>
                    <a:pt x="1874520" y="2663190"/>
                  </a:lnTo>
                  <a:lnTo>
                    <a:pt x="1901190" y="2640330"/>
                  </a:lnTo>
                  <a:lnTo>
                    <a:pt x="1901190" y="2640330"/>
                  </a:lnTo>
                  <a:lnTo>
                    <a:pt x="1946910" y="2606040"/>
                  </a:lnTo>
                  <a:lnTo>
                    <a:pt x="1965960" y="2594610"/>
                  </a:lnTo>
                  <a:lnTo>
                    <a:pt x="2053590" y="2575560"/>
                  </a:lnTo>
                  <a:lnTo>
                    <a:pt x="2114550" y="2552700"/>
                  </a:lnTo>
                  <a:lnTo>
                    <a:pt x="2141220" y="2533650"/>
                  </a:lnTo>
                  <a:lnTo>
                    <a:pt x="2160270" y="2514600"/>
                  </a:lnTo>
                  <a:lnTo>
                    <a:pt x="2194560" y="2495550"/>
                  </a:lnTo>
                  <a:lnTo>
                    <a:pt x="2221230" y="2476500"/>
                  </a:lnTo>
                  <a:lnTo>
                    <a:pt x="2236470" y="2449830"/>
                  </a:lnTo>
                  <a:lnTo>
                    <a:pt x="2236470" y="2449830"/>
                  </a:lnTo>
                  <a:lnTo>
                    <a:pt x="2240280" y="2388870"/>
                  </a:lnTo>
                  <a:lnTo>
                    <a:pt x="2225040" y="2331720"/>
                  </a:lnTo>
                  <a:lnTo>
                    <a:pt x="2232660" y="2282190"/>
                  </a:lnTo>
                  <a:lnTo>
                    <a:pt x="2232660" y="2232660"/>
                  </a:lnTo>
                  <a:lnTo>
                    <a:pt x="2228850" y="2167890"/>
                  </a:lnTo>
                  <a:lnTo>
                    <a:pt x="2236470" y="2114550"/>
                  </a:lnTo>
                  <a:lnTo>
                    <a:pt x="2270760" y="2084070"/>
                  </a:lnTo>
                  <a:lnTo>
                    <a:pt x="2289810" y="2057400"/>
                  </a:lnTo>
                  <a:lnTo>
                    <a:pt x="2305050" y="2038350"/>
                  </a:lnTo>
                  <a:lnTo>
                    <a:pt x="2381250" y="2026920"/>
                  </a:lnTo>
                  <a:lnTo>
                    <a:pt x="2476500" y="2000250"/>
                  </a:lnTo>
                  <a:lnTo>
                    <a:pt x="2529840" y="2000250"/>
                  </a:lnTo>
                  <a:lnTo>
                    <a:pt x="2556510" y="1977390"/>
                  </a:lnTo>
                  <a:lnTo>
                    <a:pt x="2583180" y="1962150"/>
                  </a:lnTo>
                  <a:lnTo>
                    <a:pt x="2621280" y="1946910"/>
                  </a:lnTo>
                  <a:lnTo>
                    <a:pt x="2655570" y="1931670"/>
                  </a:lnTo>
                  <a:lnTo>
                    <a:pt x="2678430" y="1935480"/>
                  </a:lnTo>
                  <a:lnTo>
                    <a:pt x="2678430" y="1935480"/>
                  </a:lnTo>
                  <a:lnTo>
                    <a:pt x="2667000" y="1897380"/>
                  </a:lnTo>
                  <a:lnTo>
                    <a:pt x="2628900" y="1874520"/>
                  </a:lnTo>
                  <a:lnTo>
                    <a:pt x="2590800" y="1870710"/>
                  </a:lnTo>
                  <a:lnTo>
                    <a:pt x="2571750" y="1847850"/>
                  </a:lnTo>
                  <a:lnTo>
                    <a:pt x="2560320" y="1809750"/>
                  </a:lnTo>
                  <a:lnTo>
                    <a:pt x="2552700" y="1764030"/>
                  </a:lnTo>
                  <a:lnTo>
                    <a:pt x="2545080" y="1703070"/>
                  </a:lnTo>
                  <a:lnTo>
                    <a:pt x="2541270" y="1668780"/>
                  </a:lnTo>
                  <a:lnTo>
                    <a:pt x="2522220" y="1623060"/>
                  </a:lnTo>
                  <a:lnTo>
                    <a:pt x="2506980" y="1596390"/>
                  </a:lnTo>
                  <a:lnTo>
                    <a:pt x="2476500" y="1569720"/>
                  </a:lnTo>
                  <a:lnTo>
                    <a:pt x="2430780" y="1524000"/>
                  </a:lnTo>
                  <a:lnTo>
                    <a:pt x="2392680" y="1504950"/>
                  </a:lnTo>
                  <a:lnTo>
                    <a:pt x="2354580" y="1478280"/>
                  </a:lnTo>
                  <a:lnTo>
                    <a:pt x="2316480" y="1463040"/>
                  </a:lnTo>
                  <a:lnTo>
                    <a:pt x="2316480" y="1463040"/>
                  </a:lnTo>
                  <a:lnTo>
                    <a:pt x="2266950" y="1459230"/>
                  </a:lnTo>
                  <a:lnTo>
                    <a:pt x="2225040" y="1482090"/>
                  </a:lnTo>
                  <a:lnTo>
                    <a:pt x="2190750" y="1497330"/>
                  </a:lnTo>
                  <a:lnTo>
                    <a:pt x="2141220" y="1533525"/>
                  </a:lnTo>
                  <a:lnTo>
                    <a:pt x="2114550" y="1581150"/>
                  </a:lnTo>
                  <a:lnTo>
                    <a:pt x="2091690" y="1607820"/>
                  </a:lnTo>
                  <a:lnTo>
                    <a:pt x="2049780" y="1645920"/>
                  </a:lnTo>
                  <a:lnTo>
                    <a:pt x="2042160" y="1664970"/>
                  </a:lnTo>
                  <a:lnTo>
                    <a:pt x="2026920" y="1687830"/>
                  </a:lnTo>
                  <a:lnTo>
                    <a:pt x="2019300" y="1703070"/>
                  </a:lnTo>
                  <a:lnTo>
                    <a:pt x="1992630" y="1699260"/>
                  </a:lnTo>
                  <a:lnTo>
                    <a:pt x="1973580" y="1672590"/>
                  </a:lnTo>
                  <a:lnTo>
                    <a:pt x="1948815" y="1628775"/>
                  </a:lnTo>
                  <a:lnTo>
                    <a:pt x="1935480" y="1592580"/>
                  </a:lnTo>
                  <a:lnTo>
                    <a:pt x="1920240" y="1524000"/>
                  </a:lnTo>
                  <a:lnTo>
                    <a:pt x="1901190" y="1466850"/>
                  </a:lnTo>
                  <a:lnTo>
                    <a:pt x="1882140" y="1436370"/>
                  </a:lnTo>
                  <a:lnTo>
                    <a:pt x="1866900" y="1379220"/>
                  </a:lnTo>
                  <a:lnTo>
                    <a:pt x="1847850" y="1341120"/>
                  </a:lnTo>
                  <a:lnTo>
                    <a:pt x="1824990" y="1299210"/>
                  </a:lnTo>
                  <a:lnTo>
                    <a:pt x="1805940" y="1268730"/>
                  </a:lnTo>
                  <a:lnTo>
                    <a:pt x="1783080" y="1230630"/>
                  </a:lnTo>
                  <a:lnTo>
                    <a:pt x="1764030" y="1215390"/>
                  </a:lnTo>
                  <a:lnTo>
                    <a:pt x="1744980" y="1215390"/>
                  </a:lnTo>
                  <a:lnTo>
                    <a:pt x="1695450" y="1226820"/>
                  </a:lnTo>
                  <a:lnTo>
                    <a:pt x="1653540" y="1234440"/>
                  </a:lnTo>
                  <a:lnTo>
                    <a:pt x="1611630" y="1245870"/>
                  </a:lnTo>
                  <a:lnTo>
                    <a:pt x="1539240" y="1257300"/>
                  </a:lnTo>
                  <a:lnTo>
                    <a:pt x="1466850" y="1272540"/>
                  </a:lnTo>
                  <a:lnTo>
                    <a:pt x="1421130" y="1261110"/>
                  </a:lnTo>
                  <a:lnTo>
                    <a:pt x="1375410" y="1257300"/>
                  </a:lnTo>
                  <a:lnTo>
                    <a:pt x="1325880" y="1234440"/>
                  </a:lnTo>
                  <a:lnTo>
                    <a:pt x="1276350" y="1181100"/>
                  </a:lnTo>
                  <a:lnTo>
                    <a:pt x="1276350" y="1181100"/>
                  </a:lnTo>
                  <a:lnTo>
                    <a:pt x="1249680" y="1143000"/>
                  </a:lnTo>
                  <a:lnTo>
                    <a:pt x="1261110" y="1108710"/>
                  </a:lnTo>
                  <a:lnTo>
                    <a:pt x="1291590" y="1082040"/>
                  </a:lnTo>
                  <a:lnTo>
                    <a:pt x="1291590" y="1082040"/>
                  </a:lnTo>
                  <a:lnTo>
                    <a:pt x="1337310" y="1047750"/>
                  </a:lnTo>
                  <a:lnTo>
                    <a:pt x="1363980" y="1017270"/>
                  </a:lnTo>
                  <a:lnTo>
                    <a:pt x="1379220" y="952500"/>
                  </a:lnTo>
                  <a:lnTo>
                    <a:pt x="1394460" y="891540"/>
                  </a:lnTo>
                  <a:lnTo>
                    <a:pt x="1413510" y="838200"/>
                  </a:lnTo>
                  <a:lnTo>
                    <a:pt x="1413510" y="788670"/>
                  </a:lnTo>
                  <a:lnTo>
                    <a:pt x="1424940" y="731520"/>
                  </a:lnTo>
                  <a:lnTo>
                    <a:pt x="1424940" y="685800"/>
                  </a:lnTo>
                  <a:lnTo>
                    <a:pt x="1424940" y="613410"/>
                  </a:lnTo>
                  <a:lnTo>
                    <a:pt x="1413510" y="582930"/>
                  </a:lnTo>
                  <a:lnTo>
                    <a:pt x="1402080" y="552450"/>
                  </a:lnTo>
                  <a:lnTo>
                    <a:pt x="1386840" y="518160"/>
                  </a:lnTo>
                  <a:lnTo>
                    <a:pt x="1379220" y="480060"/>
                  </a:lnTo>
                  <a:lnTo>
                    <a:pt x="1360170" y="453390"/>
                  </a:lnTo>
                  <a:lnTo>
                    <a:pt x="1356360" y="426720"/>
                  </a:lnTo>
                  <a:lnTo>
                    <a:pt x="1337310" y="392430"/>
                  </a:lnTo>
                  <a:lnTo>
                    <a:pt x="1322070" y="346710"/>
                  </a:lnTo>
                  <a:lnTo>
                    <a:pt x="1299210" y="312420"/>
                  </a:lnTo>
                  <a:lnTo>
                    <a:pt x="1276350" y="274320"/>
                  </a:lnTo>
                  <a:lnTo>
                    <a:pt x="1245870" y="236220"/>
                  </a:lnTo>
                  <a:lnTo>
                    <a:pt x="1215390" y="190500"/>
                  </a:lnTo>
                  <a:lnTo>
                    <a:pt x="1188720" y="171450"/>
                  </a:lnTo>
                  <a:lnTo>
                    <a:pt x="1165860" y="144780"/>
                  </a:lnTo>
                  <a:lnTo>
                    <a:pt x="1120140" y="114300"/>
                  </a:lnTo>
                  <a:lnTo>
                    <a:pt x="1066800" y="99060"/>
                  </a:lnTo>
                  <a:lnTo>
                    <a:pt x="1017270" y="83820"/>
                  </a:lnTo>
                  <a:lnTo>
                    <a:pt x="975360" y="60960"/>
                  </a:lnTo>
                  <a:lnTo>
                    <a:pt x="906780" y="30480"/>
                  </a:lnTo>
                  <a:lnTo>
                    <a:pt x="883920" y="3810"/>
                  </a:lnTo>
                  <a:lnTo>
                    <a:pt x="876300" y="0"/>
                  </a:lnTo>
                  <a:lnTo>
                    <a:pt x="861060" y="15240"/>
                  </a:lnTo>
                  <a:lnTo>
                    <a:pt x="849630" y="38100"/>
                  </a:lnTo>
                  <a:lnTo>
                    <a:pt x="834390" y="53340"/>
                  </a:lnTo>
                  <a:lnTo>
                    <a:pt x="819150" y="64770"/>
                  </a:lnTo>
                  <a:lnTo>
                    <a:pt x="784860" y="76200"/>
                  </a:lnTo>
                  <a:lnTo>
                    <a:pt x="773430" y="99060"/>
                  </a:lnTo>
                  <a:lnTo>
                    <a:pt x="762000" y="129540"/>
                  </a:lnTo>
                  <a:lnTo>
                    <a:pt x="750570" y="171450"/>
                  </a:lnTo>
                  <a:lnTo>
                    <a:pt x="742950" y="201930"/>
                  </a:lnTo>
                  <a:lnTo>
                    <a:pt x="731520" y="217170"/>
                  </a:lnTo>
                  <a:lnTo>
                    <a:pt x="723900" y="243840"/>
                  </a:lnTo>
                  <a:lnTo>
                    <a:pt x="693420" y="259080"/>
                  </a:lnTo>
                  <a:lnTo>
                    <a:pt x="674370" y="270510"/>
                  </a:lnTo>
                  <a:lnTo>
                    <a:pt x="662940" y="285750"/>
                  </a:lnTo>
                  <a:lnTo>
                    <a:pt x="643890" y="323850"/>
                  </a:lnTo>
                  <a:lnTo>
                    <a:pt x="617220" y="361950"/>
                  </a:lnTo>
                  <a:lnTo>
                    <a:pt x="598170" y="411480"/>
                  </a:lnTo>
                  <a:lnTo>
                    <a:pt x="582930" y="441960"/>
                  </a:lnTo>
                  <a:lnTo>
                    <a:pt x="571500" y="476250"/>
                  </a:lnTo>
                  <a:lnTo>
                    <a:pt x="563880" y="491490"/>
                  </a:lnTo>
                  <a:lnTo>
                    <a:pt x="514350" y="54102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8" name="금정구">
              <a:extLst>
                <a:ext uri="{FF2B5EF4-FFF2-40B4-BE49-F238E27FC236}">
                  <a16:creationId xmlns:a16="http://schemas.microsoft.com/office/drawing/2014/main" id="{A63C0358-B67E-4D08-AE32-4CDFF4162DE2}"/>
                </a:ext>
              </a:extLst>
            </p:cNvPr>
            <p:cNvSpPr/>
            <p:nvPr/>
          </p:nvSpPr>
          <p:spPr>
            <a:xfrm>
              <a:off x="4498571" y="2721541"/>
              <a:ext cx="1035335" cy="1068316"/>
            </a:xfrm>
            <a:custGeom>
              <a:avLst/>
              <a:gdLst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5730 w 2750820"/>
                <a:gd name="connsiteY49" fmla="*/ 1615440 h 2838450"/>
                <a:gd name="connsiteX50" fmla="*/ 171450 w 2750820"/>
                <a:gd name="connsiteY50" fmla="*/ 1703070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5730 w 2750820"/>
                <a:gd name="connsiteY49" fmla="*/ 1615440 h 2838450"/>
                <a:gd name="connsiteX50" fmla="*/ 163830 w 2750820"/>
                <a:gd name="connsiteY50" fmla="*/ 1697355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94310 w 2750820"/>
                <a:gd name="connsiteY51" fmla="*/ 1748790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37410 w 2750820"/>
                <a:gd name="connsiteY151" fmla="*/ 1215390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70760 w 2750820"/>
                <a:gd name="connsiteY159" fmla="*/ 769620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293620 w 2750820"/>
                <a:gd name="connsiteY160" fmla="*/ 73152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58340 w 2750820"/>
                <a:gd name="connsiteY173" fmla="*/ 106680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6920 w 2750820"/>
                <a:gd name="connsiteY172" fmla="*/ 14859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36220 w 2750820"/>
                <a:gd name="connsiteY29" fmla="*/ 800100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62890 w 2750820"/>
                <a:gd name="connsiteY28" fmla="*/ 762000 h 2838450"/>
                <a:gd name="connsiteX29" fmla="*/ 245745 w 2750820"/>
                <a:gd name="connsiteY29" fmla="*/ 813435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  <a:gd name="connsiteX0" fmla="*/ 1752600 w 2750820"/>
                <a:gd name="connsiteY0" fmla="*/ 68580 h 2838450"/>
                <a:gd name="connsiteX1" fmla="*/ 1668780 w 2750820"/>
                <a:gd name="connsiteY1" fmla="*/ 110490 h 2838450"/>
                <a:gd name="connsiteX2" fmla="*/ 1611630 w 2750820"/>
                <a:gd name="connsiteY2" fmla="*/ 137160 h 2838450"/>
                <a:gd name="connsiteX3" fmla="*/ 1520190 w 2750820"/>
                <a:gd name="connsiteY3" fmla="*/ 186690 h 2838450"/>
                <a:gd name="connsiteX4" fmla="*/ 1466850 w 2750820"/>
                <a:gd name="connsiteY4" fmla="*/ 213360 h 2838450"/>
                <a:gd name="connsiteX5" fmla="*/ 1390650 w 2750820"/>
                <a:gd name="connsiteY5" fmla="*/ 255270 h 2838450"/>
                <a:gd name="connsiteX6" fmla="*/ 1325880 w 2750820"/>
                <a:gd name="connsiteY6" fmla="*/ 274320 h 2838450"/>
                <a:gd name="connsiteX7" fmla="*/ 1276350 w 2750820"/>
                <a:gd name="connsiteY7" fmla="*/ 308610 h 2838450"/>
                <a:gd name="connsiteX8" fmla="*/ 1211580 w 2750820"/>
                <a:gd name="connsiteY8" fmla="*/ 335280 h 2838450"/>
                <a:gd name="connsiteX9" fmla="*/ 1165860 w 2750820"/>
                <a:gd name="connsiteY9" fmla="*/ 354330 h 2838450"/>
                <a:gd name="connsiteX10" fmla="*/ 1131570 w 2750820"/>
                <a:gd name="connsiteY10" fmla="*/ 373380 h 2838450"/>
                <a:gd name="connsiteX11" fmla="*/ 1101090 w 2750820"/>
                <a:gd name="connsiteY11" fmla="*/ 384810 h 2838450"/>
                <a:gd name="connsiteX12" fmla="*/ 1051560 w 2750820"/>
                <a:gd name="connsiteY12" fmla="*/ 388620 h 2838450"/>
                <a:gd name="connsiteX13" fmla="*/ 1005840 w 2750820"/>
                <a:gd name="connsiteY13" fmla="*/ 388620 h 2838450"/>
                <a:gd name="connsiteX14" fmla="*/ 937260 w 2750820"/>
                <a:gd name="connsiteY14" fmla="*/ 403860 h 2838450"/>
                <a:gd name="connsiteX15" fmla="*/ 872490 w 2750820"/>
                <a:gd name="connsiteY15" fmla="*/ 407670 h 2838450"/>
                <a:gd name="connsiteX16" fmla="*/ 807720 w 2750820"/>
                <a:gd name="connsiteY16" fmla="*/ 407670 h 2838450"/>
                <a:gd name="connsiteX17" fmla="*/ 731520 w 2750820"/>
                <a:gd name="connsiteY17" fmla="*/ 403860 h 2838450"/>
                <a:gd name="connsiteX18" fmla="*/ 689610 w 2750820"/>
                <a:gd name="connsiteY18" fmla="*/ 415290 h 2838450"/>
                <a:gd name="connsiteX19" fmla="*/ 640080 w 2750820"/>
                <a:gd name="connsiteY19" fmla="*/ 415290 h 2838450"/>
                <a:gd name="connsiteX20" fmla="*/ 609600 w 2750820"/>
                <a:gd name="connsiteY20" fmla="*/ 415290 h 2838450"/>
                <a:gd name="connsiteX21" fmla="*/ 579120 w 2750820"/>
                <a:gd name="connsiteY21" fmla="*/ 426720 h 2838450"/>
                <a:gd name="connsiteX22" fmla="*/ 537210 w 2750820"/>
                <a:gd name="connsiteY22" fmla="*/ 461010 h 2838450"/>
                <a:gd name="connsiteX23" fmla="*/ 472440 w 2750820"/>
                <a:gd name="connsiteY23" fmla="*/ 514350 h 2838450"/>
                <a:gd name="connsiteX24" fmla="*/ 419100 w 2750820"/>
                <a:gd name="connsiteY24" fmla="*/ 571500 h 2838450"/>
                <a:gd name="connsiteX25" fmla="*/ 361950 w 2750820"/>
                <a:gd name="connsiteY25" fmla="*/ 632460 h 2838450"/>
                <a:gd name="connsiteX26" fmla="*/ 339090 w 2750820"/>
                <a:gd name="connsiteY26" fmla="*/ 681990 h 2838450"/>
                <a:gd name="connsiteX27" fmla="*/ 304800 w 2750820"/>
                <a:gd name="connsiteY27" fmla="*/ 727710 h 2838450"/>
                <a:gd name="connsiteX28" fmla="*/ 278130 w 2750820"/>
                <a:gd name="connsiteY28" fmla="*/ 767715 h 2838450"/>
                <a:gd name="connsiteX29" fmla="*/ 245745 w 2750820"/>
                <a:gd name="connsiteY29" fmla="*/ 813435 h 2838450"/>
                <a:gd name="connsiteX30" fmla="*/ 205740 w 2750820"/>
                <a:gd name="connsiteY30" fmla="*/ 830580 h 2838450"/>
                <a:gd name="connsiteX31" fmla="*/ 171450 w 2750820"/>
                <a:gd name="connsiteY31" fmla="*/ 842010 h 2838450"/>
                <a:gd name="connsiteX32" fmla="*/ 190500 w 2750820"/>
                <a:gd name="connsiteY32" fmla="*/ 872490 h 2838450"/>
                <a:gd name="connsiteX33" fmla="*/ 190500 w 2750820"/>
                <a:gd name="connsiteY33" fmla="*/ 872490 h 2838450"/>
                <a:gd name="connsiteX34" fmla="*/ 182880 w 2750820"/>
                <a:gd name="connsiteY34" fmla="*/ 941070 h 2838450"/>
                <a:gd name="connsiteX35" fmla="*/ 175260 w 2750820"/>
                <a:gd name="connsiteY35" fmla="*/ 971550 h 2838450"/>
                <a:gd name="connsiteX36" fmla="*/ 152400 w 2750820"/>
                <a:gd name="connsiteY36" fmla="*/ 1013460 h 2838450"/>
                <a:gd name="connsiteX37" fmla="*/ 137160 w 2750820"/>
                <a:gd name="connsiteY37" fmla="*/ 1047750 h 2838450"/>
                <a:gd name="connsiteX38" fmla="*/ 102870 w 2750820"/>
                <a:gd name="connsiteY38" fmla="*/ 1070610 h 2838450"/>
                <a:gd name="connsiteX39" fmla="*/ 68580 w 2750820"/>
                <a:gd name="connsiteY39" fmla="*/ 1108710 h 2838450"/>
                <a:gd name="connsiteX40" fmla="*/ 57150 w 2750820"/>
                <a:gd name="connsiteY40" fmla="*/ 1150620 h 2838450"/>
                <a:gd name="connsiteX41" fmla="*/ 30480 w 2750820"/>
                <a:gd name="connsiteY41" fmla="*/ 1200150 h 2838450"/>
                <a:gd name="connsiteX42" fmla="*/ 15240 w 2750820"/>
                <a:gd name="connsiteY42" fmla="*/ 1234440 h 2838450"/>
                <a:gd name="connsiteX43" fmla="*/ 0 w 2750820"/>
                <a:gd name="connsiteY43" fmla="*/ 1283970 h 2838450"/>
                <a:gd name="connsiteX44" fmla="*/ 0 w 2750820"/>
                <a:gd name="connsiteY44" fmla="*/ 1341120 h 2838450"/>
                <a:gd name="connsiteX45" fmla="*/ 7620 w 2750820"/>
                <a:gd name="connsiteY45" fmla="*/ 1375410 h 2838450"/>
                <a:gd name="connsiteX46" fmla="*/ 26670 w 2750820"/>
                <a:gd name="connsiteY46" fmla="*/ 1432560 h 2838450"/>
                <a:gd name="connsiteX47" fmla="*/ 64770 w 2750820"/>
                <a:gd name="connsiteY47" fmla="*/ 1508760 h 2838450"/>
                <a:gd name="connsiteX48" fmla="*/ 87630 w 2750820"/>
                <a:gd name="connsiteY48" fmla="*/ 1554480 h 2838450"/>
                <a:gd name="connsiteX49" fmla="*/ 121920 w 2750820"/>
                <a:gd name="connsiteY49" fmla="*/ 1609725 h 2838450"/>
                <a:gd name="connsiteX50" fmla="*/ 163830 w 2750820"/>
                <a:gd name="connsiteY50" fmla="*/ 1697355 h 2838450"/>
                <a:gd name="connsiteX51" fmla="*/ 186690 w 2750820"/>
                <a:gd name="connsiteY51" fmla="*/ 1754505 h 2838450"/>
                <a:gd name="connsiteX52" fmla="*/ 213360 w 2750820"/>
                <a:gd name="connsiteY52" fmla="*/ 1813560 h 2838450"/>
                <a:gd name="connsiteX53" fmla="*/ 232410 w 2750820"/>
                <a:gd name="connsiteY53" fmla="*/ 1859280 h 2838450"/>
                <a:gd name="connsiteX54" fmla="*/ 240030 w 2750820"/>
                <a:gd name="connsiteY54" fmla="*/ 1901190 h 2838450"/>
                <a:gd name="connsiteX55" fmla="*/ 255270 w 2750820"/>
                <a:gd name="connsiteY55" fmla="*/ 1931670 h 2838450"/>
                <a:gd name="connsiteX56" fmla="*/ 259080 w 2750820"/>
                <a:gd name="connsiteY56" fmla="*/ 1977390 h 2838450"/>
                <a:gd name="connsiteX57" fmla="*/ 236220 w 2750820"/>
                <a:gd name="connsiteY57" fmla="*/ 2000250 h 2838450"/>
                <a:gd name="connsiteX58" fmla="*/ 205740 w 2750820"/>
                <a:gd name="connsiteY58" fmla="*/ 2057400 h 2838450"/>
                <a:gd name="connsiteX59" fmla="*/ 182880 w 2750820"/>
                <a:gd name="connsiteY59" fmla="*/ 2099310 h 2838450"/>
                <a:gd name="connsiteX60" fmla="*/ 171450 w 2750820"/>
                <a:gd name="connsiteY60" fmla="*/ 2156460 h 2838450"/>
                <a:gd name="connsiteX61" fmla="*/ 163830 w 2750820"/>
                <a:gd name="connsiteY61" fmla="*/ 2190750 h 2838450"/>
                <a:gd name="connsiteX62" fmla="*/ 160020 w 2750820"/>
                <a:gd name="connsiteY62" fmla="*/ 2225040 h 2838450"/>
                <a:gd name="connsiteX63" fmla="*/ 163830 w 2750820"/>
                <a:gd name="connsiteY63" fmla="*/ 2266950 h 2838450"/>
                <a:gd name="connsiteX64" fmla="*/ 194310 w 2750820"/>
                <a:gd name="connsiteY64" fmla="*/ 2312670 h 2838450"/>
                <a:gd name="connsiteX65" fmla="*/ 259080 w 2750820"/>
                <a:gd name="connsiteY65" fmla="*/ 2350770 h 2838450"/>
                <a:gd name="connsiteX66" fmla="*/ 300990 w 2750820"/>
                <a:gd name="connsiteY66" fmla="*/ 2381250 h 2838450"/>
                <a:gd name="connsiteX67" fmla="*/ 342900 w 2750820"/>
                <a:gd name="connsiteY67" fmla="*/ 2400300 h 2838450"/>
                <a:gd name="connsiteX68" fmla="*/ 377190 w 2750820"/>
                <a:gd name="connsiteY68" fmla="*/ 2419350 h 2838450"/>
                <a:gd name="connsiteX69" fmla="*/ 415290 w 2750820"/>
                <a:gd name="connsiteY69" fmla="*/ 2446020 h 2838450"/>
                <a:gd name="connsiteX70" fmla="*/ 445770 w 2750820"/>
                <a:gd name="connsiteY70" fmla="*/ 2465070 h 2838450"/>
                <a:gd name="connsiteX71" fmla="*/ 464820 w 2750820"/>
                <a:gd name="connsiteY71" fmla="*/ 2495550 h 2838450"/>
                <a:gd name="connsiteX72" fmla="*/ 464820 w 2750820"/>
                <a:gd name="connsiteY72" fmla="*/ 2495550 h 2838450"/>
                <a:gd name="connsiteX73" fmla="*/ 510540 w 2750820"/>
                <a:gd name="connsiteY73" fmla="*/ 2522220 h 2838450"/>
                <a:gd name="connsiteX74" fmla="*/ 640080 w 2750820"/>
                <a:gd name="connsiteY74" fmla="*/ 2442210 h 2838450"/>
                <a:gd name="connsiteX75" fmla="*/ 689610 w 2750820"/>
                <a:gd name="connsiteY75" fmla="*/ 2442210 h 2838450"/>
                <a:gd name="connsiteX76" fmla="*/ 739140 w 2750820"/>
                <a:gd name="connsiteY76" fmla="*/ 2423160 h 2838450"/>
                <a:gd name="connsiteX77" fmla="*/ 777240 w 2750820"/>
                <a:gd name="connsiteY77" fmla="*/ 2396490 h 2838450"/>
                <a:gd name="connsiteX78" fmla="*/ 838200 w 2750820"/>
                <a:gd name="connsiteY78" fmla="*/ 2388870 h 2838450"/>
                <a:gd name="connsiteX79" fmla="*/ 868680 w 2750820"/>
                <a:gd name="connsiteY79" fmla="*/ 2377440 h 2838450"/>
                <a:gd name="connsiteX80" fmla="*/ 918210 w 2750820"/>
                <a:gd name="connsiteY80" fmla="*/ 2369820 h 2838450"/>
                <a:gd name="connsiteX81" fmla="*/ 956310 w 2750820"/>
                <a:gd name="connsiteY81" fmla="*/ 2369820 h 2838450"/>
                <a:gd name="connsiteX82" fmla="*/ 1021080 w 2750820"/>
                <a:gd name="connsiteY82" fmla="*/ 2388870 h 2838450"/>
                <a:gd name="connsiteX83" fmla="*/ 1066800 w 2750820"/>
                <a:gd name="connsiteY83" fmla="*/ 2419350 h 2838450"/>
                <a:gd name="connsiteX84" fmla="*/ 1085850 w 2750820"/>
                <a:gd name="connsiteY84" fmla="*/ 2442210 h 2838450"/>
                <a:gd name="connsiteX85" fmla="*/ 1120140 w 2750820"/>
                <a:gd name="connsiteY85" fmla="*/ 2476500 h 2838450"/>
                <a:gd name="connsiteX86" fmla="*/ 1181100 w 2750820"/>
                <a:gd name="connsiteY86" fmla="*/ 2495550 h 2838450"/>
                <a:gd name="connsiteX87" fmla="*/ 1238250 w 2750820"/>
                <a:gd name="connsiteY87" fmla="*/ 2510790 h 2838450"/>
                <a:gd name="connsiteX88" fmla="*/ 1303020 w 2750820"/>
                <a:gd name="connsiteY88" fmla="*/ 2503170 h 2838450"/>
                <a:gd name="connsiteX89" fmla="*/ 1428750 w 2750820"/>
                <a:gd name="connsiteY89" fmla="*/ 2491740 h 2838450"/>
                <a:gd name="connsiteX90" fmla="*/ 1504950 w 2750820"/>
                <a:gd name="connsiteY90" fmla="*/ 2491740 h 2838450"/>
                <a:gd name="connsiteX91" fmla="*/ 1592580 w 2750820"/>
                <a:gd name="connsiteY91" fmla="*/ 2564130 h 2838450"/>
                <a:gd name="connsiteX92" fmla="*/ 1630680 w 2750820"/>
                <a:gd name="connsiteY92" fmla="*/ 2621280 h 2838450"/>
                <a:gd name="connsiteX93" fmla="*/ 1657350 w 2750820"/>
                <a:gd name="connsiteY93" fmla="*/ 2670810 h 2838450"/>
                <a:gd name="connsiteX94" fmla="*/ 1687830 w 2750820"/>
                <a:gd name="connsiteY94" fmla="*/ 2716530 h 2838450"/>
                <a:gd name="connsiteX95" fmla="*/ 1722120 w 2750820"/>
                <a:gd name="connsiteY95" fmla="*/ 2766060 h 2838450"/>
                <a:gd name="connsiteX96" fmla="*/ 1783080 w 2750820"/>
                <a:gd name="connsiteY96" fmla="*/ 2819400 h 2838450"/>
                <a:gd name="connsiteX97" fmla="*/ 1840230 w 2750820"/>
                <a:gd name="connsiteY97" fmla="*/ 2838450 h 2838450"/>
                <a:gd name="connsiteX98" fmla="*/ 1878330 w 2750820"/>
                <a:gd name="connsiteY98" fmla="*/ 2838450 h 2838450"/>
                <a:gd name="connsiteX99" fmla="*/ 1931670 w 2750820"/>
                <a:gd name="connsiteY99" fmla="*/ 2819400 h 2838450"/>
                <a:gd name="connsiteX100" fmla="*/ 1965960 w 2750820"/>
                <a:gd name="connsiteY100" fmla="*/ 2788920 h 2838450"/>
                <a:gd name="connsiteX101" fmla="*/ 1992630 w 2750820"/>
                <a:gd name="connsiteY101" fmla="*/ 2762250 h 2838450"/>
                <a:gd name="connsiteX102" fmla="*/ 2030730 w 2750820"/>
                <a:gd name="connsiteY102" fmla="*/ 2743200 h 2838450"/>
                <a:gd name="connsiteX103" fmla="*/ 2068830 w 2750820"/>
                <a:gd name="connsiteY103" fmla="*/ 2727960 h 2838450"/>
                <a:gd name="connsiteX104" fmla="*/ 2095500 w 2750820"/>
                <a:gd name="connsiteY104" fmla="*/ 2697480 h 2838450"/>
                <a:gd name="connsiteX105" fmla="*/ 2110740 w 2750820"/>
                <a:gd name="connsiteY105" fmla="*/ 2670810 h 2838450"/>
                <a:gd name="connsiteX106" fmla="*/ 2122170 w 2750820"/>
                <a:gd name="connsiteY106" fmla="*/ 2617470 h 2838450"/>
                <a:gd name="connsiteX107" fmla="*/ 2122170 w 2750820"/>
                <a:gd name="connsiteY107" fmla="*/ 2575560 h 2838450"/>
                <a:gd name="connsiteX108" fmla="*/ 2114550 w 2750820"/>
                <a:gd name="connsiteY108" fmla="*/ 2522220 h 2838450"/>
                <a:gd name="connsiteX109" fmla="*/ 2133600 w 2750820"/>
                <a:gd name="connsiteY109" fmla="*/ 2457450 h 2838450"/>
                <a:gd name="connsiteX110" fmla="*/ 2148840 w 2750820"/>
                <a:gd name="connsiteY110" fmla="*/ 2415540 h 2838450"/>
                <a:gd name="connsiteX111" fmla="*/ 2164080 w 2750820"/>
                <a:gd name="connsiteY111" fmla="*/ 2381250 h 2838450"/>
                <a:gd name="connsiteX112" fmla="*/ 2179320 w 2750820"/>
                <a:gd name="connsiteY112" fmla="*/ 2350770 h 2838450"/>
                <a:gd name="connsiteX113" fmla="*/ 2255520 w 2750820"/>
                <a:gd name="connsiteY113" fmla="*/ 2346960 h 2838450"/>
                <a:gd name="connsiteX114" fmla="*/ 2305050 w 2750820"/>
                <a:gd name="connsiteY114" fmla="*/ 2316480 h 2838450"/>
                <a:gd name="connsiteX115" fmla="*/ 2346960 w 2750820"/>
                <a:gd name="connsiteY115" fmla="*/ 2293620 h 2838450"/>
                <a:gd name="connsiteX116" fmla="*/ 2381250 w 2750820"/>
                <a:gd name="connsiteY116" fmla="*/ 2274570 h 2838450"/>
                <a:gd name="connsiteX117" fmla="*/ 2411730 w 2750820"/>
                <a:gd name="connsiteY117" fmla="*/ 2251710 h 2838450"/>
                <a:gd name="connsiteX118" fmla="*/ 2434590 w 2750820"/>
                <a:gd name="connsiteY118" fmla="*/ 2232660 h 2838450"/>
                <a:gd name="connsiteX119" fmla="*/ 2446020 w 2750820"/>
                <a:gd name="connsiteY119" fmla="*/ 2194560 h 2838450"/>
                <a:gd name="connsiteX120" fmla="*/ 2480310 w 2750820"/>
                <a:gd name="connsiteY120" fmla="*/ 2118360 h 2838450"/>
                <a:gd name="connsiteX121" fmla="*/ 2506980 w 2750820"/>
                <a:gd name="connsiteY121" fmla="*/ 2061210 h 2838450"/>
                <a:gd name="connsiteX122" fmla="*/ 2548890 w 2750820"/>
                <a:gd name="connsiteY122" fmla="*/ 2007870 h 2838450"/>
                <a:gd name="connsiteX123" fmla="*/ 2556510 w 2750820"/>
                <a:gd name="connsiteY123" fmla="*/ 1988820 h 2838450"/>
                <a:gd name="connsiteX124" fmla="*/ 2579370 w 2750820"/>
                <a:gd name="connsiteY124" fmla="*/ 1965960 h 2838450"/>
                <a:gd name="connsiteX125" fmla="*/ 2579370 w 2750820"/>
                <a:gd name="connsiteY125" fmla="*/ 1965960 h 2838450"/>
                <a:gd name="connsiteX126" fmla="*/ 2617470 w 2750820"/>
                <a:gd name="connsiteY126" fmla="*/ 1927860 h 2838450"/>
                <a:gd name="connsiteX127" fmla="*/ 2636520 w 2750820"/>
                <a:gd name="connsiteY127" fmla="*/ 1885950 h 2838450"/>
                <a:gd name="connsiteX128" fmla="*/ 2644140 w 2750820"/>
                <a:gd name="connsiteY128" fmla="*/ 1847850 h 2838450"/>
                <a:gd name="connsiteX129" fmla="*/ 2659380 w 2750820"/>
                <a:gd name="connsiteY129" fmla="*/ 1802130 h 2838450"/>
                <a:gd name="connsiteX130" fmla="*/ 2693670 w 2750820"/>
                <a:gd name="connsiteY130" fmla="*/ 1798320 h 2838450"/>
                <a:gd name="connsiteX131" fmla="*/ 2724150 w 2750820"/>
                <a:gd name="connsiteY131" fmla="*/ 1771650 h 2838450"/>
                <a:gd name="connsiteX132" fmla="*/ 2743200 w 2750820"/>
                <a:gd name="connsiteY132" fmla="*/ 1733550 h 2838450"/>
                <a:gd name="connsiteX133" fmla="*/ 2750820 w 2750820"/>
                <a:gd name="connsiteY133" fmla="*/ 1722120 h 2838450"/>
                <a:gd name="connsiteX134" fmla="*/ 2727960 w 2750820"/>
                <a:gd name="connsiteY134" fmla="*/ 1695450 h 2838450"/>
                <a:gd name="connsiteX135" fmla="*/ 2697480 w 2750820"/>
                <a:gd name="connsiteY135" fmla="*/ 1664970 h 2838450"/>
                <a:gd name="connsiteX136" fmla="*/ 2663190 w 2750820"/>
                <a:gd name="connsiteY136" fmla="*/ 1626870 h 2838450"/>
                <a:gd name="connsiteX137" fmla="*/ 2644140 w 2750820"/>
                <a:gd name="connsiteY137" fmla="*/ 1584960 h 2838450"/>
                <a:gd name="connsiteX138" fmla="*/ 2606040 w 2750820"/>
                <a:gd name="connsiteY138" fmla="*/ 1565910 h 2838450"/>
                <a:gd name="connsiteX139" fmla="*/ 2564130 w 2750820"/>
                <a:gd name="connsiteY139" fmla="*/ 1531620 h 2838450"/>
                <a:gd name="connsiteX140" fmla="*/ 2545080 w 2750820"/>
                <a:gd name="connsiteY140" fmla="*/ 1482090 h 2838450"/>
                <a:gd name="connsiteX141" fmla="*/ 2529840 w 2750820"/>
                <a:gd name="connsiteY141" fmla="*/ 1424940 h 2838450"/>
                <a:gd name="connsiteX142" fmla="*/ 2526030 w 2750820"/>
                <a:gd name="connsiteY142" fmla="*/ 1383030 h 2838450"/>
                <a:gd name="connsiteX143" fmla="*/ 2495550 w 2750820"/>
                <a:gd name="connsiteY143" fmla="*/ 1356360 h 2838450"/>
                <a:gd name="connsiteX144" fmla="*/ 2446020 w 2750820"/>
                <a:gd name="connsiteY144" fmla="*/ 1348740 h 2838450"/>
                <a:gd name="connsiteX145" fmla="*/ 2388870 w 2750820"/>
                <a:gd name="connsiteY145" fmla="*/ 1341120 h 2838450"/>
                <a:gd name="connsiteX146" fmla="*/ 2312670 w 2750820"/>
                <a:gd name="connsiteY146" fmla="*/ 1337310 h 2838450"/>
                <a:gd name="connsiteX147" fmla="*/ 2247900 w 2750820"/>
                <a:gd name="connsiteY147" fmla="*/ 1333500 h 2838450"/>
                <a:gd name="connsiteX148" fmla="*/ 2209800 w 2750820"/>
                <a:gd name="connsiteY148" fmla="*/ 1310640 h 2838450"/>
                <a:gd name="connsiteX149" fmla="*/ 2175510 w 2750820"/>
                <a:gd name="connsiteY149" fmla="*/ 1291590 h 2838450"/>
                <a:gd name="connsiteX150" fmla="*/ 2152650 w 2750820"/>
                <a:gd name="connsiteY150" fmla="*/ 1253490 h 2838450"/>
                <a:gd name="connsiteX151" fmla="*/ 2154555 w 2750820"/>
                <a:gd name="connsiteY151" fmla="*/ 1205865 h 2838450"/>
                <a:gd name="connsiteX152" fmla="*/ 2156460 w 2750820"/>
                <a:gd name="connsiteY152" fmla="*/ 1123950 h 2838450"/>
                <a:gd name="connsiteX153" fmla="*/ 2160270 w 2750820"/>
                <a:gd name="connsiteY153" fmla="*/ 1093470 h 2838450"/>
                <a:gd name="connsiteX154" fmla="*/ 2160270 w 2750820"/>
                <a:gd name="connsiteY154" fmla="*/ 1059180 h 2838450"/>
                <a:gd name="connsiteX155" fmla="*/ 2156460 w 2750820"/>
                <a:gd name="connsiteY155" fmla="*/ 1017270 h 2838450"/>
                <a:gd name="connsiteX156" fmla="*/ 2179320 w 2750820"/>
                <a:gd name="connsiteY156" fmla="*/ 960120 h 2838450"/>
                <a:gd name="connsiteX157" fmla="*/ 2221230 w 2750820"/>
                <a:gd name="connsiteY157" fmla="*/ 876300 h 2838450"/>
                <a:gd name="connsiteX158" fmla="*/ 2247900 w 2750820"/>
                <a:gd name="connsiteY158" fmla="*/ 822960 h 2838450"/>
                <a:gd name="connsiteX159" fmla="*/ 2284095 w 2750820"/>
                <a:gd name="connsiteY159" fmla="*/ 767715 h 2838450"/>
                <a:gd name="connsiteX160" fmla="*/ 2305050 w 2750820"/>
                <a:gd name="connsiteY160" fmla="*/ 723900 h 2838450"/>
                <a:gd name="connsiteX161" fmla="*/ 2316480 w 2750820"/>
                <a:gd name="connsiteY161" fmla="*/ 666750 h 2838450"/>
                <a:gd name="connsiteX162" fmla="*/ 2327910 w 2750820"/>
                <a:gd name="connsiteY162" fmla="*/ 601980 h 2838450"/>
                <a:gd name="connsiteX163" fmla="*/ 2339340 w 2750820"/>
                <a:gd name="connsiteY163" fmla="*/ 537210 h 2838450"/>
                <a:gd name="connsiteX164" fmla="*/ 2339340 w 2750820"/>
                <a:gd name="connsiteY164" fmla="*/ 461010 h 2838450"/>
                <a:gd name="connsiteX165" fmla="*/ 2327910 w 2750820"/>
                <a:gd name="connsiteY165" fmla="*/ 388620 h 2838450"/>
                <a:gd name="connsiteX166" fmla="*/ 2316480 w 2750820"/>
                <a:gd name="connsiteY166" fmla="*/ 335280 h 2838450"/>
                <a:gd name="connsiteX167" fmla="*/ 2278380 w 2750820"/>
                <a:gd name="connsiteY167" fmla="*/ 289560 h 2838450"/>
                <a:gd name="connsiteX168" fmla="*/ 2205990 w 2750820"/>
                <a:gd name="connsiteY168" fmla="*/ 247650 h 2838450"/>
                <a:gd name="connsiteX169" fmla="*/ 2156460 w 2750820"/>
                <a:gd name="connsiteY169" fmla="*/ 228600 h 2838450"/>
                <a:gd name="connsiteX170" fmla="*/ 2106930 w 2750820"/>
                <a:gd name="connsiteY170" fmla="*/ 205740 h 2838450"/>
                <a:gd name="connsiteX171" fmla="*/ 2065020 w 2750820"/>
                <a:gd name="connsiteY171" fmla="*/ 167640 h 2838450"/>
                <a:gd name="connsiteX172" fmla="*/ 2028825 w 2750820"/>
                <a:gd name="connsiteY172" fmla="*/ 140970 h 2838450"/>
                <a:gd name="connsiteX173" fmla="*/ 1967865 w 2750820"/>
                <a:gd name="connsiteY173" fmla="*/ 97155 h 2838450"/>
                <a:gd name="connsiteX174" fmla="*/ 1931670 w 2750820"/>
                <a:gd name="connsiteY174" fmla="*/ 60960 h 2838450"/>
                <a:gd name="connsiteX175" fmla="*/ 1901190 w 2750820"/>
                <a:gd name="connsiteY175" fmla="*/ 30480 h 2838450"/>
                <a:gd name="connsiteX176" fmla="*/ 1874520 w 2750820"/>
                <a:gd name="connsiteY176" fmla="*/ 3810 h 2838450"/>
                <a:gd name="connsiteX177" fmla="*/ 1847850 w 2750820"/>
                <a:gd name="connsiteY177" fmla="*/ 0 h 2838450"/>
                <a:gd name="connsiteX178" fmla="*/ 1821180 w 2750820"/>
                <a:gd name="connsiteY178" fmla="*/ 22860 h 2838450"/>
                <a:gd name="connsiteX179" fmla="*/ 1752600 w 2750820"/>
                <a:gd name="connsiteY179" fmla="*/ 68580 h 283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750820" h="2838450">
                  <a:moveTo>
                    <a:pt x="1752600" y="68580"/>
                  </a:moveTo>
                  <a:lnTo>
                    <a:pt x="1668780" y="110490"/>
                  </a:lnTo>
                  <a:lnTo>
                    <a:pt x="1611630" y="137160"/>
                  </a:lnTo>
                  <a:lnTo>
                    <a:pt x="1520190" y="186690"/>
                  </a:lnTo>
                  <a:lnTo>
                    <a:pt x="1466850" y="213360"/>
                  </a:lnTo>
                  <a:lnTo>
                    <a:pt x="1390650" y="255270"/>
                  </a:lnTo>
                  <a:lnTo>
                    <a:pt x="1325880" y="274320"/>
                  </a:lnTo>
                  <a:lnTo>
                    <a:pt x="1276350" y="308610"/>
                  </a:lnTo>
                  <a:lnTo>
                    <a:pt x="1211580" y="335280"/>
                  </a:lnTo>
                  <a:lnTo>
                    <a:pt x="1165860" y="354330"/>
                  </a:lnTo>
                  <a:lnTo>
                    <a:pt x="1131570" y="373380"/>
                  </a:lnTo>
                  <a:lnTo>
                    <a:pt x="1101090" y="384810"/>
                  </a:lnTo>
                  <a:lnTo>
                    <a:pt x="1051560" y="388620"/>
                  </a:lnTo>
                  <a:lnTo>
                    <a:pt x="1005840" y="388620"/>
                  </a:lnTo>
                  <a:lnTo>
                    <a:pt x="937260" y="403860"/>
                  </a:lnTo>
                  <a:lnTo>
                    <a:pt x="872490" y="407670"/>
                  </a:lnTo>
                  <a:lnTo>
                    <a:pt x="807720" y="407670"/>
                  </a:lnTo>
                  <a:lnTo>
                    <a:pt x="731520" y="403860"/>
                  </a:lnTo>
                  <a:lnTo>
                    <a:pt x="689610" y="415290"/>
                  </a:lnTo>
                  <a:lnTo>
                    <a:pt x="640080" y="415290"/>
                  </a:lnTo>
                  <a:lnTo>
                    <a:pt x="609600" y="415290"/>
                  </a:lnTo>
                  <a:lnTo>
                    <a:pt x="579120" y="426720"/>
                  </a:lnTo>
                  <a:lnTo>
                    <a:pt x="537210" y="461010"/>
                  </a:lnTo>
                  <a:lnTo>
                    <a:pt x="472440" y="514350"/>
                  </a:lnTo>
                  <a:lnTo>
                    <a:pt x="419100" y="571500"/>
                  </a:lnTo>
                  <a:lnTo>
                    <a:pt x="361950" y="632460"/>
                  </a:lnTo>
                  <a:lnTo>
                    <a:pt x="339090" y="681990"/>
                  </a:lnTo>
                  <a:lnTo>
                    <a:pt x="304800" y="727710"/>
                  </a:lnTo>
                  <a:lnTo>
                    <a:pt x="278130" y="767715"/>
                  </a:lnTo>
                  <a:lnTo>
                    <a:pt x="245745" y="813435"/>
                  </a:lnTo>
                  <a:lnTo>
                    <a:pt x="205740" y="830580"/>
                  </a:lnTo>
                  <a:lnTo>
                    <a:pt x="171450" y="842010"/>
                  </a:lnTo>
                  <a:lnTo>
                    <a:pt x="190500" y="872490"/>
                  </a:lnTo>
                  <a:lnTo>
                    <a:pt x="190500" y="872490"/>
                  </a:lnTo>
                  <a:lnTo>
                    <a:pt x="182880" y="941070"/>
                  </a:lnTo>
                  <a:lnTo>
                    <a:pt x="175260" y="971550"/>
                  </a:lnTo>
                  <a:lnTo>
                    <a:pt x="152400" y="1013460"/>
                  </a:lnTo>
                  <a:lnTo>
                    <a:pt x="137160" y="1047750"/>
                  </a:lnTo>
                  <a:lnTo>
                    <a:pt x="102870" y="1070610"/>
                  </a:lnTo>
                  <a:lnTo>
                    <a:pt x="68580" y="1108710"/>
                  </a:lnTo>
                  <a:lnTo>
                    <a:pt x="57150" y="1150620"/>
                  </a:lnTo>
                  <a:lnTo>
                    <a:pt x="30480" y="1200150"/>
                  </a:lnTo>
                  <a:lnTo>
                    <a:pt x="15240" y="1234440"/>
                  </a:lnTo>
                  <a:lnTo>
                    <a:pt x="0" y="1283970"/>
                  </a:lnTo>
                  <a:lnTo>
                    <a:pt x="0" y="1341120"/>
                  </a:lnTo>
                  <a:lnTo>
                    <a:pt x="7620" y="1375410"/>
                  </a:lnTo>
                  <a:lnTo>
                    <a:pt x="26670" y="1432560"/>
                  </a:lnTo>
                  <a:lnTo>
                    <a:pt x="64770" y="1508760"/>
                  </a:lnTo>
                  <a:lnTo>
                    <a:pt x="87630" y="1554480"/>
                  </a:lnTo>
                  <a:lnTo>
                    <a:pt x="121920" y="1609725"/>
                  </a:lnTo>
                  <a:lnTo>
                    <a:pt x="163830" y="1697355"/>
                  </a:lnTo>
                  <a:lnTo>
                    <a:pt x="186690" y="1754505"/>
                  </a:lnTo>
                  <a:lnTo>
                    <a:pt x="213360" y="1813560"/>
                  </a:lnTo>
                  <a:lnTo>
                    <a:pt x="232410" y="1859280"/>
                  </a:lnTo>
                  <a:lnTo>
                    <a:pt x="240030" y="1901190"/>
                  </a:lnTo>
                  <a:lnTo>
                    <a:pt x="255270" y="1931670"/>
                  </a:lnTo>
                  <a:lnTo>
                    <a:pt x="259080" y="1977390"/>
                  </a:lnTo>
                  <a:lnTo>
                    <a:pt x="236220" y="2000250"/>
                  </a:lnTo>
                  <a:lnTo>
                    <a:pt x="205740" y="2057400"/>
                  </a:lnTo>
                  <a:lnTo>
                    <a:pt x="182880" y="2099310"/>
                  </a:lnTo>
                  <a:lnTo>
                    <a:pt x="171450" y="2156460"/>
                  </a:lnTo>
                  <a:lnTo>
                    <a:pt x="163830" y="2190750"/>
                  </a:lnTo>
                  <a:lnTo>
                    <a:pt x="160020" y="2225040"/>
                  </a:lnTo>
                  <a:lnTo>
                    <a:pt x="163830" y="2266950"/>
                  </a:lnTo>
                  <a:lnTo>
                    <a:pt x="194310" y="2312670"/>
                  </a:lnTo>
                  <a:lnTo>
                    <a:pt x="259080" y="2350770"/>
                  </a:lnTo>
                  <a:lnTo>
                    <a:pt x="300990" y="2381250"/>
                  </a:lnTo>
                  <a:lnTo>
                    <a:pt x="342900" y="2400300"/>
                  </a:lnTo>
                  <a:lnTo>
                    <a:pt x="377190" y="2419350"/>
                  </a:lnTo>
                  <a:lnTo>
                    <a:pt x="415290" y="2446020"/>
                  </a:lnTo>
                  <a:lnTo>
                    <a:pt x="445770" y="2465070"/>
                  </a:lnTo>
                  <a:lnTo>
                    <a:pt x="464820" y="2495550"/>
                  </a:lnTo>
                  <a:lnTo>
                    <a:pt x="464820" y="2495550"/>
                  </a:lnTo>
                  <a:lnTo>
                    <a:pt x="510540" y="2522220"/>
                  </a:lnTo>
                  <a:lnTo>
                    <a:pt x="640080" y="2442210"/>
                  </a:lnTo>
                  <a:lnTo>
                    <a:pt x="689610" y="2442210"/>
                  </a:lnTo>
                  <a:lnTo>
                    <a:pt x="739140" y="2423160"/>
                  </a:lnTo>
                  <a:lnTo>
                    <a:pt x="777240" y="2396490"/>
                  </a:lnTo>
                  <a:lnTo>
                    <a:pt x="838200" y="2388870"/>
                  </a:lnTo>
                  <a:lnTo>
                    <a:pt x="868680" y="2377440"/>
                  </a:lnTo>
                  <a:lnTo>
                    <a:pt x="918210" y="2369820"/>
                  </a:lnTo>
                  <a:lnTo>
                    <a:pt x="956310" y="2369820"/>
                  </a:lnTo>
                  <a:lnTo>
                    <a:pt x="1021080" y="2388870"/>
                  </a:lnTo>
                  <a:lnTo>
                    <a:pt x="1066800" y="2419350"/>
                  </a:lnTo>
                  <a:lnTo>
                    <a:pt x="1085850" y="2442210"/>
                  </a:lnTo>
                  <a:lnTo>
                    <a:pt x="1120140" y="2476500"/>
                  </a:lnTo>
                  <a:lnTo>
                    <a:pt x="1181100" y="2495550"/>
                  </a:lnTo>
                  <a:lnTo>
                    <a:pt x="1238250" y="2510790"/>
                  </a:lnTo>
                  <a:lnTo>
                    <a:pt x="1303020" y="2503170"/>
                  </a:lnTo>
                  <a:lnTo>
                    <a:pt x="1428750" y="2491740"/>
                  </a:lnTo>
                  <a:lnTo>
                    <a:pt x="1504950" y="2491740"/>
                  </a:lnTo>
                  <a:lnTo>
                    <a:pt x="1592580" y="2564130"/>
                  </a:lnTo>
                  <a:lnTo>
                    <a:pt x="1630680" y="2621280"/>
                  </a:lnTo>
                  <a:lnTo>
                    <a:pt x="1657350" y="2670810"/>
                  </a:lnTo>
                  <a:lnTo>
                    <a:pt x="1687830" y="2716530"/>
                  </a:lnTo>
                  <a:lnTo>
                    <a:pt x="1722120" y="2766060"/>
                  </a:lnTo>
                  <a:lnTo>
                    <a:pt x="1783080" y="2819400"/>
                  </a:lnTo>
                  <a:lnTo>
                    <a:pt x="1840230" y="2838450"/>
                  </a:lnTo>
                  <a:lnTo>
                    <a:pt x="1878330" y="2838450"/>
                  </a:lnTo>
                  <a:lnTo>
                    <a:pt x="1931670" y="2819400"/>
                  </a:lnTo>
                  <a:lnTo>
                    <a:pt x="1965960" y="2788920"/>
                  </a:lnTo>
                  <a:lnTo>
                    <a:pt x="1992630" y="2762250"/>
                  </a:lnTo>
                  <a:lnTo>
                    <a:pt x="2030730" y="2743200"/>
                  </a:lnTo>
                  <a:lnTo>
                    <a:pt x="2068830" y="2727960"/>
                  </a:lnTo>
                  <a:lnTo>
                    <a:pt x="2095500" y="2697480"/>
                  </a:lnTo>
                  <a:lnTo>
                    <a:pt x="2110740" y="2670810"/>
                  </a:lnTo>
                  <a:lnTo>
                    <a:pt x="2122170" y="2617470"/>
                  </a:lnTo>
                  <a:lnTo>
                    <a:pt x="2122170" y="2575560"/>
                  </a:lnTo>
                  <a:lnTo>
                    <a:pt x="2114550" y="2522220"/>
                  </a:lnTo>
                  <a:lnTo>
                    <a:pt x="2133600" y="2457450"/>
                  </a:lnTo>
                  <a:lnTo>
                    <a:pt x="2148840" y="2415540"/>
                  </a:lnTo>
                  <a:lnTo>
                    <a:pt x="2164080" y="2381250"/>
                  </a:lnTo>
                  <a:lnTo>
                    <a:pt x="2179320" y="2350770"/>
                  </a:lnTo>
                  <a:lnTo>
                    <a:pt x="2255520" y="2346960"/>
                  </a:lnTo>
                  <a:lnTo>
                    <a:pt x="2305050" y="2316480"/>
                  </a:lnTo>
                  <a:lnTo>
                    <a:pt x="2346960" y="2293620"/>
                  </a:lnTo>
                  <a:lnTo>
                    <a:pt x="2381250" y="2274570"/>
                  </a:lnTo>
                  <a:lnTo>
                    <a:pt x="2411730" y="2251710"/>
                  </a:lnTo>
                  <a:lnTo>
                    <a:pt x="2434590" y="2232660"/>
                  </a:lnTo>
                  <a:lnTo>
                    <a:pt x="2446020" y="2194560"/>
                  </a:lnTo>
                  <a:lnTo>
                    <a:pt x="2480310" y="2118360"/>
                  </a:lnTo>
                  <a:lnTo>
                    <a:pt x="2506980" y="2061210"/>
                  </a:lnTo>
                  <a:lnTo>
                    <a:pt x="2548890" y="2007870"/>
                  </a:lnTo>
                  <a:lnTo>
                    <a:pt x="2556510" y="1988820"/>
                  </a:lnTo>
                  <a:lnTo>
                    <a:pt x="2579370" y="1965960"/>
                  </a:lnTo>
                  <a:lnTo>
                    <a:pt x="2579370" y="1965960"/>
                  </a:lnTo>
                  <a:lnTo>
                    <a:pt x="2617470" y="1927860"/>
                  </a:lnTo>
                  <a:lnTo>
                    <a:pt x="2636520" y="1885950"/>
                  </a:lnTo>
                  <a:lnTo>
                    <a:pt x="2644140" y="1847850"/>
                  </a:lnTo>
                  <a:lnTo>
                    <a:pt x="2659380" y="1802130"/>
                  </a:lnTo>
                  <a:lnTo>
                    <a:pt x="2693670" y="1798320"/>
                  </a:lnTo>
                  <a:lnTo>
                    <a:pt x="2724150" y="1771650"/>
                  </a:lnTo>
                  <a:lnTo>
                    <a:pt x="2743200" y="1733550"/>
                  </a:lnTo>
                  <a:lnTo>
                    <a:pt x="2750820" y="1722120"/>
                  </a:lnTo>
                  <a:lnTo>
                    <a:pt x="2727960" y="1695450"/>
                  </a:lnTo>
                  <a:lnTo>
                    <a:pt x="2697480" y="1664970"/>
                  </a:lnTo>
                  <a:lnTo>
                    <a:pt x="2663190" y="1626870"/>
                  </a:lnTo>
                  <a:lnTo>
                    <a:pt x="2644140" y="1584960"/>
                  </a:lnTo>
                  <a:lnTo>
                    <a:pt x="2606040" y="1565910"/>
                  </a:lnTo>
                  <a:lnTo>
                    <a:pt x="2564130" y="1531620"/>
                  </a:lnTo>
                  <a:lnTo>
                    <a:pt x="2545080" y="1482090"/>
                  </a:lnTo>
                  <a:lnTo>
                    <a:pt x="2529840" y="1424940"/>
                  </a:lnTo>
                  <a:lnTo>
                    <a:pt x="2526030" y="1383030"/>
                  </a:lnTo>
                  <a:lnTo>
                    <a:pt x="2495550" y="1356360"/>
                  </a:lnTo>
                  <a:lnTo>
                    <a:pt x="2446020" y="1348740"/>
                  </a:lnTo>
                  <a:lnTo>
                    <a:pt x="2388870" y="1341120"/>
                  </a:lnTo>
                  <a:lnTo>
                    <a:pt x="2312670" y="1337310"/>
                  </a:lnTo>
                  <a:lnTo>
                    <a:pt x="2247900" y="1333500"/>
                  </a:lnTo>
                  <a:lnTo>
                    <a:pt x="2209800" y="1310640"/>
                  </a:lnTo>
                  <a:lnTo>
                    <a:pt x="2175510" y="1291590"/>
                  </a:lnTo>
                  <a:lnTo>
                    <a:pt x="2152650" y="1253490"/>
                  </a:lnTo>
                  <a:lnTo>
                    <a:pt x="2154555" y="1205865"/>
                  </a:lnTo>
                  <a:lnTo>
                    <a:pt x="2156460" y="1123950"/>
                  </a:lnTo>
                  <a:lnTo>
                    <a:pt x="2160270" y="1093470"/>
                  </a:lnTo>
                  <a:lnTo>
                    <a:pt x="2160270" y="1059180"/>
                  </a:lnTo>
                  <a:lnTo>
                    <a:pt x="2156460" y="1017270"/>
                  </a:lnTo>
                  <a:lnTo>
                    <a:pt x="2179320" y="960120"/>
                  </a:lnTo>
                  <a:lnTo>
                    <a:pt x="2221230" y="876300"/>
                  </a:lnTo>
                  <a:lnTo>
                    <a:pt x="2247900" y="822960"/>
                  </a:lnTo>
                  <a:lnTo>
                    <a:pt x="2284095" y="767715"/>
                  </a:lnTo>
                  <a:lnTo>
                    <a:pt x="2305050" y="723900"/>
                  </a:lnTo>
                  <a:lnTo>
                    <a:pt x="2316480" y="666750"/>
                  </a:lnTo>
                  <a:lnTo>
                    <a:pt x="2327910" y="601980"/>
                  </a:lnTo>
                  <a:lnTo>
                    <a:pt x="2339340" y="537210"/>
                  </a:lnTo>
                  <a:lnTo>
                    <a:pt x="2339340" y="461010"/>
                  </a:lnTo>
                  <a:lnTo>
                    <a:pt x="2327910" y="388620"/>
                  </a:lnTo>
                  <a:lnTo>
                    <a:pt x="2316480" y="335280"/>
                  </a:lnTo>
                  <a:lnTo>
                    <a:pt x="2278380" y="289560"/>
                  </a:lnTo>
                  <a:lnTo>
                    <a:pt x="2205990" y="247650"/>
                  </a:lnTo>
                  <a:lnTo>
                    <a:pt x="2156460" y="228600"/>
                  </a:lnTo>
                  <a:lnTo>
                    <a:pt x="2106930" y="205740"/>
                  </a:lnTo>
                  <a:lnTo>
                    <a:pt x="2065020" y="167640"/>
                  </a:lnTo>
                  <a:lnTo>
                    <a:pt x="2028825" y="140970"/>
                  </a:lnTo>
                  <a:lnTo>
                    <a:pt x="1967865" y="97155"/>
                  </a:lnTo>
                  <a:lnTo>
                    <a:pt x="1931670" y="60960"/>
                  </a:lnTo>
                  <a:lnTo>
                    <a:pt x="1901190" y="30480"/>
                  </a:lnTo>
                  <a:lnTo>
                    <a:pt x="1874520" y="3810"/>
                  </a:lnTo>
                  <a:lnTo>
                    <a:pt x="1847850" y="0"/>
                  </a:lnTo>
                  <a:lnTo>
                    <a:pt x="1821180" y="22860"/>
                  </a:lnTo>
                  <a:lnTo>
                    <a:pt x="1752600" y="6858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9" name="기장군">
              <a:extLst>
                <a:ext uri="{FF2B5EF4-FFF2-40B4-BE49-F238E27FC236}">
                  <a16:creationId xmlns:a16="http://schemas.microsoft.com/office/drawing/2014/main" id="{DB1A1885-1E9E-4521-B96C-FCC46FACFDFA}"/>
                </a:ext>
              </a:extLst>
            </p:cNvPr>
            <p:cNvSpPr/>
            <p:nvPr/>
          </p:nvSpPr>
          <p:spPr>
            <a:xfrm>
              <a:off x="5214845" y="1852935"/>
              <a:ext cx="1931507" cy="2247863"/>
            </a:xfrm>
            <a:custGeom>
              <a:avLst/>
              <a:gdLst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26180 w 5097780"/>
                <a:gd name="connsiteY125" fmla="*/ 3947160 h 5897880"/>
                <a:gd name="connsiteX126" fmla="*/ 3726180 w 5097780"/>
                <a:gd name="connsiteY126" fmla="*/ 384048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26180 w 5097780"/>
                <a:gd name="connsiteY126" fmla="*/ 384048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01415 w 5097780"/>
                <a:gd name="connsiteY126" fmla="*/ 3832860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695700 w 5097780"/>
                <a:gd name="connsiteY124" fmla="*/ 4046220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70332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691890 w 5097780"/>
                <a:gd name="connsiteY121" fmla="*/ 4274820 h 5897880"/>
                <a:gd name="connsiteX122" fmla="*/ 371094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57600 w 5097780"/>
                <a:gd name="connsiteY120" fmla="*/ 435102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66160 w 5097780"/>
                <a:gd name="connsiteY119" fmla="*/ 440436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82340 w 5097780"/>
                <a:gd name="connsiteY116" fmla="*/ 457962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8960 w 5097780"/>
                <a:gd name="connsiteY103" fmla="*/ 4983480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47060 w 5097780"/>
                <a:gd name="connsiteY104" fmla="*/ 4945380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215640 w 5097780"/>
                <a:gd name="connsiteY106" fmla="*/ 489966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69920 w 5097780"/>
                <a:gd name="connsiteY94" fmla="*/ 554736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91740 w 5097780"/>
                <a:gd name="connsiteY80" fmla="*/ 5539740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60320 w 5097780"/>
                <a:gd name="connsiteY81" fmla="*/ 563880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75560 w 5097780"/>
                <a:gd name="connsiteY82" fmla="*/ 5775960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64130 w 5097780"/>
                <a:gd name="connsiteY82" fmla="*/ 5774055 h 5897880"/>
                <a:gd name="connsiteX83" fmla="*/ 2598420 w 5097780"/>
                <a:gd name="connsiteY83" fmla="*/ 5836920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897880"/>
                <a:gd name="connsiteX1" fmla="*/ 502920 w 5097780"/>
                <a:gd name="connsiteY1" fmla="*/ 1135380 h 5897880"/>
                <a:gd name="connsiteX2" fmla="*/ 472440 w 5097780"/>
                <a:gd name="connsiteY2" fmla="*/ 1188720 h 5897880"/>
                <a:gd name="connsiteX3" fmla="*/ 441960 w 5097780"/>
                <a:gd name="connsiteY3" fmla="*/ 1249680 h 5897880"/>
                <a:gd name="connsiteX4" fmla="*/ 419100 w 5097780"/>
                <a:gd name="connsiteY4" fmla="*/ 1325880 h 5897880"/>
                <a:gd name="connsiteX5" fmla="*/ 411480 w 5097780"/>
                <a:gd name="connsiteY5" fmla="*/ 1386840 h 5897880"/>
                <a:gd name="connsiteX6" fmla="*/ 396240 w 5097780"/>
                <a:gd name="connsiteY6" fmla="*/ 1463040 h 5897880"/>
                <a:gd name="connsiteX7" fmla="*/ 388620 w 5097780"/>
                <a:gd name="connsiteY7" fmla="*/ 1516380 h 5897880"/>
                <a:gd name="connsiteX8" fmla="*/ 358140 w 5097780"/>
                <a:gd name="connsiteY8" fmla="*/ 1584960 h 5897880"/>
                <a:gd name="connsiteX9" fmla="*/ 312420 w 5097780"/>
                <a:gd name="connsiteY9" fmla="*/ 1684020 h 5897880"/>
                <a:gd name="connsiteX10" fmla="*/ 274320 w 5097780"/>
                <a:gd name="connsiteY10" fmla="*/ 1729740 h 5897880"/>
                <a:gd name="connsiteX11" fmla="*/ 259080 w 5097780"/>
                <a:gd name="connsiteY11" fmla="*/ 1783080 h 5897880"/>
                <a:gd name="connsiteX12" fmla="*/ 220980 w 5097780"/>
                <a:gd name="connsiteY12" fmla="*/ 1844040 h 5897880"/>
                <a:gd name="connsiteX13" fmla="*/ 167640 w 5097780"/>
                <a:gd name="connsiteY13" fmla="*/ 1897380 h 5897880"/>
                <a:gd name="connsiteX14" fmla="*/ 106680 w 5097780"/>
                <a:gd name="connsiteY14" fmla="*/ 1927860 h 5897880"/>
                <a:gd name="connsiteX15" fmla="*/ 76200 w 5097780"/>
                <a:gd name="connsiteY15" fmla="*/ 2011680 h 5897880"/>
                <a:gd name="connsiteX16" fmla="*/ 60960 w 5097780"/>
                <a:gd name="connsiteY16" fmla="*/ 2080260 h 5897880"/>
                <a:gd name="connsiteX17" fmla="*/ 38100 w 5097780"/>
                <a:gd name="connsiteY17" fmla="*/ 2156460 h 5897880"/>
                <a:gd name="connsiteX18" fmla="*/ 30480 w 5097780"/>
                <a:gd name="connsiteY18" fmla="*/ 2202180 h 5897880"/>
                <a:gd name="connsiteX19" fmla="*/ 0 w 5097780"/>
                <a:gd name="connsiteY19" fmla="*/ 2263140 h 5897880"/>
                <a:gd name="connsiteX20" fmla="*/ 60960 w 5097780"/>
                <a:gd name="connsiteY20" fmla="*/ 2316480 h 5897880"/>
                <a:gd name="connsiteX21" fmla="*/ 114300 w 5097780"/>
                <a:gd name="connsiteY21" fmla="*/ 2377440 h 5897880"/>
                <a:gd name="connsiteX22" fmla="*/ 160020 w 5097780"/>
                <a:gd name="connsiteY22" fmla="*/ 2407920 h 5897880"/>
                <a:gd name="connsiteX23" fmla="*/ 205740 w 5097780"/>
                <a:gd name="connsiteY23" fmla="*/ 2446020 h 5897880"/>
                <a:gd name="connsiteX24" fmla="*/ 266700 w 5097780"/>
                <a:gd name="connsiteY24" fmla="*/ 2499360 h 5897880"/>
                <a:gd name="connsiteX25" fmla="*/ 365760 w 5097780"/>
                <a:gd name="connsiteY25" fmla="*/ 2529840 h 5897880"/>
                <a:gd name="connsiteX26" fmla="*/ 426720 w 5097780"/>
                <a:gd name="connsiteY26" fmla="*/ 2590800 h 5897880"/>
                <a:gd name="connsiteX27" fmla="*/ 457200 w 5097780"/>
                <a:gd name="connsiteY27" fmla="*/ 2682240 h 5897880"/>
                <a:gd name="connsiteX28" fmla="*/ 457200 w 5097780"/>
                <a:gd name="connsiteY28" fmla="*/ 2842260 h 5897880"/>
                <a:gd name="connsiteX29" fmla="*/ 434340 w 5097780"/>
                <a:gd name="connsiteY29" fmla="*/ 2918460 h 5897880"/>
                <a:gd name="connsiteX30" fmla="*/ 434340 w 5097780"/>
                <a:gd name="connsiteY30" fmla="*/ 2918460 h 5897880"/>
                <a:gd name="connsiteX31" fmla="*/ 381000 w 5097780"/>
                <a:gd name="connsiteY31" fmla="*/ 3078480 h 5897880"/>
                <a:gd name="connsiteX32" fmla="*/ 350520 w 5097780"/>
                <a:gd name="connsiteY32" fmla="*/ 3139440 h 5897880"/>
                <a:gd name="connsiteX33" fmla="*/ 312420 w 5097780"/>
                <a:gd name="connsiteY33" fmla="*/ 3208020 h 5897880"/>
                <a:gd name="connsiteX34" fmla="*/ 289560 w 5097780"/>
                <a:gd name="connsiteY34" fmla="*/ 3291840 h 5897880"/>
                <a:gd name="connsiteX35" fmla="*/ 266700 w 5097780"/>
                <a:gd name="connsiteY35" fmla="*/ 3307080 h 5897880"/>
                <a:gd name="connsiteX36" fmla="*/ 281940 w 5097780"/>
                <a:gd name="connsiteY36" fmla="*/ 3360420 h 5897880"/>
                <a:gd name="connsiteX37" fmla="*/ 274320 w 5097780"/>
                <a:gd name="connsiteY37" fmla="*/ 3436620 h 5897880"/>
                <a:gd name="connsiteX38" fmla="*/ 274320 w 5097780"/>
                <a:gd name="connsiteY38" fmla="*/ 3512820 h 5897880"/>
                <a:gd name="connsiteX39" fmla="*/ 297180 w 5097780"/>
                <a:gd name="connsiteY39" fmla="*/ 3566160 h 5897880"/>
                <a:gd name="connsiteX40" fmla="*/ 350520 w 5097780"/>
                <a:gd name="connsiteY40" fmla="*/ 3604260 h 5897880"/>
                <a:gd name="connsiteX41" fmla="*/ 464820 w 5097780"/>
                <a:gd name="connsiteY41" fmla="*/ 3611880 h 5897880"/>
                <a:gd name="connsiteX42" fmla="*/ 541020 w 5097780"/>
                <a:gd name="connsiteY42" fmla="*/ 3611880 h 5897880"/>
                <a:gd name="connsiteX43" fmla="*/ 632460 w 5097780"/>
                <a:gd name="connsiteY43" fmla="*/ 3619500 h 5897880"/>
                <a:gd name="connsiteX44" fmla="*/ 670560 w 5097780"/>
                <a:gd name="connsiteY44" fmla="*/ 3749040 h 5897880"/>
                <a:gd name="connsiteX45" fmla="*/ 701040 w 5097780"/>
                <a:gd name="connsiteY45" fmla="*/ 3817620 h 5897880"/>
                <a:gd name="connsiteX46" fmla="*/ 746760 w 5097780"/>
                <a:gd name="connsiteY46" fmla="*/ 3863340 h 5897880"/>
                <a:gd name="connsiteX47" fmla="*/ 830580 w 5097780"/>
                <a:gd name="connsiteY47" fmla="*/ 3924300 h 5897880"/>
                <a:gd name="connsiteX48" fmla="*/ 891540 w 5097780"/>
                <a:gd name="connsiteY48" fmla="*/ 3985260 h 5897880"/>
                <a:gd name="connsiteX49" fmla="*/ 1013460 w 5097780"/>
                <a:gd name="connsiteY49" fmla="*/ 4069080 h 5897880"/>
                <a:gd name="connsiteX50" fmla="*/ 1089660 w 5097780"/>
                <a:gd name="connsiteY50" fmla="*/ 4099560 h 5897880"/>
                <a:gd name="connsiteX51" fmla="*/ 1150620 w 5097780"/>
                <a:gd name="connsiteY51" fmla="*/ 4130040 h 5897880"/>
                <a:gd name="connsiteX52" fmla="*/ 1264920 w 5097780"/>
                <a:gd name="connsiteY52" fmla="*/ 4213860 h 5897880"/>
                <a:gd name="connsiteX53" fmla="*/ 1371600 w 5097780"/>
                <a:gd name="connsiteY53" fmla="*/ 4442460 h 5897880"/>
                <a:gd name="connsiteX54" fmla="*/ 1424940 w 5097780"/>
                <a:gd name="connsiteY54" fmla="*/ 4556760 h 5897880"/>
                <a:gd name="connsiteX55" fmla="*/ 1440180 w 5097780"/>
                <a:gd name="connsiteY55" fmla="*/ 4663440 h 5897880"/>
                <a:gd name="connsiteX56" fmla="*/ 1424940 w 5097780"/>
                <a:gd name="connsiteY56" fmla="*/ 4876800 h 5897880"/>
                <a:gd name="connsiteX57" fmla="*/ 1394460 w 5097780"/>
                <a:gd name="connsiteY57" fmla="*/ 4960620 h 5897880"/>
                <a:gd name="connsiteX58" fmla="*/ 1341120 w 5097780"/>
                <a:gd name="connsiteY58" fmla="*/ 5036820 h 5897880"/>
                <a:gd name="connsiteX59" fmla="*/ 1303020 w 5097780"/>
                <a:gd name="connsiteY59" fmla="*/ 5082540 h 5897880"/>
                <a:gd name="connsiteX60" fmla="*/ 1303020 w 5097780"/>
                <a:gd name="connsiteY60" fmla="*/ 5082540 h 5897880"/>
                <a:gd name="connsiteX61" fmla="*/ 1264920 w 5097780"/>
                <a:gd name="connsiteY61" fmla="*/ 5166360 h 5897880"/>
                <a:gd name="connsiteX62" fmla="*/ 1356360 w 5097780"/>
                <a:gd name="connsiteY62" fmla="*/ 5257800 h 5897880"/>
                <a:gd name="connsiteX63" fmla="*/ 1424940 w 5097780"/>
                <a:gd name="connsiteY63" fmla="*/ 5265420 h 5897880"/>
                <a:gd name="connsiteX64" fmla="*/ 1615440 w 5097780"/>
                <a:gd name="connsiteY64" fmla="*/ 5219700 h 5897880"/>
                <a:gd name="connsiteX65" fmla="*/ 1691640 w 5097780"/>
                <a:gd name="connsiteY65" fmla="*/ 5212080 h 5897880"/>
                <a:gd name="connsiteX66" fmla="*/ 1691640 w 5097780"/>
                <a:gd name="connsiteY66" fmla="*/ 5212080 h 5897880"/>
                <a:gd name="connsiteX67" fmla="*/ 1767840 w 5097780"/>
                <a:gd name="connsiteY67" fmla="*/ 5219700 h 5897880"/>
                <a:gd name="connsiteX68" fmla="*/ 1851660 w 5097780"/>
                <a:gd name="connsiteY68" fmla="*/ 5318760 h 5897880"/>
                <a:gd name="connsiteX69" fmla="*/ 1912620 w 5097780"/>
                <a:gd name="connsiteY69" fmla="*/ 5455920 h 5897880"/>
                <a:gd name="connsiteX70" fmla="*/ 1935480 w 5097780"/>
                <a:gd name="connsiteY70" fmla="*/ 5547360 h 5897880"/>
                <a:gd name="connsiteX71" fmla="*/ 1958340 w 5097780"/>
                <a:gd name="connsiteY71" fmla="*/ 5608320 h 5897880"/>
                <a:gd name="connsiteX72" fmla="*/ 1958340 w 5097780"/>
                <a:gd name="connsiteY72" fmla="*/ 5608320 h 5897880"/>
                <a:gd name="connsiteX73" fmla="*/ 2004060 w 5097780"/>
                <a:gd name="connsiteY73" fmla="*/ 5707380 h 5897880"/>
                <a:gd name="connsiteX74" fmla="*/ 2042160 w 5097780"/>
                <a:gd name="connsiteY74" fmla="*/ 5631180 h 5897880"/>
                <a:gd name="connsiteX75" fmla="*/ 2095500 w 5097780"/>
                <a:gd name="connsiteY75" fmla="*/ 5593080 h 5897880"/>
                <a:gd name="connsiteX76" fmla="*/ 2125980 w 5097780"/>
                <a:gd name="connsiteY76" fmla="*/ 5539740 h 5897880"/>
                <a:gd name="connsiteX77" fmla="*/ 2164080 w 5097780"/>
                <a:gd name="connsiteY77" fmla="*/ 5486400 h 5897880"/>
                <a:gd name="connsiteX78" fmla="*/ 2255520 w 5097780"/>
                <a:gd name="connsiteY78" fmla="*/ 5440680 h 5897880"/>
                <a:gd name="connsiteX79" fmla="*/ 2324100 w 5097780"/>
                <a:gd name="connsiteY79" fmla="*/ 5463540 h 5897880"/>
                <a:gd name="connsiteX80" fmla="*/ 2478405 w 5097780"/>
                <a:gd name="connsiteY80" fmla="*/ 5549265 h 5897880"/>
                <a:gd name="connsiteX81" fmla="*/ 2545080 w 5097780"/>
                <a:gd name="connsiteY81" fmla="*/ 5646420 h 5897880"/>
                <a:gd name="connsiteX82" fmla="*/ 2564130 w 5097780"/>
                <a:gd name="connsiteY82" fmla="*/ 5774055 h 5897880"/>
                <a:gd name="connsiteX83" fmla="*/ 2592705 w 5097780"/>
                <a:gd name="connsiteY83" fmla="*/ 5850255 h 5897880"/>
                <a:gd name="connsiteX84" fmla="*/ 2682240 w 5097780"/>
                <a:gd name="connsiteY84" fmla="*/ 5897880 h 5897880"/>
                <a:gd name="connsiteX85" fmla="*/ 2743200 w 5097780"/>
                <a:gd name="connsiteY85" fmla="*/ 5897880 h 5897880"/>
                <a:gd name="connsiteX86" fmla="*/ 2834640 w 5097780"/>
                <a:gd name="connsiteY86" fmla="*/ 5859780 h 5897880"/>
                <a:gd name="connsiteX87" fmla="*/ 2910840 w 5097780"/>
                <a:gd name="connsiteY87" fmla="*/ 5699760 h 5897880"/>
                <a:gd name="connsiteX88" fmla="*/ 2948940 w 5097780"/>
                <a:gd name="connsiteY88" fmla="*/ 5638800 h 5897880"/>
                <a:gd name="connsiteX89" fmla="*/ 2971800 w 5097780"/>
                <a:gd name="connsiteY89" fmla="*/ 5585460 h 5897880"/>
                <a:gd name="connsiteX90" fmla="*/ 3002280 w 5097780"/>
                <a:gd name="connsiteY90" fmla="*/ 5562600 h 5897880"/>
                <a:gd name="connsiteX91" fmla="*/ 3070860 w 5097780"/>
                <a:gd name="connsiteY91" fmla="*/ 5547360 h 5897880"/>
                <a:gd name="connsiteX92" fmla="*/ 3124200 w 5097780"/>
                <a:gd name="connsiteY92" fmla="*/ 5554980 h 5897880"/>
                <a:gd name="connsiteX93" fmla="*/ 3169920 w 5097780"/>
                <a:gd name="connsiteY93" fmla="*/ 5547360 h 5897880"/>
                <a:gd name="connsiteX94" fmla="*/ 3192780 w 5097780"/>
                <a:gd name="connsiteY94" fmla="*/ 5513070 h 5897880"/>
                <a:gd name="connsiteX95" fmla="*/ 3200400 w 5097780"/>
                <a:gd name="connsiteY95" fmla="*/ 5379720 h 5897880"/>
                <a:gd name="connsiteX96" fmla="*/ 3185160 w 5097780"/>
                <a:gd name="connsiteY96" fmla="*/ 5318760 h 5897880"/>
                <a:gd name="connsiteX97" fmla="*/ 3154680 w 5097780"/>
                <a:gd name="connsiteY97" fmla="*/ 5234940 h 5897880"/>
                <a:gd name="connsiteX98" fmla="*/ 3139440 w 5097780"/>
                <a:gd name="connsiteY98" fmla="*/ 5204460 h 5897880"/>
                <a:gd name="connsiteX99" fmla="*/ 3086100 w 5097780"/>
                <a:gd name="connsiteY99" fmla="*/ 5189220 h 5897880"/>
                <a:gd name="connsiteX100" fmla="*/ 3048000 w 5097780"/>
                <a:gd name="connsiteY100" fmla="*/ 5204460 h 5897880"/>
                <a:gd name="connsiteX101" fmla="*/ 3025140 w 5097780"/>
                <a:gd name="connsiteY101" fmla="*/ 5173980 h 5897880"/>
                <a:gd name="connsiteX102" fmla="*/ 3055620 w 5097780"/>
                <a:gd name="connsiteY102" fmla="*/ 5097780 h 5897880"/>
                <a:gd name="connsiteX103" fmla="*/ 3107055 w 5097780"/>
                <a:gd name="connsiteY103" fmla="*/ 5015865 h 5897880"/>
                <a:gd name="connsiteX104" fmla="*/ 3150870 w 5097780"/>
                <a:gd name="connsiteY104" fmla="*/ 4958715 h 5897880"/>
                <a:gd name="connsiteX105" fmla="*/ 3185160 w 5097780"/>
                <a:gd name="connsiteY105" fmla="*/ 4930140 h 5897880"/>
                <a:gd name="connsiteX106" fmla="*/ 3198495 w 5097780"/>
                <a:gd name="connsiteY106" fmla="*/ 4884420 h 5897880"/>
                <a:gd name="connsiteX107" fmla="*/ 3192780 w 5097780"/>
                <a:gd name="connsiteY107" fmla="*/ 4823460 h 5897880"/>
                <a:gd name="connsiteX108" fmla="*/ 3215640 w 5097780"/>
                <a:gd name="connsiteY108" fmla="*/ 4808220 h 5897880"/>
                <a:gd name="connsiteX109" fmla="*/ 3268980 w 5097780"/>
                <a:gd name="connsiteY109" fmla="*/ 4831080 h 5897880"/>
                <a:gd name="connsiteX110" fmla="*/ 3368040 w 5097780"/>
                <a:gd name="connsiteY110" fmla="*/ 4892040 h 5897880"/>
                <a:gd name="connsiteX111" fmla="*/ 3413760 w 5097780"/>
                <a:gd name="connsiteY111" fmla="*/ 4922520 h 5897880"/>
                <a:gd name="connsiteX112" fmla="*/ 3459480 w 5097780"/>
                <a:gd name="connsiteY112" fmla="*/ 4922520 h 5897880"/>
                <a:gd name="connsiteX113" fmla="*/ 3489960 w 5097780"/>
                <a:gd name="connsiteY113" fmla="*/ 4907280 h 5897880"/>
                <a:gd name="connsiteX114" fmla="*/ 3474720 w 5097780"/>
                <a:gd name="connsiteY114" fmla="*/ 4853940 h 5897880"/>
                <a:gd name="connsiteX115" fmla="*/ 3467100 w 5097780"/>
                <a:gd name="connsiteY115" fmla="*/ 4792980 h 5897880"/>
                <a:gd name="connsiteX116" fmla="*/ 3453765 w 5097780"/>
                <a:gd name="connsiteY116" fmla="*/ 4606290 h 5897880"/>
                <a:gd name="connsiteX117" fmla="*/ 3474720 w 5097780"/>
                <a:gd name="connsiteY117" fmla="*/ 4518660 h 5897880"/>
                <a:gd name="connsiteX118" fmla="*/ 3505200 w 5097780"/>
                <a:gd name="connsiteY118" fmla="*/ 4465320 h 5897880"/>
                <a:gd name="connsiteX119" fmla="*/ 3571875 w 5097780"/>
                <a:gd name="connsiteY119" fmla="*/ 4419600 h 5897880"/>
                <a:gd name="connsiteX120" fmla="*/ 3648075 w 5097780"/>
                <a:gd name="connsiteY120" fmla="*/ 4339590 h 5897880"/>
                <a:gd name="connsiteX121" fmla="*/ 3691890 w 5097780"/>
                <a:gd name="connsiteY121" fmla="*/ 4274820 h 5897880"/>
                <a:gd name="connsiteX122" fmla="*/ 3703320 w 5097780"/>
                <a:gd name="connsiteY122" fmla="*/ 4213860 h 5897880"/>
                <a:gd name="connsiteX123" fmla="*/ 3695700 w 5097780"/>
                <a:gd name="connsiteY123" fmla="*/ 4130040 h 5897880"/>
                <a:gd name="connsiteX124" fmla="*/ 3703320 w 5097780"/>
                <a:gd name="connsiteY124" fmla="*/ 4044315 h 5897880"/>
                <a:gd name="connsiteX125" fmla="*/ 3709035 w 5097780"/>
                <a:gd name="connsiteY125" fmla="*/ 3947160 h 5897880"/>
                <a:gd name="connsiteX126" fmla="*/ 3712845 w 5097780"/>
                <a:gd name="connsiteY126" fmla="*/ 3830955 h 5897880"/>
                <a:gd name="connsiteX127" fmla="*/ 3695700 w 5097780"/>
                <a:gd name="connsiteY127" fmla="*/ 3764280 h 5897880"/>
                <a:gd name="connsiteX128" fmla="*/ 3672840 w 5097780"/>
                <a:gd name="connsiteY128" fmla="*/ 3726180 h 5897880"/>
                <a:gd name="connsiteX129" fmla="*/ 3665220 w 5097780"/>
                <a:gd name="connsiteY129" fmla="*/ 3665220 h 5897880"/>
                <a:gd name="connsiteX130" fmla="*/ 3649980 w 5097780"/>
                <a:gd name="connsiteY130" fmla="*/ 3642360 h 5897880"/>
                <a:gd name="connsiteX131" fmla="*/ 3596640 w 5097780"/>
                <a:gd name="connsiteY131" fmla="*/ 3657600 h 5897880"/>
                <a:gd name="connsiteX132" fmla="*/ 3550920 w 5097780"/>
                <a:gd name="connsiteY132" fmla="*/ 3695700 h 5897880"/>
                <a:gd name="connsiteX133" fmla="*/ 3505200 w 5097780"/>
                <a:gd name="connsiteY133" fmla="*/ 3764280 h 5897880"/>
                <a:gd name="connsiteX134" fmla="*/ 3482340 w 5097780"/>
                <a:gd name="connsiteY134" fmla="*/ 3787140 h 5897880"/>
                <a:gd name="connsiteX135" fmla="*/ 3482340 w 5097780"/>
                <a:gd name="connsiteY135" fmla="*/ 3787140 h 5897880"/>
                <a:gd name="connsiteX136" fmla="*/ 3368040 w 5097780"/>
                <a:gd name="connsiteY136" fmla="*/ 3749040 h 5897880"/>
                <a:gd name="connsiteX137" fmla="*/ 3345180 w 5097780"/>
                <a:gd name="connsiteY137" fmla="*/ 3680460 h 5897880"/>
                <a:gd name="connsiteX138" fmla="*/ 3383280 w 5097780"/>
                <a:gd name="connsiteY138" fmla="*/ 3589020 h 5897880"/>
                <a:gd name="connsiteX139" fmla="*/ 3436620 w 5097780"/>
                <a:gd name="connsiteY139" fmla="*/ 3512820 h 5897880"/>
                <a:gd name="connsiteX140" fmla="*/ 3497580 w 5097780"/>
                <a:gd name="connsiteY140" fmla="*/ 3482340 h 5897880"/>
                <a:gd name="connsiteX141" fmla="*/ 3558540 w 5097780"/>
                <a:gd name="connsiteY141" fmla="*/ 3451860 h 5897880"/>
                <a:gd name="connsiteX142" fmla="*/ 3672840 w 5097780"/>
                <a:gd name="connsiteY142" fmla="*/ 3451860 h 5897880"/>
                <a:gd name="connsiteX143" fmla="*/ 3756660 w 5097780"/>
                <a:gd name="connsiteY143" fmla="*/ 3421380 h 5897880"/>
                <a:gd name="connsiteX144" fmla="*/ 3825240 w 5097780"/>
                <a:gd name="connsiteY144" fmla="*/ 3368040 h 5897880"/>
                <a:gd name="connsiteX145" fmla="*/ 3855720 w 5097780"/>
                <a:gd name="connsiteY145" fmla="*/ 3276600 h 5897880"/>
                <a:gd name="connsiteX146" fmla="*/ 3916680 w 5097780"/>
                <a:gd name="connsiteY146" fmla="*/ 3200400 h 5897880"/>
                <a:gd name="connsiteX147" fmla="*/ 3931920 w 5097780"/>
                <a:gd name="connsiteY147" fmla="*/ 3154680 h 5897880"/>
                <a:gd name="connsiteX148" fmla="*/ 3939540 w 5097780"/>
                <a:gd name="connsiteY148" fmla="*/ 3093720 h 5897880"/>
                <a:gd name="connsiteX149" fmla="*/ 3947160 w 5097780"/>
                <a:gd name="connsiteY149" fmla="*/ 2994660 h 5897880"/>
                <a:gd name="connsiteX150" fmla="*/ 3924300 w 5097780"/>
                <a:gd name="connsiteY150" fmla="*/ 2941320 h 5897880"/>
                <a:gd name="connsiteX151" fmla="*/ 3878580 w 5097780"/>
                <a:gd name="connsiteY151" fmla="*/ 2926080 h 5897880"/>
                <a:gd name="connsiteX152" fmla="*/ 3832860 w 5097780"/>
                <a:gd name="connsiteY152" fmla="*/ 2918460 h 5897880"/>
                <a:gd name="connsiteX153" fmla="*/ 3832860 w 5097780"/>
                <a:gd name="connsiteY153" fmla="*/ 2895600 h 5897880"/>
                <a:gd name="connsiteX154" fmla="*/ 3870960 w 5097780"/>
                <a:gd name="connsiteY154" fmla="*/ 2857500 h 5897880"/>
                <a:gd name="connsiteX155" fmla="*/ 3901440 w 5097780"/>
                <a:gd name="connsiteY155" fmla="*/ 2827020 h 5897880"/>
                <a:gd name="connsiteX156" fmla="*/ 3985260 w 5097780"/>
                <a:gd name="connsiteY156" fmla="*/ 2781300 h 5897880"/>
                <a:gd name="connsiteX157" fmla="*/ 3985260 w 5097780"/>
                <a:gd name="connsiteY157" fmla="*/ 2727960 h 5897880"/>
                <a:gd name="connsiteX158" fmla="*/ 3977640 w 5097780"/>
                <a:gd name="connsiteY158" fmla="*/ 2644140 h 5897880"/>
                <a:gd name="connsiteX159" fmla="*/ 3985260 w 5097780"/>
                <a:gd name="connsiteY159" fmla="*/ 2446020 h 5897880"/>
                <a:gd name="connsiteX160" fmla="*/ 3992880 w 5097780"/>
                <a:gd name="connsiteY160" fmla="*/ 2301240 h 5897880"/>
                <a:gd name="connsiteX161" fmla="*/ 4008120 w 5097780"/>
                <a:gd name="connsiteY161" fmla="*/ 2186940 h 5897880"/>
                <a:gd name="connsiteX162" fmla="*/ 4008120 w 5097780"/>
                <a:gd name="connsiteY162" fmla="*/ 2103120 h 5897880"/>
                <a:gd name="connsiteX163" fmla="*/ 4008120 w 5097780"/>
                <a:gd name="connsiteY163" fmla="*/ 2103120 h 5897880"/>
                <a:gd name="connsiteX164" fmla="*/ 4046220 w 5097780"/>
                <a:gd name="connsiteY164" fmla="*/ 2011680 h 5897880"/>
                <a:gd name="connsiteX165" fmla="*/ 4107180 w 5097780"/>
                <a:gd name="connsiteY165" fmla="*/ 1988820 h 5897880"/>
                <a:gd name="connsiteX166" fmla="*/ 4198620 w 5097780"/>
                <a:gd name="connsiteY166" fmla="*/ 1988820 h 5897880"/>
                <a:gd name="connsiteX167" fmla="*/ 4274820 w 5097780"/>
                <a:gd name="connsiteY167" fmla="*/ 1988820 h 5897880"/>
                <a:gd name="connsiteX168" fmla="*/ 4305300 w 5097780"/>
                <a:gd name="connsiteY168" fmla="*/ 1981200 h 5897880"/>
                <a:gd name="connsiteX169" fmla="*/ 4343400 w 5097780"/>
                <a:gd name="connsiteY169" fmla="*/ 1965960 h 5897880"/>
                <a:gd name="connsiteX170" fmla="*/ 4366260 w 5097780"/>
                <a:gd name="connsiteY170" fmla="*/ 1920240 h 5897880"/>
                <a:gd name="connsiteX171" fmla="*/ 4404360 w 5097780"/>
                <a:gd name="connsiteY171" fmla="*/ 1866900 h 5897880"/>
                <a:gd name="connsiteX172" fmla="*/ 4404360 w 5097780"/>
                <a:gd name="connsiteY172" fmla="*/ 1828800 h 5897880"/>
                <a:gd name="connsiteX173" fmla="*/ 4419600 w 5097780"/>
                <a:gd name="connsiteY173" fmla="*/ 1821180 h 5897880"/>
                <a:gd name="connsiteX174" fmla="*/ 4526280 w 5097780"/>
                <a:gd name="connsiteY174" fmla="*/ 1905000 h 5897880"/>
                <a:gd name="connsiteX175" fmla="*/ 4587240 w 5097780"/>
                <a:gd name="connsiteY175" fmla="*/ 1988820 h 5897880"/>
                <a:gd name="connsiteX176" fmla="*/ 4663440 w 5097780"/>
                <a:gd name="connsiteY176" fmla="*/ 2034540 h 5897880"/>
                <a:gd name="connsiteX177" fmla="*/ 4853940 w 5097780"/>
                <a:gd name="connsiteY177" fmla="*/ 2057400 h 5897880"/>
                <a:gd name="connsiteX178" fmla="*/ 4945380 w 5097780"/>
                <a:gd name="connsiteY178" fmla="*/ 2065020 h 5897880"/>
                <a:gd name="connsiteX179" fmla="*/ 4991100 w 5097780"/>
                <a:gd name="connsiteY179" fmla="*/ 2057400 h 5897880"/>
                <a:gd name="connsiteX180" fmla="*/ 5052060 w 5097780"/>
                <a:gd name="connsiteY180" fmla="*/ 2034540 h 5897880"/>
                <a:gd name="connsiteX181" fmla="*/ 5090160 w 5097780"/>
                <a:gd name="connsiteY181" fmla="*/ 2004060 h 5897880"/>
                <a:gd name="connsiteX182" fmla="*/ 5097780 w 5097780"/>
                <a:gd name="connsiteY182" fmla="*/ 1958340 h 5897880"/>
                <a:gd name="connsiteX183" fmla="*/ 5044440 w 5097780"/>
                <a:gd name="connsiteY183" fmla="*/ 1935480 h 5897880"/>
                <a:gd name="connsiteX184" fmla="*/ 5013960 w 5097780"/>
                <a:gd name="connsiteY184" fmla="*/ 1912620 h 5897880"/>
                <a:gd name="connsiteX185" fmla="*/ 5006340 w 5097780"/>
                <a:gd name="connsiteY185" fmla="*/ 1874520 h 5897880"/>
                <a:gd name="connsiteX186" fmla="*/ 5013960 w 5097780"/>
                <a:gd name="connsiteY186" fmla="*/ 1805940 h 5897880"/>
                <a:gd name="connsiteX187" fmla="*/ 5021580 w 5097780"/>
                <a:gd name="connsiteY187" fmla="*/ 1767840 h 5897880"/>
                <a:gd name="connsiteX188" fmla="*/ 5021580 w 5097780"/>
                <a:gd name="connsiteY188" fmla="*/ 1767840 h 5897880"/>
                <a:gd name="connsiteX189" fmla="*/ 5013960 w 5097780"/>
                <a:gd name="connsiteY189" fmla="*/ 1691640 h 5897880"/>
                <a:gd name="connsiteX190" fmla="*/ 4945380 w 5097780"/>
                <a:gd name="connsiteY190" fmla="*/ 1638300 h 5897880"/>
                <a:gd name="connsiteX191" fmla="*/ 4892040 w 5097780"/>
                <a:gd name="connsiteY191" fmla="*/ 1600200 h 5897880"/>
                <a:gd name="connsiteX192" fmla="*/ 4815840 w 5097780"/>
                <a:gd name="connsiteY192" fmla="*/ 1562100 h 5897880"/>
                <a:gd name="connsiteX193" fmla="*/ 4754880 w 5097780"/>
                <a:gd name="connsiteY193" fmla="*/ 1546860 h 5897880"/>
                <a:gd name="connsiteX194" fmla="*/ 4678680 w 5097780"/>
                <a:gd name="connsiteY194" fmla="*/ 1516380 h 5897880"/>
                <a:gd name="connsiteX195" fmla="*/ 4625340 w 5097780"/>
                <a:gd name="connsiteY195" fmla="*/ 1478280 h 5897880"/>
                <a:gd name="connsiteX196" fmla="*/ 4579620 w 5097780"/>
                <a:gd name="connsiteY196" fmla="*/ 1417320 h 5897880"/>
                <a:gd name="connsiteX197" fmla="*/ 4503420 w 5097780"/>
                <a:gd name="connsiteY197" fmla="*/ 1310640 h 5897880"/>
                <a:gd name="connsiteX198" fmla="*/ 4480560 w 5097780"/>
                <a:gd name="connsiteY198" fmla="*/ 1257300 h 5897880"/>
                <a:gd name="connsiteX199" fmla="*/ 4495800 w 5097780"/>
                <a:gd name="connsiteY199" fmla="*/ 1203960 h 5897880"/>
                <a:gd name="connsiteX200" fmla="*/ 4526280 w 5097780"/>
                <a:gd name="connsiteY200" fmla="*/ 1127760 h 5897880"/>
                <a:gd name="connsiteX201" fmla="*/ 4549140 w 5097780"/>
                <a:gd name="connsiteY201" fmla="*/ 1066800 h 5897880"/>
                <a:gd name="connsiteX202" fmla="*/ 4533900 w 5097780"/>
                <a:gd name="connsiteY202" fmla="*/ 1013460 h 5897880"/>
                <a:gd name="connsiteX203" fmla="*/ 4495800 w 5097780"/>
                <a:gd name="connsiteY203" fmla="*/ 914400 h 5897880"/>
                <a:gd name="connsiteX204" fmla="*/ 4465320 w 5097780"/>
                <a:gd name="connsiteY204" fmla="*/ 853440 h 5897880"/>
                <a:gd name="connsiteX205" fmla="*/ 4457700 w 5097780"/>
                <a:gd name="connsiteY205" fmla="*/ 807720 h 5897880"/>
                <a:gd name="connsiteX206" fmla="*/ 4457700 w 5097780"/>
                <a:gd name="connsiteY206" fmla="*/ 807720 h 5897880"/>
                <a:gd name="connsiteX207" fmla="*/ 4480560 w 5097780"/>
                <a:gd name="connsiteY207" fmla="*/ 723900 h 5897880"/>
                <a:gd name="connsiteX208" fmla="*/ 4480560 w 5097780"/>
                <a:gd name="connsiteY208" fmla="*/ 723900 h 5897880"/>
                <a:gd name="connsiteX209" fmla="*/ 4488180 w 5097780"/>
                <a:gd name="connsiteY209" fmla="*/ 662940 h 5897880"/>
                <a:gd name="connsiteX210" fmla="*/ 4488180 w 5097780"/>
                <a:gd name="connsiteY210" fmla="*/ 662940 h 5897880"/>
                <a:gd name="connsiteX211" fmla="*/ 4396740 w 5097780"/>
                <a:gd name="connsiteY211" fmla="*/ 541020 h 5897880"/>
                <a:gd name="connsiteX212" fmla="*/ 4358640 w 5097780"/>
                <a:gd name="connsiteY212" fmla="*/ 510540 h 5897880"/>
                <a:gd name="connsiteX213" fmla="*/ 4290060 w 5097780"/>
                <a:gd name="connsiteY213" fmla="*/ 464820 h 5897880"/>
                <a:gd name="connsiteX214" fmla="*/ 4183380 w 5097780"/>
                <a:gd name="connsiteY214" fmla="*/ 373380 h 5897880"/>
                <a:gd name="connsiteX215" fmla="*/ 4145280 w 5097780"/>
                <a:gd name="connsiteY215" fmla="*/ 236220 h 5897880"/>
                <a:gd name="connsiteX216" fmla="*/ 4130040 w 5097780"/>
                <a:gd name="connsiteY216" fmla="*/ 175260 h 5897880"/>
                <a:gd name="connsiteX217" fmla="*/ 4107180 w 5097780"/>
                <a:gd name="connsiteY217" fmla="*/ 106680 h 5897880"/>
                <a:gd name="connsiteX218" fmla="*/ 4038600 w 5097780"/>
                <a:gd name="connsiteY218" fmla="*/ 76200 h 5897880"/>
                <a:gd name="connsiteX219" fmla="*/ 3992880 w 5097780"/>
                <a:gd name="connsiteY219" fmla="*/ 38100 h 5897880"/>
                <a:gd name="connsiteX220" fmla="*/ 3886200 w 5097780"/>
                <a:gd name="connsiteY220" fmla="*/ 38100 h 5897880"/>
                <a:gd name="connsiteX221" fmla="*/ 3810000 w 5097780"/>
                <a:gd name="connsiteY221" fmla="*/ 45720 h 5897880"/>
                <a:gd name="connsiteX222" fmla="*/ 3718560 w 5097780"/>
                <a:gd name="connsiteY222" fmla="*/ 76200 h 5897880"/>
                <a:gd name="connsiteX223" fmla="*/ 3619500 w 5097780"/>
                <a:gd name="connsiteY223" fmla="*/ 99060 h 5897880"/>
                <a:gd name="connsiteX224" fmla="*/ 3550920 w 5097780"/>
                <a:gd name="connsiteY224" fmla="*/ 121920 h 5897880"/>
                <a:gd name="connsiteX225" fmla="*/ 3451860 w 5097780"/>
                <a:gd name="connsiteY225" fmla="*/ 152400 h 5897880"/>
                <a:gd name="connsiteX226" fmla="*/ 3329940 w 5097780"/>
                <a:gd name="connsiteY226" fmla="*/ 167640 h 5897880"/>
                <a:gd name="connsiteX227" fmla="*/ 3223260 w 5097780"/>
                <a:gd name="connsiteY227" fmla="*/ 175260 h 5897880"/>
                <a:gd name="connsiteX228" fmla="*/ 3108960 w 5097780"/>
                <a:gd name="connsiteY228" fmla="*/ 213360 h 5897880"/>
                <a:gd name="connsiteX229" fmla="*/ 2933700 w 5097780"/>
                <a:gd name="connsiteY229" fmla="*/ 266700 h 5897880"/>
                <a:gd name="connsiteX230" fmla="*/ 2857500 w 5097780"/>
                <a:gd name="connsiteY230" fmla="*/ 274320 h 5897880"/>
                <a:gd name="connsiteX231" fmla="*/ 2804160 w 5097780"/>
                <a:gd name="connsiteY231" fmla="*/ 297180 h 5897880"/>
                <a:gd name="connsiteX232" fmla="*/ 2743200 w 5097780"/>
                <a:gd name="connsiteY232" fmla="*/ 281940 h 5897880"/>
                <a:gd name="connsiteX233" fmla="*/ 2651760 w 5097780"/>
                <a:gd name="connsiteY233" fmla="*/ 259080 h 5897880"/>
                <a:gd name="connsiteX234" fmla="*/ 2621280 w 5097780"/>
                <a:gd name="connsiteY234" fmla="*/ 228600 h 5897880"/>
                <a:gd name="connsiteX235" fmla="*/ 2567940 w 5097780"/>
                <a:gd name="connsiteY235" fmla="*/ 182880 h 5897880"/>
                <a:gd name="connsiteX236" fmla="*/ 2522220 w 5097780"/>
                <a:gd name="connsiteY236" fmla="*/ 129540 h 5897880"/>
                <a:gd name="connsiteX237" fmla="*/ 2484120 w 5097780"/>
                <a:gd name="connsiteY237" fmla="*/ 68580 h 5897880"/>
                <a:gd name="connsiteX238" fmla="*/ 2369820 w 5097780"/>
                <a:gd name="connsiteY238" fmla="*/ 15240 h 5897880"/>
                <a:gd name="connsiteX239" fmla="*/ 2270760 w 5097780"/>
                <a:gd name="connsiteY239" fmla="*/ 0 h 5897880"/>
                <a:gd name="connsiteX240" fmla="*/ 2217420 w 5097780"/>
                <a:gd name="connsiteY240" fmla="*/ 0 h 5897880"/>
                <a:gd name="connsiteX241" fmla="*/ 2164080 w 5097780"/>
                <a:gd name="connsiteY241" fmla="*/ 15240 h 5897880"/>
                <a:gd name="connsiteX242" fmla="*/ 2133600 w 5097780"/>
                <a:gd name="connsiteY242" fmla="*/ 60960 h 5897880"/>
                <a:gd name="connsiteX243" fmla="*/ 2110740 w 5097780"/>
                <a:gd name="connsiteY243" fmla="*/ 137160 h 5897880"/>
                <a:gd name="connsiteX244" fmla="*/ 2141220 w 5097780"/>
                <a:gd name="connsiteY244" fmla="*/ 198120 h 5897880"/>
                <a:gd name="connsiteX245" fmla="*/ 2186940 w 5097780"/>
                <a:gd name="connsiteY245" fmla="*/ 236220 h 5897880"/>
                <a:gd name="connsiteX246" fmla="*/ 2247900 w 5097780"/>
                <a:gd name="connsiteY246" fmla="*/ 297180 h 5897880"/>
                <a:gd name="connsiteX247" fmla="*/ 2247900 w 5097780"/>
                <a:gd name="connsiteY247" fmla="*/ 297180 h 5897880"/>
                <a:gd name="connsiteX248" fmla="*/ 2316480 w 5097780"/>
                <a:gd name="connsiteY248" fmla="*/ 365760 h 5897880"/>
                <a:gd name="connsiteX249" fmla="*/ 2316480 w 5097780"/>
                <a:gd name="connsiteY249" fmla="*/ 411480 h 5897880"/>
                <a:gd name="connsiteX250" fmla="*/ 2301240 w 5097780"/>
                <a:gd name="connsiteY250" fmla="*/ 441960 h 5897880"/>
                <a:gd name="connsiteX251" fmla="*/ 2255520 w 5097780"/>
                <a:gd name="connsiteY251" fmla="*/ 464820 h 5897880"/>
                <a:gd name="connsiteX252" fmla="*/ 2255520 w 5097780"/>
                <a:gd name="connsiteY252" fmla="*/ 464820 h 5897880"/>
                <a:gd name="connsiteX253" fmla="*/ 2225040 w 5097780"/>
                <a:gd name="connsiteY253" fmla="*/ 579120 h 5897880"/>
                <a:gd name="connsiteX254" fmla="*/ 2202180 w 5097780"/>
                <a:gd name="connsiteY254" fmla="*/ 716280 h 5897880"/>
                <a:gd name="connsiteX255" fmla="*/ 2164080 w 5097780"/>
                <a:gd name="connsiteY255" fmla="*/ 777240 h 5897880"/>
                <a:gd name="connsiteX256" fmla="*/ 2118360 w 5097780"/>
                <a:gd name="connsiteY256" fmla="*/ 800100 h 5897880"/>
                <a:gd name="connsiteX257" fmla="*/ 2057400 w 5097780"/>
                <a:gd name="connsiteY257" fmla="*/ 807720 h 5897880"/>
                <a:gd name="connsiteX258" fmla="*/ 1996440 w 5097780"/>
                <a:gd name="connsiteY258" fmla="*/ 830580 h 5897880"/>
                <a:gd name="connsiteX259" fmla="*/ 1965960 w 5097780"/>
                <a:gd name="connsiteY259" fmla="*/ 861060 h 5897880"/>
                <a:gd name="connsiteX260" fmla="*/ 1920240 w 5097780"/>
                <a:gd name="connsiteY260" fmla="*/ 922020 h 5897880"/>
                <a:gd name="connsiteX261" fmla="*/ 1859280 w 5097780"/>
                <a:gd name="connsiteY261" fmla="*/ 937260 h 5897880"/>
                <a:gd name="connsiteX262" fmla="*/ 1790700 w 5097780"/>
                <a:gd name="connsiteY262" fmla="*/ 960120 h 5897880"/>
                <a:gd name="connsiteX263" fmla="*/ 1684020 w 5097780"/>
                <a:gd name="connsiteY263" fmla="*/ 975360 h 5897880"/>
                <a:gd name="connsiteX264" fmla="*/ 1623060 w 5097780"/>
                <a:gd name="connsiteY264" fmla="*/ 975360 h 5897880"/>
                <a:gd name="connsiteX265" fmla="*/ 1516380 w 5097780"/>
                <a:gd name="connsiteY265" fmla="*/ 944880 h 5897880"/>
                <a:gd name="connsiteX266" fmla="*/ 1386840 w 5097780"/>
                <a:gd name="connsiteY266" fmla="*/ 906780 h 5897880"/>
                <a:gd name="connsiteX267" fmla="*/ 1310640 w 5097780"/>
                <a:gd name="connsiteY267" fmla="*/ 868680 h 5897880"/>
                <a:gd name="connsiteX268" fmla="*/ 1211580 w 5097780"/>
                <a:gd name="connsiteY268" fmla="*/ 822960 h 5897880"/>
                <a:gd name="connsiteX269" fmla="*/ 1127760 w 5097780"/>
                <a:gd name="connsiteY269" fmla="*/ 754380 h 5897880"/>
                <a:gd name="connsiteX270" fmla="*/ 1074420 w 5097780"/>
                <a:gd name="connsiteY270" fmla="*/ 640080 h 5897880"/>
                <a:gd name="connsiteX271" fmla="*/ 1005840 w 5097780"/>
                <a:gd name="connsiteY271" fmla="*/ 632460 h 5897880"/>
                <a:gd name="connsiteX272" fmla="*/ 899160 w 5097780"/>
                <a:gd name="connsiteY272" fmla="*/ 632460 h 5897880"/>
                <a:gd name="connsiteX273" fmla="*/ 822960 w 5097780"/>
                <a:gd name="connsiteY273" fmla="*/ 640080 h 5897880"/>
                <a:gd name="connsiteX274" fmla="*/ 685800 w 5097780"/>
                <a:gd name="connsiteY274" fmla="*/ 655320 h 5897880"/>
                <a:gd name="connsiteX275" fmla="*/ 594360 w 5097780"/>
                <a:gd name="connsiteY275" fmla="*/ 655320 h 5897880"/>
                <a:gd name="connsiteX276" fmla="*/ 518160 w 5097780"/>
                <a:gd name="connsiteY276" fmla="*/ 693420 h 5897880"/>
                <a:gd name="connsiteX277" fmla="*/ 472440 w 5097780"/>
                <a:gd name="connsiteY277" fmla="*/ 708660 h 5897880"/>
                <a:gd name="connsiteX278" fmla="*/ 449580 w 5097780"/>
                <a:gd name="connsiteY278" fmla="*/ 746760 h 5897880"/>
                <a:gd name="connsiteX279" fmla="*/ 472440 w 5097780"/>
                <a:gd name="connsiteY279" fmla="*/ 822960 h 5897880"/>
                <a:gd name="connsiteX280" fmla="*/ 518160 w 5097780"/>
                <a:gd name="connsiteY280" fmla="*/ 861060 h 5897880"/>
                <a:gd name="connsiteX281" fmla="*/ 563880 w 5097780"/>
                <a:gd name="connsiteY281" fmla="*/ 899160 h 5897880"/>
                <a:gd name="connsiteX282" fmla="*/ 594360 w 5097780"/>
                <a:gd name="connsiteY282" fmla="*/ 952500 h 5897880"/>
                <a:gd name="connsiteX283" fmla="*/ 594360 w 5097780"/>
                <a:gd name="connsiteY283" fmla="*/ 967740 h 5897880"/>
                <a:gd name="connsiteX284" fmla="*/ 548640 w 5097780"/>
                <a:gd name="connsiteY284" fmla="*/ 1051560 h 589788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34640 w 5097780"/>
                <a:gd name="connsiteY86" fmla="*/ 5859780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34640 w 5097780"/>
                <a:gd name="connsiteY86" fmla="*/ 5859780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4060 w 5097780"/>
                <a:gd name="connsiteY73" fmla="*/ 570738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64920 w 5097780"/>
                <a:gd name="connsiteY61" fmla="*/ 516636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0250 w 5097780"/>
                <a:gd name="connsiteY73" fmla="*/ 569595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303020 w 5097780"/>
                <a:gd name="connsiteY60" fmla="*/ 5082540 h 5913120"/>
                <a:gd name="connsiteX61" fmla="*/ 1253490 w 5097780"/>
                <a:gd name="connsiteY61" fmla="*/ 5143500 h 5913120"/>
                <a:gd name="connsiteX62" fmla="*/ 1356360 w 5097780"/>
                <a:gd name="connsiteY62" fmla="*/ 5257800 h 5913120"/>
                <a:gd name="connsiteX63" fmla="*/ 1424940 w 5097780"/>
                <a:gd name="connsiteY63" fmla="*/ 5265420 h 5913120"/>
                <a:gd name="connsiteX64" fmla="*/ 1615440 w 5097780"/>
                <a:gd name="connsiteY64" fmla="*/ 5219700 h 5913120"/>
                <a:gd name="connsiteX65" fmla="*/ 1691640 w 5097780"/>
                <a:gd name="connsiteY65" fmla="*/ 5212080 h 5913120"/>
                <a:gd name="connsiteX66" fmla="*/ 1691640 w 5097780"/>
                <a:gd name="connsiteY66" fmla="*/ 5212080 h 5913120"/>
                <a:gd name="connsiteX67" fmla="*/ 1767840 w 5097780"/>
                <a:gd name="connsiteY67" fmla="*/ 5219700 h 5913120"/>
                <a:gd name="connsiteX68" fmla="*/ 1851660 w 5097780"/>
                <a:gd name="connsiteY68" fmla="*/ 5318760 h 5913120"/>
                <a:gd name="connsiteX69" fmla="*/ 1912620 w 5097780"/>
                <a:gd name="connsiteY69" fmla="*/ 5455920 h 5913120"/>
                <a:gd name="connsiteX70" fmla="*/ 1935480 w 5097780"/>
                <a:gd name="connsiteY70" fmla="*/ 5547360 h 5913120"/>
                <a:gd name="connsiteX71" fmla="*/ 1958340 w 5097780"/>
                <a:gd name="connsiteY71" fmla="*/ 5608320 h 5913120"/>
                <a:gd name="connsiteX72" fmla="*/ 1958340 w 5097780"/>
                <a:gd name="connsiteY72" fmla="*/ 5608320 h 5913120"/>
                <a:gd name="connsiteX73" fmla="*/ 2000250 w 5097780"/>
                <a:gd name="connsiteY73" fmla="*/ 5695950 h 5913120"/>
                <a:gd name="connsiteX74" fmla="*/ 2042160 w 5097780"/>
                <a:gd name="connsiteY74" fmla="*/ 5631180 h 5913120"/>
                <a:gd name="connsiteX75" fmla="*/ 2095500 w 5097780"/>
                <a:gd name="connsiteY75" fmla="*/ 5593080 h 5913120"/>
                <a:gd name="connsiteX76" fmla="*/ 2125980 w 5097780"/>
                <a:gd name="connsiteY76" fmla="*/ 5539740 h 5913120"/>
                <a:gd name="connsiteX77" fmla="*/ 2164080 w 5097780"/>
                <a:gd name="connsiteY77" fmla="*/ 5486400 h 5913120"/>
                <a:gd name="connsiteX78" fmla="*/ 2255520 w 5097780"/>
                <a:gd name="connsiteY78" fmla="*/ 5440680 h 5913120"/>
                <a:gd name="connsiteX79" fmla="*/ 2324100 w 5097780"/>
                <a:gd name="connsiteY79" fmla="*/ 5463540 h 5913120"/>
                <a:gd name="connsiteX80" fmla="*/ 2478405 w 5097780"/>
                <a:gd name="connsiteY80" fmla="*/ 5549265 h 5913120"/>
                <a:gd name="connsiteX81" fmla="*/ 2545080 w 5097780"/>
                <a:gd name="connsiteY81" fmla="*/ 5646420 h 5913120"/>
                <a:gd name="connsiteX82" fmla="*/ 2564130 w 5097780"/>
                <a:gd name="connsiteY82" fmla="*/ 5774055 h 5913120"/>
                <a:gd name="connsiteX83" fmla="*/ 2592705 w 5097780"/>
                <a:gd name="connsiteY83" fmla="*/ 5850255 h 5913120"/>
                <a:gd name="connsiteX84" fmla="*/ 2687955 w 5097780"/>
                <a:gd name="connsiteY84" fmla="*/ 5913120 h 5913120"/>
                <a:gd name="connsiteX85" fmla="*/ 2743200 w 5097780"/>
                <a:gd name="connsiteY85" fmla="*/ 5897880 h 5913120"/>
                <a:gd name="connsiteX86" fmla="*/ 2825115 w 5097780"/>
                <a:gd name="connsiteY86" fmla="*/ 5842635 h 5913120"/>
                <a:gd name="connsiteX87" fmla="*/ 2910840 w 5097780"/>
                <a:gd name="connsiteY87" fmla="*/ 5699760 h 5913120"/>
                <a:gd name="connsiteX88" fmla="*/ 2948940 w 5097780"/>
                <a:gd name="connsiteY88" fmla="*/ 5638800 h 5913120"/>
                <a:gd name="connsiteX89" fmla="*/ 2971800 w 5097780"/>
                <a:gd name="connsiteY89" fmla="*/ 5585460 h 5913120"/>
                <a:gd name="connsiteX90" fmla="*/ 3002280 w 5097780"/>
                <a:gd name="connsiteY90" fmla="*/ 5562600 h 5913120"/>
                <a:gd name="connsiteX91" fmla="*/ 3070860 w 5097780"/>
                <a:gd name="connsiteY91" fmla="*/ 5547360 h 5913120"/>
                <a:gd name="connsiteX92" fmla="*/ 3124200 w 5097780"/>
                <a:gd name="connsiteY92" fmla="*/ 5554980 h 5913120"/>
                <a:gd name="connsiteX93" fmla="*/ 3169920 w 5097780"/>
                <a:gd name="connsiteY93" fmla="*/ 5547360 h 5913120"/>
                <a:gd name="connsiteX94" fmla="*/ 3192780 w 5097780"/>
                <a:gd name="connsiteY94" fmla="*/ 5513070 h 5913120"/>
                <a:gd name="connsiteX95" fmla="*/ 3200400 w 5097780"/>
                <a:gd name="connsiteY95" fmla="*/ 5379720 h 5913120"/>
                <a:gd name="connsiteX96" fmla="*/ 3185160 w 5097780"/>
                <a:gd name="connsiteY96" fmla="*/ 5318760 h 5913120"/>
                <a:gd name="connsiteX97" fmla="*/ 3154680 w 5097780"/>
                <a:gd name="connsiteY97" fmla="*/ 5234940 h 5913120"/>
                <a:gd name="connsiteX98" fmla="*/ 3139440 w 5097780"/>
                <a:gd name="connsiteY98" fmla="*/ 5204460 h 5913120"/>
                <a:gd name="connsiteX99" fmla="*/ 3086100 w 5097780"/>
                <a:gd name="connsiteY99" fmla="*/ 5189220 h 5913120"/>
                <a:gd name="connsiteX100" fmla="*/ 3048000 w 5097780"/>
                <a:gd name="connsiteY100" fmla="*/ 5204460 h 5913120"/>
                <a:gd name="connsiteX101" fmla="*/ 3025140 w 5097780"/>
                <a:gd name="connsiteY101" fmla="*/ 5173980 h 5913120"/>
                <a:gd name="connsiteX102" fmla="*/ 3055620 w 5097780"/>
                <a:gd name="connsiteY102" fmla="*/ 5097780 h 5913120"/>
                <a:gd name="connsiteX103" fmla="*/ 3107055 w 5097780"/>
                <a:gd name="connsiteY103" fmla="*/ 5015865 h 5913120"/>
                <a:gd name="connsiteX104" fmla="*/ 3150870 w 5097780"/>
                <a:gd name="connsiteY104" fmla="*/ 4958715 h 5913120"/>
                <a:gd name="connsiteX105" fmla="*/ 3185160 w 5097780"/>
                <a:gd name="connsiteY105" fmla="*/ 4930140 h 5913120"/>
                <a:gd name="connsiteX106" fmla="*/ 3198495 w 5097780"/>
                <a:gd name="connsiteY106" fmla="*/ 4884420 h 5913120"/>
                <a:gd name="connsiteX107" fmla="*/ 3192780 w 5097780"/>
                <a:gd name="connsiteY107" fmla="*/ 4823460 h 5913120"/>
                <a:gd name="connsiteX108" fmla="*/ 3215640 w 5097780"/>
                <a:gd name="connsiteY108" fmla="*/ 4808220 h 5913120"/>
                <a:gd name="connsiteX109" fmla="*/ 3268980 w 5097780"/>
                <a:gd name="connsiteY109" fmla="*/ 4831080 h 5913120"/>
                <a:gd name="connsiteX110" fmla="*/ 3368040 w 5097780"/>
                <a:gd name="connsiteY110" fmla="*/ 4892040 h 5913120"/>
                <a:gd name="connsiteX111" fmla="*/ 3413760 w 5097780"/>
                <a:gd name="connsiteY111" fmla="*/ 4922520 h 5913120"/>
                <a:gd name="connsiteX112" fmla="*/ 3459480 w 5097780"/>
                <a:gd name="connsiteY112" fmla="*/ 4922520 h 5913120"/>
                <a:gd name="connsiteX113" fmla="*/ 3489960 w 5097780"/>
                <a:gd name="connsiteY113" fmla="*/ 4907280 h 5913120"/>
                <a:gd name="connsiteX114" fmla="*/ 3474720 w 5097780"/>
                <a:gd name="connsiteY114" fmla="*/ 4853940 h 5913120"/>
                <a:gd name="connsiteX115" fmla="*/ 3467100 w 5097780"/>
                <a:gd name="connsiteY115" fmla="*/ 4792980 h 5913120"/>
                <a:gd name="connsiteX116" fmla="*/ 3453765 w 5097780"/>
                <a:gd name="connsiteY116" fmla="*/ 4606290 h 5913120"/>
                <a:gd name="connsiteX117" fmla="*/ 3474720 w 5097780"/>
                <a:gd name="connsiteY117" fmla="*/ 4518660 h 5913120"/>
                <a:gd name="connsiteX118" fmla="*/ 3505200 w 5097780"/>
                <a:gd name="connsiteY118" fmla="*/ 4465320 h 5913120"/>
                <a:gd name="connsiteX119" fmla="*/ 3571875 w 5097780"/>
                <a:gd name="connsiteY119" fmla="*/ 4419600 h 5913120"/>
                <a:gd name="connsiteX120" fmla="*/ 3648075 w 5097780"/>
                <a:gd name="connsiteY120" fmla="*/ 4339590 h 5913120"/>
                <a:gd name="connsiteX121" fmla="*/ 3691890 w 5097780"/>
                <a:gd name="connsiteY121" fmla="*/ 4274820 h 5913120"/>
                <a:gd name="connsiteX122" fmla="*/ 3703320 w 5097780"/>
                <a:gd name="connsiteY122" fmla="*/ 4213860 h 5913120"/>
                <a:gd name="connsiteX123" fmla="*/ 3695700 w 5097780"/>
                <a:gd name="connsiteY123" fmla="*/ 4130040 h 5913120"/>
                <a:gd name="connsiteX124" fmla="*/ 3703320 w 5097780"/>
                <a:gd name="connsiteY124" fmla="*/ 4044315 h 5913120"/>
                <a:gd name="connsiteX125" fmla="*/ 3709035 w 5097780"/>
                <a:gd name="connsiteY125" fmla="*/ 3947160 h 5913120"/>
                <a:gd name="connsiteX126" fmla="*/ 3712845 w 5097780"/>
                <a:gd name="connsiteY126" fmla="*/ 3830955 h 5913120"/>
                <a:gd name="connsiteX127" fmla="*/ 3695700 w 5097780"/>
                <a:gd name="connsiteY127" fmla="*/ 3764280 h 5913120"/>
                <a:gd name="connsiteX128" fmla="*/ 3672840 w 5097780"/>
                <a:gd name="connsiteY128" fmla="*/ 3726180 h 5913120"/>
                <a:gd name="connsiteX129" fmla="*/ 3665220 w 5097780"/>
                <a:gd name="connsiteY129" fmla="*/ 3665220 h 5913120"/>
                <a:gd name="connsiteX130" fmla="*/ 3649980 w 5097780"/>
                <a:gd name="connsiteY130" fmla="*/ 3642360 h 5913120"/>
                <a:gd name="connsiteX131" fmla="*/ 3596640 w 5097780"/>
                <a:gd name="connsiteY131" fmla="*/ 3657600 h 5913120"/>
                <a:gd name="connsiteX132" fmla="*/ 3550920 w 5097780"/>
                <a:gd name="connsiteY132" fmla="*/ 3695700 h 5913120"/>
                <a:gd name="connsiteX133" fmla="*/ 3505200 w 5097780"/>
                <a:gd name="connsiteY133" fmla="*/ 3764280 h 5913120"/>
                <a:gd name="connsiteX134" fmla="*/ 3482340 w 5097780"/>
                <a:gd name="connsiteY134" fmla="*/ 3787140 h 5913120"/>
                <a:gd name="connsiteX135" fmla="*/ 3482340 w 5097780"/>
                <a:gd name="connsiteY135" fmla="*/ 3787140 h 5913120"/>
                <a:gd name="connsiteX136" fmla="*/ 3368040 w 5097780"/>
                <a:gd name="connsiteY136" fmla="*/ 3749040 h 5913120"/>
                <a:gd name="connsiteX137" fmla="*/ 3345180 w 5097780"/>
                <a:gd name="connsiteY137" fmla="*/ 3680460 h 5913120"/>
                <a:gd name="connsiteX138" fmla="*/ 3383280 w 5097780"/>
                <a:gd name="connsiteY138" fmla="*/ 3589020 h 5913120"/>
                <a:gd name="connsiteX139" fmla="*/ 3436620 w 5097780"/>
                <a:gd name="connsiteY139" fmla="*/ 3512820 h 5913120"/>
                <a:gd name="connsiteX140" fmla="*/ 3497580 w 5097780"/>
                <a:gd name="connsiteY140" fmla="*/ 3482340 h 5913120"/>
                <a:gd name="connsiteX141" fmla="*/ 3558540 w 5097780"/>
                <a:gd name="connsiteY141" fmla="*/ 3451860 h 5913120"/>
                <a:gd name="connsiteX142" fmla="*/ 3672840 w 5097780"/>
                <a:gd name="connsiteY142" fmla="*/ 3451860 h 5913120"/>
                <a:gd name="connsiteX143" fmla="*/ 3756660 w 5097780"/>
                <a:gd name="connsiteY143" fmla="*/ 3421380 h 5913120"/>
                <a:gd name="connsiteX144" fmla="*/ 3825240 w 5097780"/>
                <a:gd name="connsiteY144" fmla="*/ 3368040 h 5913120"/>
                <a:gd name="connsiteX145" fmla="*/ 3855720 w 5097780"/>
                <a:gd name="connsiteY145" fmla="*/ 3276600 h 5913120"/>
                <a:gd name="connsiteX146" fmla="*/ 3916680 w 5097780"/>
                <a:gd name="connsiteY146" fmla="*/ 3200400 h 5913120"/>
                <a:gd name="connsiteX147" fmla="*/ 3931920 w 5097780"/>
                <a:gd name="connsiteY147" fmla="*/ 3154680 h 5913120"/>
                <a:gd name="connsiteX148" fmla="*/ 3939540 w 5097780"/>
                <a:gd name="connsiteY148" fmla="*/ 3093720 h 5913120"/>
                <a:gd name="connsiteX149" fmla="*/ 3947160 w 5097780"/>
                <a:gd name="connsiteY149" fmla="*/ 2994660 h 5913120"/>
                <a:gd name="connsiteX150" fmla="*/ 3924300 w 5097780"/>
                <a:gd name="connsiteY150" fmla="*/ 2941320 h 5913120"/>
                <a:gd name="connsiteX151" fmla="*/ 3878580 w 5097780"/>
                <a:gd name="connsiteY151" fmla="*/ 2926080 h 5913120"/>
                <a:gd name="connsiteX152" fmla="*/ 3832860 w 5097780"/>
                <a:gd name="connsiteY152" fmla="*/ 2918460 h 5913120"/>
                <a:gd name="connsiteX153" fmla="*/ 3832860 w 5097780"/>
                <a:gd name="connsiteY153" fmla="*/ 2895600 h 5913120"/>
                <a:gd name="connsiteX154" fmla="*/ 3870960 w 5097780"/>
                <a:gd name="connsiteY154" fmla="*/ 2857500 h 5913120"/>
                <a:gd name="connsiteX155" fmla="*/ 3901440 w 5097780"/>
                <a:gd name="connsiteY155" fmla="*/ 2827020 h 5913120"/>
                <a:gd name="connsiteX156" fmla="*/ 3985260 w 5097780"/>
                <a:gd name="connsiteY156" fmla="*/ 2781300 h 5913120"/>
                <a:gd name="connsiteX157" fmla="*/ 3985260 w 5097780"/>
                <a:gd name="connsiteY157" fmla="*/ 2727960 h 5913120"/>
                <a:gd name="connsiteX158" fmla="*/ 3977640 w 5097780"/>
                <a:gd name="connsiteY158" fmla="*/ 2644140 h 5913120"/>
                <a:gd name="connsiteX159" fmla="*/ 3985260 w 5097780"/>
                <a:gd name="connsiteY159" fmla="*/ 2446020 h 5913120"/>
                <a:gd name="connsiteX160" fmla="*/ 3992880 w 5097780"/>
                <a:gd name="connsiteY160" fmla="*/ 2301240 h 5913120"/>
                <a:gd name="connsiteX161" fmla="*/ 4008120 w 5097780"/>
                <a:gd name="connsiteY161" fmla="*/ 2186940 h 5913120"/>
                <a:gd name="connsiteX162" fmla="*/ 4008120 w 5097780"/>
                <a:gd name="connsiteY162" fmla="*/ 2103120 h 5913120"/>
                <a:gd name="connsiteX163" fmla="*/ 4008120 w 5097780"/>
                <a:gd name="connsiteY163" fmla="*/ 2103120 h 5913120"/>
                <a:gd name="connsiteX164" fmla="*/ 4046220 w 5097780"/>
                <a:gd name="connsiteY164" fmla="*/ 2011680 h 5913120"/>
                <a:gd name="connsiteX165" fmla="*/ 4107180 w 5097780"/>
                <a:gd name="connsiteY165" fmla="*/ 1988820 h 5913120"/>
                <a:gd name="connsiteX166" fmla="*/ 4198620 w 5097780"/>
                <a:gd name="connsiteY166" fmla="*/ 1988820 h 5913120"/>
                <a:gd name="connsiteX167" fmla="*/ 4274820 w 5097780"/>
                <a:gd name="connsiteY167" fmla="*/ 1988820 h 5913120"/>
                <a:gd name="connsiteX168" fmla="*/ 4305300 w 5097780"/>
                <a:gd name="connsiteY168" fmla="*/ 1981200 h 5913120"/>
                <a:gd name="connsiteX169" fmla="*/ 4343400 w 5097780"/>
                <a:gd name="connsiteY169" fmla="*/ 1965960 h 5913120"/>
                <a:gd name="connsiteX170" fmla="*/ 4366260 w 5097780"/>
                <a:gd name="connsiteY170" fmla="*/ 1920240 h 5913120"/>
                <a:gd name="connsiteX171" fmla="*/ 4404360 w 5097780"/>
                <a:gd name="connsiteY171" fmla="*/ 1866900 h 5913120"/>
                <a:gd name="connsiteX172" fmla="*/ 4404360 w 5097780"/>
                <a:gd name="connsiteY172" fmla="*/ 1828800 h 5913120"/>
                <a:gd name="connsiteX173" fmla="*/ 4419600 w 5097780"/>
                <a:gd name="connsiteY173" fmla="*/ 1821180 h 5913120"/>
                <a:gd name="connsiteX174" fmla="*/ 4526280 w 5097780"/>
                <a:gd name="connsiteY174" fmla="*/ 1905000 h 5913120"/>
                <a:gd name="connsiteX175" fmla="*/ 4587240 w 5097780"/>
                <a:gd name="connsiteY175" fmla="*/ 1988820 h 5913120"/>
                <a:gd name="connsiteX176" fmla="*/ 4663440 w 5097780"/>
                <a:gd name="connsiteY176" fmla="*/ 2034540 h 5913120"/>
                <a:gd name="connsiteX177" fmla="*/ 4853940 w 5097780"/>
                <a:gd name="connsiteY177" fmla="*/ 2057400 h 5913120"/>
                <a:gd name="connsiteX178" fmla="*/ 4945380 w 5097780"/>
                <a:gd name="connsiteY178" fmla="*/ 2065020 h 5913120"/>
                <a:gd name="connsiteX179" fmla="*/ 4991100 w 5097780"/>
                <a:gd name="connsiteY179" fmla="*/ 2057400 h 5913120"/>
                <a:gd name="connsiteX180" fmla="*/ 5052060 w 5097780"/>
                <a:gd name="connsiteY180" fmla="*/ 2034540 h 5913120"/>
                <a:gd name="connsiteX181" fmla="*/ 5090160 w 5097780"/>
                <a:gd name="connsiteY181" fmla="*/ 2004060 h 5913120"/>
                <a:gd name="connsiteX182" fmla="*/ 5097780 w 5097780"/>
                <a:gd name="connsiteY182" fmla="*/ 1958340 h 5913120"/>
                <a:gd name="connsiteX183" fmla="*/ 5044440 w 5097780"/>
                <a:gd name="connsiteY183" fmla="*/ 1935480 h 5913120"/>
                <a:gd name="connsiteX184" fmla="*/ 5013960 w 5097780"/>
                <a:gd name="connsiteY184" fmla="*/ 1912620 h 5913120"/>
                <a:gd name="connsiteX185" fmla="*/ 5006340 w 5097780"/>
                <a:gd name="connsiteY185" fmla="*/ 1874520 h 5913120"/>
                <a:gd name="connsiteX186" fmla="*/ 5013960 w 5097780"/>
                <a:gd name="connsiteY186" fmla="*/ 1805940 h 5913120"/>
                <a:gd name="connsiteX187" fmla="*/ 5021580 w 5097780"/>
                <a:gd name="connsiteY187" fmla="*/ 1767840 h 5913120"/>
                <a:gd name="connsiteX188" fmla="*/ 5021580 w 5097780"/>
                <a:gd name="connsiteY188" fmla="*/ 1767840 h 5913120"/>
                <a:gd name="connsiteX189" fmla="*/ 5013960 w 5097780"/>
                <a:gd name="connsiteY189" fmla="*/ 1691640 h 5913120"/>
                <a:gd name="connsiteX190" fmla="*/ 4945380 w 5097780"/>
                <a:gd name="connsiteY190" fmla="*/ 1638300 h 5913120"/>
                <a:gd name="connsiteX191" fmla="*/ 4892040 w 5097780"/>
                <a:gd name="connsiteY191" fmla="*/ 1600200 h 5913120"/>
                <a:gd name="connsiteX192" fmla="*/ 4815840 w 5097780"/>
                <a:gd name="connsiteY192" fmla="*/ 1562100 h 5913120"/>
                <a:gd name="connsiteX193" fmla="*/ 4754880 w 5097780"/>
                <a:gd name="connsiteY193" fmla="*/ 1546860 h 5913120"/>
                <a:gd name="connsiteX194" fmla="*/ 4678680 w 5097780"/>
                <a:gd name="connsiteY194" fmla="*/ 1516380 h 5913120"/>
                <a:gd name="connsiteX195" fmla="*/ 4625340 w 5097780"/>
                <a:gd name="connsiteY195" fmla="*/ 1478280 h 5913120"/>
                <a:gd name="connsiteX196" fmla="*/ 4579620 w 5097780"/>
                <a:gd name="connsiteY196" fmla="*/ 1417320 h 5913120"/>
                <a:gd name="connsiteX197" fmla="*/ 4503420 w 5097780"/>
                <a:gd name="connsiteY197" fmla="*/ 1310640 h 5913120"/>
                <a:gd name="connsiteX198" fmla="*/ 4480560 w 5097780"/>
                <a:gd name="connsiteY198" fmla="*/ 1257300 h 5913120"/>
                <a:gd name="connsiteX199" fmla="*/ 4495800 w 5097780"/>
                <a:gd name="connsiteY199" fmla="*/ 1203960 h 5913120"/>
                <a:gd name="connsiteX200" fmla="*/ 4526280 w 5097780"/>
                <a:gd name="connsiteY200" fmla="*/ 1127760 h 5913120"/>
                <a:gd name="connsiteX201" fmla="*/ 4549140 w 5097780"/>
                <a:gd name="connsiteY201" fmla="*/ 1066800 h 5913120"/>
                <a:gd name="connsiteX202" fmla="*/ 4533900 w 5097780"/>
                <a:gd name="connsiteY202" fmla="*/ 1013460 h 5913120"/>
                <a:gd name="connsiteX203" fmla="*/ 4495800 w 5097780"/>
                <a:gd name="connsiteY203" fmla="*/ 914400 h 5913120"/>
                <a:gd name="connsiteX204" fmla="*/ 4465320 w 5097780"/>
                <a:gd name="connsiteY204" fmla="*/ 853440 h 5913120"/>
                <a:gd name="connsiteX205" fmla="*/ 4457700 w 5097780"/>
                <a:gd name="connsiteY205" fmla="*/ 807720 h 5913120"/>
                <a:gd name="connsiteX206" fmla="*/ 4457700 w 5097780"/>
                <a:gd name="connsiteY206" fmla="*/ 807720 h 5913120"/>
                <a:gd name="connsiteX207" fmla="*/ 4480560 w 5097780"/>
                <a:gd name="connsiteY207" fmla="*/ 723900 h 5913120"/>
                <a:gd name="connsiteX208" fmla="*/ 4480560 w 5097780"/>
                <a:gd name="connsiteY208" fmla="*/ 723900 h 5913120"/>
                <a:gd name="connsiteX209" fmla="*/ 4488180 w 5097780"/>
                <a:gd name="connsiteY209" fmla="*/ 662940 h 5913120"/>
                <a:gd name="connsiteX210" fmla="*/ 4488180 w 5097780"/>
                <a:gd name="connsiteY210" fmla="*/ 662940 h 5913120"/>
                <a:gd name="connsiteX211" fmla="*/ 4396740 w 5097780"/>
                <a:gd name="connsiteY211" fmla="*/ 541020 h 5913120"/>
                <a:gd name="connsiteX212" fmla="*/ 4358640 w 5097780"/>
                <a:gd name="connsiteY212" fmla="*/ 510540 h 5913120"/>
                <a:gd name="connsiteX213" fmla="*/ 4290060 w 5097780"/>
                <a:gd name="connsiteY213" fmla="*/ 464820 h 5913120"/>
                <a:gd name="connsiteX214" fmla="*/ 4183380 w 5097780"/>
                <a:gd name="connsiteY214" fmla="*/ 373380 h 5913120"/>
                <a:gd name="connsiteX215" fmla="*/ 4145280 w 5097780"/>
                <a:gd name="connsiteY215" fmla="*/ 236220 h 5913120"/>
                <a:gd name="connsiteX216" fmla="*/ 4130040 w 5097780"/>
                <a:gd name="connsiteY216" fmla="*/ 175260 h 5913120"/>
                <a:gd name="connsiteX217" fmla="*/ 4107180 w 5097780"/>
                <a:gd name="connsiteY217" fmla="*/ 106680 h 5913120"/>
                <a:gd name="connsiteX218" fmla="*/ 4038600 w 5097780"/>
                <a:gd name="connsiteY218" fmla="*/ 76200 h 5913120"/>
                <a:gd name="connsiteX219" fmla="*/ 3992880 w 5097780"/>
                <a:gd name="connsiteY219" fmla="*/ 38100 h 5913120"/>
                <a:gd name="connsiteX220" fmla="*/ 3886200 w 5097780"/>
                <a:gd name="connsiteY220" fmla="*/ 38100 h 5913120"/>
                <a:gd name="connsiteX221" fmla="*/ 3810000 w 5097780"/>
                <a:gd name="connsiteY221" fmla="*/ 45720 h 5913120"/>
                <a:gd name="connsiteX222" fmla="*/ 3718560 w 5097780"/>
                <a:gd name="connsiteY222" fmla="*/ 76200 h 5913120"/>
                <a:gd name="connsiteX223" fmla="*/ 3619500 w 5097780"/>
                <a:gd name="connsiteY223" fmla="*/ 99060 h 5913120"/>
                <a:gd name="connsiteX224" fmla="*/ 3550920 w 5097780"/>
                <a:gd name="connsiteY224" fmla="*/ 121920 h 5913120"/>
                <a:gd name="connsiteX225" fmla="*/ 3451860 w 5097780"/>
                <a:gd name="connsiteY225" fmla="*/ 152400 h 5913120"/>
                <a:gd name="connsiteX226" fmla="*/ 3329940 w 5097780"/>
                <a:gd name="connsiteY226" fmla="*/ 167640 h 5913120"/>
                <a:gd name="connsiteX227" fmla="*/ 3223260 w 5097780"/>
                <a:gd name="connsiteY227" fmla="*/ 175260 h 5913120"/>
                <a:gd name="connsiteX228" fmla="*/ 3108960 w 5097780"/>
                <a:gd name="connsiteY228" fmla="*/ 213360 h 5913120"/>
                <a:gd name="connsiteX229" fmla="*/ 2933700 w 5097780"/>
                <a:gd name="connsiteY229" fmla="*/ 266700 h 5913120"/>
                <a:gd name="connsiteX230" fmla="*/ 2857500 w 5097780"/>
                <a:gd name="connsiteY230" fmla="*/ 274320 h 5913120"/>
                <a:gd name="connsiteX231" fmla="*/ 2804160 w 5097780"/>
                <a:gd name="connsiteY231" fmla="*/ 297180 h 5913120"/>
                <a:gd name="connsiteX232" fmla="*/ 2743200 w 5097780"/>
                <a:gd name="connsiteY232" fmla="*/ 281940 h 5913120"/>
                <a:gd name="connsiteX233" fmla="*/ 2651760 w 5097780"/>
                <a:gd name="connsiteY233" fmla="*/ 259080 h 5913120"/>
                <a:gd name="connsiteX234" fmla="*/ 2621280 w 5097780"/>
                <a:gd name="connsiteY234" fmla="*/ 228600 h 5913120"/>
                <a:gd name="connsiteX235" fmla="*/ 2567940 w 5097780"/>
                <a:gd name="connsiteY235" fmla="*/ 182880 h 5913120"/>
                <a:gd name="connsiteX236" fmla="*/ 2522220 w 5097780"/>
                <a:gd name="connsiteY236" fmla="*/ 129540 h 5913120"/>
                <a:gd name="connsiteX237" fmla="*/ 2484120 w 5097780"/>
                <a:gd name="connsiteY237" fmla="*/ 68580 h 5913120"/>
                <a:gd name="connsiteX238" fmla="*/ 2369820 w 5097780"/>
                <a:gd name="connsiteY238" fmla="*/ 15240 h 5913120"/>
                <a:gd name="connsiteX239" fmla="*/ 2270760 w 5097780"/>
                <a:gd name="connsiteY239" fmla="*/ 0 h 5913120"/>
                <a:gd name="connsiteX240" fmla="*/ 2217420 w 5097780"/>
                <a:gd name="connsiteY240" fmla="*/ 0 h 5913120"/>
                <a:gd name="connsiteX241" fmla="*/ 2164080 w 5097780"/>
                <a:gd name="connsiteY241" fmla="*/ 15240 h 5913120"/>
                <a:gd name="connsiteX242" fmla="*/ 2133600 w 5097780"/>
                <a:gd name="connsiteY242" fmla="*/ 60960 h 5913120"/>
                <a:gd name="connsiteX243" fmla="*/ 2110740 w 5097780"/>
                <a:gd name="connsiteY243" fmla="*/ 137160 h 5913120"/>
                <a:gd name="connsiteX244" fmla="*/ 2141220 w 5097780"/>
                <a:gd name="connsiteY244" fmla="*/ 198120 h 5913120"/>
                <a:gd name="connsiteX245" fmla="*/ 2186940 w 5097780"/>
                <a:gd name="connsiteY245" fmla="*/ 236220 h 5913120"/>
                <a:gd name="connsiteX246" fmla="*/ 2247900 w 5097780"/>
                <a:gd name="connsiteY246" fmla="*/ 297180 h 5913120"/>
                <a:gd name="connsiteX247" fmla="*/ 2247900 w 5097780"/>
                <a:gd name="connsiteY247" fmla="*/ 297180 h 5913120"/>
                <a:gd name="connsiteX248" fmla="*/ 2316480 w 5097780"/>
                <a:gd name="connsiteY248" fmla="*/ 365760 h 5913120"/>
                <a:gd name="connsiteX249" fmla="*/ 2316480 w 5097780"/>
                <a:gd name="connsiteY249" fmla="*/ 411480 h 5913120"/>
                <a:gd name="connsiteX250" fmla="*/ 2301240 w 5097780"/>
                <a:gd name="connsiteY250" fmla="*/ 441960 h 5913120"/>
                <a:gd name="connsiteX251" fmla="*/ 2255520 w 5097780"/>
                <a:gd name="connsiteY251" fmla="*/ 464820 h 5913120"/>
                <a:gd name="connsiteX252" fmla="*/ 2255520 w 5097780"/>
                <a:gd name="connsiteY252" fmla="*/ 464820 h 5913120"/>
                <a:gd name="connsiteX253" fmla="*/ 2225040 w 5097780"/>
                <a:gd name="connsiteY253" fmla="*/ 579120 h 5913120"/>
                <a:gd name="connsiteX254" fmla="*/ 2202180 w 5097780"/>
                <a:gd name="connsiteY254" fmla="*/ 716280 h 5913120"/>
                <a:gd name="connsiteX255" fmla="*/ 2164080 w 5097780"/>
                <a:gd name="connsiteY255" fmla="*/ 777240 h 5913120"/>
                <a:gd name="connsiteX256" fmla="*/ 2118360 w 5097780"/>
                <a:gd name="connsiteY256" fmla="*/ 800100 h 5913120"/>
                <a:gd name="connsiteX257" fmla="*/ 2057400 w 5097780"/>
                <a:gd name="connsiteY257" fmla="*/ 807720 h 5913120"/>
                <a:gd name="connsiteX258" fmla="*/ 1996440 w 5097780"/>
                <a:gd name="connsiteY258" fmla="*/ 830580 h 5913120"/>
                <a:gd name="connsiteX259" fmla="*/ 1965960 w 5097780"/>
                <a:gd name="connsiteY259" fmla="*/ 861060 h 5913120"/>
                <a:gd name="connsiteX260" fmla="*/ 1920240 w 5097780"/>
                <a:gd name="connsiteY260" fmla="*/ 922020 h 5913120"/>
                <a:gd name="connsiteX261" fmla="*/ 1859280 w 5097780"/>
                <a:gd name="connsiteY261" fmla="*/ 937260 h 5913120"/>
                <a:gd name="connsiteX262" fmla="*/ 1790700 w 5097780"/>
                <a:gd name="connsiteY262" fmla="*/ 960120 h 5913120"/>
                <a:gd name="connsiteX263" fmla="*/ 1684020 w 5097780"/>
                <a:gd name="connsiteY263" fmla="*/ 975360 h 5913120"/>
                <a:gd name="connsiteX264" fmla="*/ 1623060 w 5097780"/>
                <a:gd name="connsiteY264" fmla="*/ 975360 h 5913120"/>
                <a:gd name="connsiteX265" fmla="*/ 1516380 w 5097780"/>
                <a:gd name="connsiteY265" fmla="*/ 944880 h 5913120"/>
                <a:gd name="connsiteX266" fmla="*/ 1386840 w 5097780"/>
                <a:gd name="connsiteY266" fmla="*/ 906780 h 5913120"/>
                <a:gd name="connsiteX267" fmla="*/ 1310640 w 5097780"/>
                <a:gd name="connsiteY267" fmla="*/ 868680 h 5913120"/>
                <a:gd name="connsiteX268" fmla="*/ 1211580 w 5097780"/>
                <a:gd name="connsiteY268" fmla="*/ 822960 h 5913120"/>
                <a:gd name="connsiteX269" fmla="*/ 1127760 w 5097780"/>
                <a:gd name="connsiteY269" fmla="*/ 754380 h 5913120"/>
                <a:gd name="connsiteX270" fmla="*/ 1074420 w 5097780"/>
                <a:gd name="connsiteY270" fmla="*/ 640080 h 5913120"/>
                <a:gd name="connsiteX271" fmla="*/ 1005840 w 5097780"/>
                <a:gd name="connsiteY271" fmla="*/ 632460 h 5913120"/>
                <a:gd name="connsiteX272" fmla="*/ 899160 w 5097780"/>
                <a:gd name="connsiteY272" fmla="*/ 632460 h 5913120"/>
                <a:gd name="connsiteX273" fmla="*/ 822960 w 5097780"/>
                <a:gd name="connsiteY273" fmla="*/ 640080 h 5913120"/>
                <a:gd name="connsiteX274" fmla="*/ 685800 w 5097780"/>
                <a:gd name="connsiteY274" fmla="*/ 655320 h 5913120"/>
                <a:gd name="connsiteX275" fmla="*/ 594360 w 5097780"/>
                <a:gd name="connsiteY275" fmla="*/ 655320 h 5913120"/>
                <a:gd name="connsiteX276" fmla="*/ 518160 w 5097780"/>
                <a:gd name="connsiteY276" fmla="*/ 693420 h 5913120"/>
                <a:gd name="connsiteX277" fmla="*/ 472440 w 5097780"/>
                <a:gd name="connsiteY277" fmla="*/ 708660 h 5913120"/>
                <a:gd name="connsiteX278" fmla="*/ 449580 w 5097780"/>
                <a:gd name="connsiteY278" fmla="*/ 746760 h 5913120"/>
                <a:gd name="connsiteX279" fmla="*/ 472440 w 5097780"/>
                <a:gd name="connsiteY279" fmla="*/ 822960 h 5913120"/>
                <a:gd name="connsiteX280" fmla="*/ 518160 w 5097780"/>
                <a:gd name="connsiteY280" fmla="*/ 861060 h 5913120"/>
                <a:gd name="connsiteX281" fmla="*/ 563880 w 5097780"/>
                <a:gd name="connsiteY281" fmla="*/ 899160 h 5913120"/>
                <a:gd name="connsiteX282" fmla="*/ 594360 w 5097780"/>
                <a:gd name="connsiteY282" fmla="*/ 952500 h 5913120"/>
                <a:gd name="connsiteX283" fmla="*/ 594360 w 5097780"/>
                <a:gd name="connsiteY283" fmla="*/ 967740 h 5913120"/>
                <a:gd name="connsiteX284" fmla="*/ 548640 w 5097780"/>
                <a:gd name="connsiteY284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303020 w 5097780"/>
                <a:gd name="connsiteY59" fmla="*/ 5082540 h 5913120"/>
                <a:gd name="connsiteX60" fmla="*/ 1253490 w 5097780"/>
                <a:gd name="connsiteY60" fmla="*/ 5143500 h 5913120"/>
                <a:gd name="connsiteX61" fmla="*/ 1356360 w 5097780"/>
                <a:gd name="connsiteY61" fmla="*/ 5257800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6360 w 5097780"/>
                <a:gd name="connsiteY61" fmla="*/ 5257800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6542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67840 w 5097780"/>
                <a:gd name="connsiteY66" fmla="*/ 521970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64920 w 5097780"/>
                <a:gd name="connsiteY52" fmla="*/ 421386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695700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596640 w 5097780"/>
                <a:gd name="connsiteY130" fmla="*/ 365760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36620 w 5097780"/>
                <a:gd name="connsiteY138" fmla="*/ 351282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58540 w 5097780"/>
                <a:gd name="connsiteY140" fmla="*/ 3451860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25240 w 5097780"/>
                <a:gd name="connsiteY143" fmla="*/ 3368040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39540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1920 w 5097780"/>
                <a:gd name="connsiteY146" fmla="*/ 3154680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4008120 w 5097780"/>
                <a:gd name="connsiteY160" fmla="*/ 2186940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8120 w 5097780"/>
                <a:gd name="connsiteY162" fmla="*/ 2103120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404360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26280 w 5097780"/>
                <a:gd name="connsiteY173" fmla="*/ 1905000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52060 w 5097780"/>
                <a:gd name="connsiteY179" fmla="*/ 2034540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33010 w 5097780"/>
                <a:gd name="connsiteY179" fmla="*/ 2025015 h 5913120"/>
                <a:gd name="connsiteX180" fmla="*/ 5090160 w 5097780"/>
                <a:gd name="connsiteY180" fmla="*/ 2004060 h 5913120"/>
                <a:gd name="connsiteX181" fmla="*/ 5097780 w 5097780"/>
                <a:gd name="connsiteY181" fmla="*/ 1958340 h 5913120"/>
                <a:gd name="connsiteX182" fmla="*/ 5044440 w 5097780"/>
                <a:gd name="connsiteY182" fmla="*/ 1935480 h 5913120"/>
                <a:gd name="connsiteX183" fmla="*/ 5013960 w 5097780"/>
                <a:gd name="connsiteY183" fmla="*/ 1912620 h 5913120"/>
                <a:gd name="connsiteX184" fmla="*/ 5006340 w 5097780"/>
                <a:gd name="connsiteY184" fmla="*/ 1874520 h 5913120"/>
                <a:gd name="connsiteX185" fmla="*/ 5013960 w 5097780"/>
                <a:gd name="connsiteY185" fmla="*/ 1805940 h 5913120"/>
                <a:gd name="connsiteX186" fmla="*/ 5021580 w 5097780"/>
                <a:gd name="connsiteY186" fmla="*/ 1767840 h 5913120"/>
                <a:gd name="connsiteX187" fmla="*/ 5021580 w 5097780"/>
                <a:gd name="connsiteY187" fmla="*/ 1767840 h 5913120"/>
                <a:gd name="connsiteX188" fmla="*/ 5013960 w 5097780"/>
                <a:gd name="connsiteY188" fmla="*/ 1691640 h 5913120"/>
                <a:gd name="connsiteX189" fmla="*/ 4945380 w 5097780"/>
                <a:gd name="connsiteY189" fmla="*/ 1638300 h 5913120"/>
                <a:gd name="connsiteX190" fmla="*/ 4892040 w 5097780"/>
                <a:gd name="connsiteY190" fmla="*/ 1600200 h 5913120"/>
                <a:gd name="connsiteX191" fmla="*/ 4815840 w 5097780"/>
                <a:gd name="connsiteY191" fmla="*/ 1562100 h 5913120"/>
                <a:gd name="connsiteX192" fmla="*/ 4754880 w 5097780"/>
                <a:gd name="connsiteY192" fmla="*/ 1546860 h 5913120"/>
                <a:gd name="connsiteX193" fmla="*/ 4678680 w 5097780"/>
                <a:gd name="connsiteY193" fmla="*/ 1516380 h 5913120"/>
                <a:gd name="connsiteX194" fmla="*/ 4625340 w 5097780"/>
                <a:gd name="connsiteY194" fmla="*/ 1478280 h 5913120"/>
                <a:gd name="connsiteX195" fmla="*/ 4579620 w 5097780"/>
                <a:gd name="connsiteY195" fmla="*/ 1417320 h 5913120"/>
                <a:gd name="connsiteX196" fmla="*/ 4503420 w 5097780"/>
                <a:gd name="connsiteY196" fmla="*/ 1310640 h 5913120"/>
                <a:gd name="connsiteX197" fmla="*/ 4480560 w 5097780"/>
                <a:gd name="connsiteY197" fmla="*/ 1257300 h 5913120"/>
                <a:gd name="connsiteX198" fmla="*/ 4495800 w 5097780"/>
                <a:gd name="connsiteY198" fmla="*/ 1203960 h 5913120"/>
                <a:gd name="connsiteX199" fmla="*/ 4526280 w 5097780"/>
                <a:gd name="connsiteY199" fmla="*/ 1127760 h 5913120"/>
                <a:gd name="connsiteX200" fmla="*/ 4549140 w 5097780"/>
                <a:gd name="connsiteY200" fmla="*/ 1066800 h 5913120"/>
                <a:gd name="connsiteX201" fmla="*/ 4533900 w 5097780"/>
                <a:gd name="connsiteY201" fmla="*/ 1013460 h 5913120"/>
                <a:gd name="connsiteX202" fmla="*/ 4495800 w 5097780"/>
                <a:gd name="connsiteY202" fmla="*/ 914400 h 5913120"/>
                <a:gd name="connsiteX203" fmla="*/ 4465320 w 5097780"/>
                <a:gd name="connsiteY203" fmla="*/ 853440 h 5913120"/>
                <a:gd name="connsiteX204" fmla="*/ 4457700 w 5097780"/>
                <a:gd name="connsiteY204" fmla="*/ 807720 h 5913120"/>
                <a:gd name="connsiteX205" fmla="*/ 4457700 w 5097780"/>
                <a:gd name="connsiteY205" fmla="*/ 807720 h 5913120"/>
                <a:gd name="connsiteX206" fmla="*/ 4480560 w 5097780"/>
                <a:gd name="connsiteY206" fmla="*/ 723900 h 5913120"/>
                <a:gd name="connsiteX207" fmla="*/ 4480560 w 5097780"/>
                <a:gd name="connsiteY207" fmla="*/ 723900 h 5913120"/>
                <a:gd name="connsiteX208" fmla="*/ 4488180 w 5097780"/>
                <a:gd name="connsiteY208" fmla="*/ 662940 h 5913120"/>
                <a:gd name="connsiteX209" fmla="*/ 4488180 w 5097780"/>
                <a:gd name="connsiteY209" fmla="*/ 662940 h 5913120"/>
                <a:gd name="connsiteX210" fmla="*/ 4396740 w 5097780"/>
                <a:gd name="connsiteY210" fmla="*/ 541020 h 5913120"/>
                <a:gd name="connsiteX211" fmla="*/ 4358640 w 5097780"/>
                <a:gd name="connsiteY211" fmla="*/ 510540 h 5913120"/>
                <a:gd name="connsiteX212" fmla="*/ 4290060 w 5097780"/>
                <a:gd name="connsiteY212" fmla="*/ 464820 h 5913120"/>
                <a:gd name="connsiteX213" fmla="*/ 4183380 w 5097780"/>
                <a:gd name="connsiteY213" fmla="*/ 373380 h 5913120"/>
                <a:gd name="connsiteX214" fmla="*/ 4145280 w 5097780"/>
                <a:gd name="connsiteY214" fmla="*/ 236220 h 5913120"/>
                <a:gd name="connsiteX215" fmla="*/ 4130040 w 5097780"/>
                <a:gd name="connsiteY215" fmla="*/ 175260 h 5913120"/>
                <a:gd name="connsiteX216" fmla="*/ 4107180 w 5097780"/>
                <a:gd name="connsiteY216" fmla="*/ 106680 h 5913120"/>
                <a:gd name="connsiteX217" fmla="*/ 4038600 w 5097780"/>
                <a:gd name="connsiteY217" fmla="*/ 76200 h 5913120"/>
                <a:gd name="connsiteX218" fmla="*/ 3992880 w 5097780"/>
                <a:gd name="connsiteY218" fmla="*/ 38100 h 5913120"/>
                <a:gd name="connsiteX219" fmla="*/ 3886200 w 5097780"/>
                <a:gd name="connsiteY219" fmla="*/ 38100 h 5913120"/>
                <a:gd name="connsiteX220" fmla="*/ 3810000 w 5097780"/>
                <a:gd name="connsiteY220" fmla="*/ 45720 h 5913120"/>
                <a:gd name="connsiteX221" fmla="*/ 3718560 w 5097780"/>
                <a:gd name="connsiteY221" fmla="*/ 76200 h 5913120"/>
                <a:gd name="connsiteX222" fmla="*/ 3619500 w 5097780"/>
                <a:gd name="connsiteY222" fmla="*/ 99060 h 5913120"/>
                <a:gd name="connsiteX223" fmla="*/ 3550920 w 5097780"/>
                <a:gd name="connsiteY223" fmla="*/ 121920 h 5913120"/>
                <a:gd name="connsiteX224" fmla="*/ 3451860 w 5097780"/>
                <a:gd name="connsiteY224" fmla="*/ 152400 h 5913120"/>
                <a:gd name="connsiteX225" fmla="*/ 3329940 w 5097780"/>
                <a:gd name="connsiteY225" fmla="*/ 167640 h 5913120"/>
                <a:gd name="connsiteX226" fmla="*/ 3223260 w 5097780"/>
                <a:gd name="connsiteY226" fmla="*/ 175260 h 5913120"/>
                <a:gd name="connsiteX227" fmla="*/ 3108960 w 5097780"/>
                <a:gd name="connsiteY227" fmla="*/ 213360 h 5913120"/>
                <a:gd name="connsiteX228" fmla="*/ 2933700 w 5097780"/>
                <a:gd name="connsiteY228" fmla="*/ 266700 h 5913120"/>
                <a:gd name="connsiteX229" fmla="*/ 2857500 w 5097780"/>
                <a:gd name="connsiteY229" fmla="*/ 274320 h 5913120"/>
                <a:gd name="connsiteX230" fmla="*/ 2804160 w 5097780"/>
                <a:gd name="connsiteY230" fmla="*/ 297180 h 5913120"/>
                <a:gd name="connsiteX231" fmla="*/ 2743200 w 5097780"/>
                <a:gd name="connsiteY231" fmla="*/ 281940 h 5913120"/>
                <a:gd name="connsiteX232" fmla="*/ 2651760 w 5097780"/>
                <a:gd name="connsiteY232" fmla="*/ 259080 h 5913120"/>
                <a:gd name="connsiteX233" fmla="*/ 2621280 w 5097780"/>
                <a:gd name="connsiteY233" fmla="*/ 228600 h 5913120"/>
                <a:gd name="connsiteX234" fmla="*/ 2567940 w 5097780"/>
                <a:gd name="connsiteY234" fmla="*/ 182880 h 5913120"/>
                <a:gd name="connsiteX235" fmla="*/ 2522220 w 5097780"/>
                <a:gd name="connsiteY235" fmla="*/ 129540 h 5913120"/>
                <a:gd name="connsiteX236" fmla="*/ 2484120 w 5097780"/>
                <a:gd name="connsiteY236" fmla="*/ 68580 h 5913120"/>
                <a:gd name="connsiteX237" fmla="*/ 2369820 w 5097780"/>
                <a:gd name="connsiteY237" fmla="*/ 15240 h 5913120"/>
                <a:gd name="connsiteX238" fmla="*/ 2270760 w 5097780"/>
                <a:gd name="connsiteY238" fmla="*/ 0 h 5913120"/>
                <a:gd name="connsiteX239" fmla="*/ 2217420 w 5097780"/>
                <a:gd name="connsiteY239" fmla="*/ 0 h 5913120"/>
                <a:gd name="connsiteX240" fmla="*/ 2164080 w 5097780"/>
                <a:gd name="connsiteY240" fmla="*/ 15240 h 5913120"/>
                <a:gd name="connsiteX241" fmla="*/ 2133600 w 5097780"/>
                <a:gd name="connsiteY241" fmla="*/ 60960 h 5913120"/>
                <a:gd name="connsiteX242" fmla="*/ 2110740 w 5097780"/>
                <a:gd name="connsiteY242" fmla="*/ 137160 h 5913120"/>
                <a:gd name="connsiteX243" fmla="*/ 2141220 w 5097780"/>
                <a:gd name="connsiteY243" fmla="*/ 198120 h 5913120"/>
                <a:gd name="connsiteX244" fmla="*/ 2186940 w 5097780"/>
                <a:gd name="connsiteY244" fmla="*/ 236220 h 5913120"/>
                <a:gd name="connsiteX245" fmla="*/ 2247900 w 5097780"/>
                <a:gd name="connsiteY245" fmla="*/ 297180 h 5913120"/>
                <a:gd name="connsiteX246" fmla="*/ 2247900 w 5097780"/>
                <a:gd name="connsiteY246" fmla="*/ 297180 h 5913120"/>
                <a:gd name="connsiteX247" fmla="*/ 2316480 w 5097780"/>
                <a:gd name="connsiteY247" fmla="*/ 365760 h 5913120"/>
                <a:gd name="connsiteX248" fmla="*/ 2316480 w 5097780"/>
                <a:gd name="connsiteY248" fmla="*/ 411480 h 5913120"/>
                <a:gd name="connsiteX249" fmla="*/ 2301240 w 5097780"/>
                <a:gd name="connsiteY249" fmla="*/ 441960 h 5913120"/>
                <a:gd name="connsiteX250" fmla="*/ 2255520 w 5097780"/>
                <a:gd name="connsiteY250" fmla="*/ 464820 h 5913120"/>
                <a:gd name="connsiteX251" fmla="*/ 2255520 w 5097780"/>
                <a:gd name="connsiteY251" fmla="*/ 464820 h 5913120"/>
                <a:gd name="connsiteX252" fmla="*/ 2225040 w 5097780"/>
                <a:gd name="connsiteY252" fmla="*/ 579120 h 5913120"/>
                <a:gd name="connsiteX253" fmla="*/ 2202180 w 5097780"/>
                <a:gd name="connsiteY253" fmla="*/ 716280 h 5913120"/>
                <a:gd name="connsiteX254" fmla="*/ 2164080 w 5097780"/>
                <a:gd name="connsiteY254" fmla="*/ 777240 h 5913120"/>
                <a:gd name="connsiteX255" fmla="*/ 2118360 w 5097780"/>
                <a:gd name="connsiteY255" fmla="*/ 800100 h 5913120"/>
                <a:gd name="connsiteX256" fmla="*/ 2057400 w 5097780"/>
                <a:gd name="connsiteY256" fmla="*/ 807720 h 5913120"/>
                <a:gd name="connsiteX257" fmla="*/ 1996440 w 5097780"/>
                <a:gd name="connsiteY257" fmla="*/ 830580 h 5913120"/>
                <a:gd name="connsiteX258" fmla="*/ 1965960 w 5097780"/>
                <a:gd name="connsiteY258" fmla="*/ 861060 h 5913120"/>
                <a:gd name="connsiteX259" fmla="*/ 1920240 w 5097780"/>
                <a:gd name="connsiteY259" fmla="*/ 922020 h 5913120"/>
                <a:gd name="connsiteX260" fmla="*/ 1859280 w 5097780"/>
                <a:gd name="connsiteY260" fmla="*/ 937260 h 5913120"/>
                <a:gd name="connsiteX261" fmla="*/ 1790700 w 5097780"/>
                <a:gd name="connsiteY261" fmla="*/ 960120 h 5913120"/>
                <a:gd name="connsiteX262" fmla="*/ 1684020 w 5097780"/>
                <a:gd name="connsiteY262" fmla="*/ 975360 h 5913120"/>
                <a:gd name="connsiteX263" fmla="*/ 1623060 w 5097780"/>
                <a:gd name="connsiteY263" fmla="*/ 975360 h 5913120"/>
                <a:gd name="connsiteX264" fmla="*/ 1516380 w 5097780"/>
                <a:gd name="connsiteY264" fmla="*/ 944880 h 5913120"/>
                <a:gd name="connsiteX265" fmla="*/ 1386840 w 5097780"/>
                <a:gd name="connsiteY265" fmla="*/ 906780 h 5913120"/>
                <a:gd name="connsiteX266" fmla="*/ 1310640 w 5097780"/>
                <a:gd name="connsiteY266" fmla="*/ 868680 h 5913120"/>
                <a:gd name="connsiteX267" fmla="*/ 1211580 w 5097780"/>
                <a:gd name="connsiteY267" fmla="*/ 822960 h 5913120"/>
                <a:gd name="connsiteX268" fmla="*/ 1127760 w 5097780"/>
                <a:gd name="connsiteY268" fmla="*/ 754380 h 5913120"/>
                <a:gd name="connsiteX269" fmla="*/ 1074420 w 5097780"/>
                <a:gd name="connsiteY269" fmla="*/ 640080 h 5913120"/>
                <a:gd name="connsiteX270" fmla="*/ 1005840 w 5097780"/>
                <a:gd name="connsiteY270" fmla="*/ 632460 h 5913120"/>
                <a:gd name="connsiteX271" fmla="*/ 899160 w 5097780"/>
                <a:gd name="connsiteY271" fmla="*/ 632460 h 5913120"/>
                <a:gd name="connsiteX272" fmla="*/ 822960 w 5097780"/>
                <a:gd name="connsiteY272" fmla="*/ 640080 h 5913120"/>
                <a:gd name="connsiteX273" fmla="*/ 685800 w 5097780"/>
                <a:gd name="connsiteY273" fmla="*/ 655320 h 5913120"/>
                <a:gd name="connsiteX274" fmla="*/ 594360 w 5097780"/>
                <a:gd name="connsiteY274" fmla="*/ 655320 h 5913120"/>
                <a:gd name="connsiteX275" fmla="*/ 518160 w 5097780"/>
                <a:gd name="connsiteY275" fmla="*/ 693420 h 5913120"/>
                <a:gd name="connsiteX276" fmla="*/ 472440 w 5097780"/>
                <a:gd name="connsiteY276" fmla="*/ 708660 h 5913120"/>
                <a:gd name="connsiteX277" fmla="*/ 449580 w 5097780"/>
                <a:gd name="connsiteY277" fmla="*/ 746760 h 5913120"/>
                <a:gd name="connsiteX278" fmla="*/ 472440 w 5097780"/>
                <a:gd name="connsiteY278" fmla="*/ 822960 h 5913120"/>
                <a:gd name="connsiteX279" fmla="*/ 518160 w 5097780"/>
                <a:gd name="connsiteY279" fmla="*/ 861060 h 5913120"/>
                <a:gd name="connsiteX280" fmla="*/ 563880 w 5097780"/>
                <a:gd name="connsiteY280" fmla="*/ 899160 h 5913120"/>
                <a:gd name="connsiteX281" fmla="*/ 594360 w 5097780"/>
                <a:gd name="connsiteY281" fmla="*/ 952500 h 5913120"/>
                <a:gd name="connsiteX282" fmla="*/ 594360 w 5097780"/>
                <a:gd name="connsiteY282" fmla="*/ 967740 h 5913120"/>
                <a:gd name="connsiteX283" fmla="*/ 548640 w 5097780"/>
                <a:gd name="connsiteY283" fmla="*/ 1051560 h 5913120"/>
                <a:gd name="connsiteX0" fmla="*/ 548640 w 5097780"/>
                <a:gd name="connsiteY0" fmla="*/ 1051560 h 5913120"/>
                <a:gd name="connsiteX1" fmla="*/ 502920 w 5097780"/>
                <a:gd name="connsiteY1" fmla="*/ 1135380 h 5913120"/>
                <a:gd name="connsiteX2" fmla="*/ 472440 w 5097780"/>
                <a:gd name="connsiteY2" fmla="*/ 1188720 h 5913120"/>
                <a:gd name="connsiteX3" fmla="*/ 441960 w 5097780"/>
                <a:gd name="connsiteY3" fmla="*/ 1249680 h 5913120"/>
                <a:gd name="connsiteX4" fmla="*/ 419100 w 5097780"/>
                <a:gd name="connsiteY4" fmla="*/ 1325880 h 5913120"/>
                <a:gd name="connsiteX5" fmla="*/ 411480 w 5097780"/>
                <a:gd name="connsiteY5" fmla="*/ 1386840 h 5913120"/>
                <a:gd name="connsiteX6" fmla="*/ 396240 w 5097780"/>
                <a:gd name="connsiteY6" fmla="*/ 1463040 h 5913120"/>
                <a:gd name="connsiteX7" fmla="*/ 388620 w 5097780"/>
                <a:gd name="connsiteY7" fmla="*/ 1516380 h 5913120"/>
                <a:gd name="connsiteX8" fmla="*/ 358140 w 5097780"/>
                <a:gd name="connsiteY8" fmla="*/ 1584960 h 5913120"/>
                <a:gd name="connsiteX9" fmla="*/ 312420 w 5097780"/>
                <a:gd name="connsiteY9" fmla="*/ 1684020 h 5913120"/>
                <a:gd name="connsiteX10" fmla="*/ 274320 w 5097780"/>
                <a:gd name="connsiteY10" fmla="*/ 1729740 h 5913120"/>
                <a:gd name="connsiteX11" fmla="*/ 259080 w 5097780"/>
                <a:gd name="connsiteY11" fmla="*/ 1783080 h 5913120"/>
                <a:gd name="connsiteX12" fmla="*/ 220980 w 5097780"/>
                <a:gd name="connsiteY12" fmla="*/ 1844040 h 5913120"/>
                <a:gd name="connsiteX13" fmla="*/ 167640 w 5097780"/>
                <a:gd name="connsiteY13" fmla="*/ 1897380 h 5913120"/>
                <a:gd name="connsiteX14" fmla="*/ 106680 w 5097780"/>
                <a:gd name="connsiteY14" fmla="*/ 1927860 h 5913120"/>
                <a:gd name="connsiteX15" fmla="*/ 76200 w 5097780"/>
                <a:gd name="connsiteY15" fmla="*/ 2011680 h 5913120"/>
                <a:gd name="connsiteX16" fmla="*/ 60960 w 5097780"/>
                <a:gd name="connsiteY16" fmla="*/ 2080260 h 5913120"/>
                <a:gd name="connsiteX17" fmla="*/ 38100 w 5097780"/>
                <a:gd name="connsiteY17" fmla="*/ 2156460 h 5913120"/>
                <a:gd name="connsiteX18" fmla="*/ 30480 w 5097780"/>
                <a:gd name="connsiteY18" fmla="*/ 2202180 h 5913120"/>
                <a:gd name="connsiteX19" fmla="*/ 0 w 5097780"/>
                <a:gd name="connsiteY19" fmla="*/ 2263140 h 5913120"/>
                <a:gd name="connsiteX20" fmla="*/ 60960 w 5097780"/>
                <a:gd name="connsiteY20" fmla="*/ 2316480 h 5913120"/>
                <a:gd name="connsiteX21" fmla="*/ 114300 w 5097780"/>
                <a:gd name="connsiteY21" fmla="*/ 2377440 h 5913120"/>
                <a:gd name="connsiteX22" fmla="*/ 160020 w 5097780"/>
                <a:gd name="connsiteY22" fmla="*/ 2407920 h 5913120"/>
                <a:gd name="connsiteX23" fmla="*/ 205740 w 5097780"/>
                <a:gd name="connsiteY23" fmla="*/ 2446020 h 5913120"/>
                <a:gd name="connsiteX24" fmla="*/ 266700 w 5097780"/>
                <a:gd name="connsiteY24" fmla="*/ 2499360 h 5913120"/>
                <a:gd name="connsiteX25" fmla="*/ 365760 w 5097780"/>
                <a:gd name="connsiteY25" fmla="*/ 2529840 h 5913120"/>
                <a:gd name="connsiteX26" fmla="*/ 426720 w 5097780"/>
                <a:gd name="connsiteY26" fmla="*/ 2590800 h 5913120"/>
                <a:gd name="connsiteX27" fmla="*/ 457200 w 5097780"/>
                <a:gd name="connsiteY27" fmla="*/ 2682240 h 5913120"/>
                <a:gd name="connsiteX28" fmla="*/ 457200 w 5097780"/>
                <a:gd name="connsiteY28" fmla="*/ 2842260 h 5913120"/>
                <a:gd name="connsiteX29" fmla="*/ 434340 w 5097780"/>
                <a:gd name="connsiteY29" fmla="*/ 2918460 h 5913120"/>
                <a:gd name="connsiteX30" fmla="*/ 434340 w 5097780"/>
                <a:gd name="connsiteY30" fmla="*/ 2918460 h 5913120"/>
                <a:gd name="connsiteX31" fmla="*/ 381000 w 5097780"/>
                <a:gd name="connsiteY31" fmla="*/ 3078480 h 5913120"/>
                <a:gd name="connsiteX32" fmla="*/ 350520 w 5097780"/>
                <a:gd name="connsiteY32" fmla="*/ 3139440 h 5913120"/>
                <a:gd name="connsiteX33" fmla="*/ 312420 w 5097780"/>
                <a:gd name="connsiteY33" fmla="*/ 3208020 h 5913120"/>
                <a:gd name="connsiteX34" fmla="*/ 289560 w 5097780"/>
                <a:gd name="connsiteY34" fmla="*/ 3291840 h 5913120"/>
                <a:gd name="connsiteX35" fmla="*/ 266700 w 5097780"/>
                <a:gd name="connsiteY35" fmla="*/ 3307080 h 5913120"/>
                <a:gd name="connsiteX36" fmla="*/ 281940 w 5097780"/>
                <a:gd name="connsiteY36" fmla="*/ 3360420 h 5913120"/>
                <a:gd name="connsiteX37" fmla="*/ 274320 w 5097780"/>
                <a:gd name="connsiteY37" fmla="*/ 3436620 h 5913120"/>
                <a:gd name="connsiteX38" fmla="*/ 274320 w 5097780"/>
                <a:gd name="connsiteY38" fmla="*/ 3512820 h 5913120"/>
                <a:gd name="connsiteX39" fmla="*/ 297180 w 5097780"/>
                <a:gd name="connsiteY39" fmla="*/ 3566160 h 5913120"/>
                <a:gd name="connsiteX40" fmla="*/ 350520 w 5097780"/>
                <a:gd name="connsiteY40" fmla="*/ 3604260 h 5913120"/>
                <a:gd name="connsiteX41" fmla="*/ 464820 w 5097780"/>
                <a:gd name="connsiteY41" fmla="*/ 3611880 h 5913120"/>
                <a:gd name="connsiteX42" fmla="*/ 541020 w 5097780"/>
                <a:gd name="connsiteY42" fmla="*/ 3611880 h 5913120"/>
                <a:gd name="connsiteX43" fmla="*/ 632460 w 5097780"/>
                <a:gd name="connsiteY43" fmla="*/ 3619500 h 5913120"/>
                <a:gd name="connsiteX44" fmla="*/ 670560 w 5097780"/>
                <a:gd name="connsiteY44" fmla="*/ 3749040 h 5913120"/>
                <a:gd name="connsiteX45" fmla="*/ 701040 w 5097780"/>
                <a:gd name="connsiteY45" fmla="*/ 3817620 h 5913120"/>
                <a:gd name="connsiteX46" fmla="*/ 746760 w 5097780"/>
                <a:gd name="connsiteY46" fmla="*/ 3863340 h 5913120"/>
                <a:gd name="connsiteX47" fmla="*/ 830580 w 5097780"/>
                <a:gd name="connsiteY47" fmla="*/ 3924300 h 5913120"/>
                <a:gd name="connsiteX48" fmla="*/ 891540 w 5097780"/>
                <a:gd name="connsiteY48" fmla="*/ 3985260 h 5913120"/>
                <a:gd name="connsiteX49" fmla="*/ 1013460 w 5097780"/>
                <a:gd name="connsiteY49" fmla="*/ 4069080 h 5913120"/>
                <a:gd name="connsiteX50" fmla="*/ 1089660 w 5097780"/>
                <a:gd name="connsiteY50" fmla="*/ 4099560 h 5913120"/>
                <a:gd name="connsiteX51" fmla="*/ 1150620 w 5097780"/>
                <a:gd name="connsiteY51" fmla="*/ 4130040 h 5913120"/>
                <a:gd name="connsiteX52" fmla="*/ 1253490 w 5097780"/>
                <a:gd name="connsiteY52" fmla="*/ 4221480 h 5913120"/>
                <a:gd name="connsiteX53" fmla="*/ 1371600 w 5097780"/>
                <a:gd name="connsiteY53" fmla="*/ 4442460 h 5913120"/>
                <a:gd name="connsiteX54" fmla="*/ 1424940 w 5097780"/>
                <a:gd name="connsiteY54" fmla="*/ 4556760 h 5913120"/>
                <a:gd name="connsiteX55" fmla="*/ 1440180 w 5097780"/>
                <a:gd name="connsiteY55" fmla="*/ 4663440 h 5913120"/>
                <a:gd name="connsiteX56" fmla="*/ 1424940 w 5097780"/>
                <a:gd name="connsiteY56" fmla="*/ 4876800 h 5913120"/>
                <a:gd name="connsiteX57" fmla="*/ 1394460 w 5097780"/>
                <a:gd name="connsiteY57" fmla="*/ 4960620 h 5913120"/>
                <a:gd name="connsiteX58" fmla="*/ 1341120 w 5097780"/>
                <a:gd name="connsiteY58" fmla="*/ 5036820 h 5913120"/>
                <a:gd name="connsiteX59" fmla="*/ 1293495 w 5097780"/>
                <a:gd name="connsiteY59" fmla="*/ 5092065 h 5913120"/>
                <a:gd name="connsiteX60" fmla="*/ 1253490 w 5097780"/>
                <a:gd name="connsiteY60" fmla="*/ 5143500 h 5913120"/>
                <a:gd name="connsiteX61" fmla="*/ 1350645 w 5097780"/>
                <a:gd name="connsiteY61" fmla="*/ 5248275 h 5913120"/>
                <a:gd name="connsiteX62" fmla="*/ 1424940 w 5097780"/>
                <a:gd name="connsiteY62" fmla="*/ 5257800 h 5913120"/>
                <a:gd name="connsiteX63" fmla="*/ 1615440 w 5097780"/>
                <a:gd name="connsiteY63" fmla="*/ 5219700 h 5913120"/>
                <a:gd name="connsiteX64" fmla="*/ 1691640 w 5097780"/>
                <a:gd name="connsiteY64" fmla="*/ 5212080 h 5913120"/>
                <a:gd name="connsiteX65" fmla="*/ 1691640 w 5097780"/>
                <a:gd name="connsiteY65" fmla="*/ 5212080 h 5913120"/>
                <a:gd name="connsiteX66" fmla="*/ 1771650 w 5097780"/>
                <a:gd name="connsiteY66" fmla="*/ 5212080 h 5913120"/>
                <a:gd name="connsiteX67" fmla="*/ 1851660 w 5097780"/>
                <a:gd name="connsiteY67" fmla="*/ 5318760 h 5913120"/>
                <a:gd name="connsiteX68" fmla="*/ 1912620 w 5097780"/>
                <a:gd name="connsiteY68" fmla="*/ 5455920 h 5913120"/>
                <a:gd name="connsiteX69" fmla="*/ 1935480 w 5097780"/>
                <a:gd name="connsiteY69" fmla="*/ 5547360 h 5913120"/>
                <a:gd name="connsiteX70" fmla="*/ 1958340 w 5097780"/>
                <a:gd name="connsiteY70" fmla="*/ 5608320 h 5913120"/>
                <a:gd name="connsiteX71" fmla="*/ 1958340 w 5097780"/>
                <a:gd name="connsiteY71" fmla="*/ 5608320 h 5913120"/>
                <a:gd name="connsiteX72" fmla="*/ 2000250 w 5097780"/>
                <a:gd name="connsiteY72" fmla="*/ 5695950 h 5913120"/>
                <a:gd name="connsiteX73" fmla="*/ 2042160 w 5097780"/>
                <a:gd name="connsiteY73" fmla="*/ 5631180 h 5913120"/>
                <a:gd name="connsiteX74" fmla="*/ 2095500 w 5097780"/>
                <a:gd name="connsiteY74" fmla="*/ 5593080 h 5913120"/>
                <a:gd name="connsiteX75" fmla="*/ 2125980 w 5097780"/>
                <a:gd name="connsiteY75" fmla="*/ 5539740 h 5913120"/>
                <a:gd name="connsiteX76" fmla="*/ 2164080 w 5097780"/>
                <a:gd name="connsiteY76" fmla="*/ 5486400 h 5913120"/>
                <a:gd name="connsiteX77" fmla="*/ 2255520 w 5097780"/>
                <a:gd name="connsiteY77" fmla="*/ 5440680 h 5913120"/>
                <a:gd name="connsiteX78" fmla="*/ 2324100 w 5097780"/>
                <a:gd name="connsiteY78" fmla="*/ 5463540 h 5913120"/>
                <a:gd name="connsiteX79" fmla="*/ 2478405 w 5097780"/>
                <a:gd name="connsiteY79" fmla="*/ 5549265 h 5913120"/>
                <a:gd name="connsiteX80" fmla="*/ 2545080 w 5097780"/>
                <a:gd name="connsiteY80" fmla="*/ 5646420 h 5913120"/>
                <a:gd name="connsiteX81" fmla="*/ 2564130 w 5097780"/>
                <a:gd name="connsiteY81" fmla="*/ 5774055 h 5913120"/>
                <a:gd name="connsiteX82" fmla="*/ 2592705 w 5097780"/>
                <a:gd name="connsiteY82" fmla="*/ 5850255 h 5913120"/>
                <a:gd name="connsiteX83" fmla="*/ 2687955 w 5097780"/>
                <a:gd name="connsiteY83" fmla="*/ 5913120 h 5913120"/>
                <a:gd name="connsiteX84" fmla="*/ 2743200 w 5097780"/>
                <a:gd name="connsiteY84" fmla="*/ 5897880 h 5913120"/>
                <a:gd name="connsiteX85" fmla="*/ 2825115 w 5097780"/>
                <a:gd name="connsiteY85" fmla="*/ 5842635 h 5913120"/>
                <a:gd name="connsiteX86" fmla="*/ 2910840 w 5097780"/>
                <a:gd name="connsiteY86" fmla="*/ 5699760 h 5913120"/>
                <a:gd name="connsiteX87" fmla="*/ 2948940 w 5097780"/>
                <a:gd name="connsiteY87" fmla="*/ 5638800 h 5913120"/>
                <a:gd name="connsiteX88" fmla="*/ 2971800 w 5097780"/>
                <a:gd name="connsiteY88" fmla="*/ 5585460 h 5913120"/>
                <a:gd name="connsiteX89" fmla="*/ 3002280 w 5097780"/>
                <a:gd name="connsiteY89" fmla="*/ 5562600 h 5913120"/>
                <a:gd name="connsiteX90" fmla="*/ 3070860 w 5097780"/>
                <a:gd name="connsiteY90" fmla="*/ 5547360 h 5913120"/>
                <a:gd name="connsiteX91" fmla="*/ 3124200 w 5097780"/>
                <a:gd name="connsiteY91" fmla="*/ 5554980 h 5913120"/>
                <a:gd name="connsiteX92" fmla="*/ 3169920 w 5097780"/>
                <a:gd name="connsiteY92" fmla="*/ 5547360 h 5913120"/>
                <a:gd name="connsiteX93" fmla="*/ 3192780 w 5097780"/>
                <a:gd name="connsiteY93" fmla="*/ 5513070 h 5913120"/>
                <a:gd name="connsiteX94" fmla="*/ 3200400 w 5097780"/>
                <a:gd name="connsiteY94" fmla="*/ 5379720 h 5913120"/>
                <a:gd name="connsiteX95" fmla="*/ 3185160 w 5097780"/>
                <a:gd name="connsiteY95" fmla="*/ 5318760 h 5913120"/>
                <a:gd name="connsiteX96" fmla="*/ 3154680 w 5097780"/>
                <a:gd name="connsiteY96" fmla="*/ 5234940 h 5913120"/>
                <a:gd name="connsiteX97" fmla="*/ 3139440 w 5097780"/>
                <a:gd name="connsiteY97" fmla="*/ 5204460 h 5913120"/>
                <a:gd name="connsiteX98" fmla="*/ 3086100 w 5097780"/>
                <a:gd name="connsiteY98" fmla="*/ 5189220 h 5913120"/>
                <a:gd name="connsiteX99" fmla="*/ 3048000 w 5097780"/>
                <a:gd name="connsiteY99" fmla="*/ 5204460 h 5913120"/>
                <a:gd name="connsiteX100" fmla="*/ 3025140 w 5097780"/>
                <a:gd name="connsiteY100" fmla="*/ 5173980 h 5913120"/>
                <a:gd name="connsiteX101" fmla="*/ 3055620 w 5097780"/>
                <a:gd name="connsiteY101" fmla="*/ 5097780 h 5913120"/>
                <a:gd name="connsiteX102" fmla="*/ 3107055 w 5097780"/>
                <a:gd name="connsiteY102" fmla="*/ 5015865 h 5913120"/>
                <a:gd name="connsiteX103" fmla="*/ 3150870 w 5097780"/>
                <a:gd name="connsiteY103" fmla="*/ 4958715 h 5913120"/>
                <a:gd name="connsiteX104" fmla="*/ 3185160 w 5097780"/>
                <a:gd name="connsiteY104" fmla="*/ 4930140 h 5913120"/>
                <a:gd name="connsiteX105" fmla="*/ 3198495 w 5097780"/>
                <a:gd name="connsiteY105" fmla="*/ 4884420 h 5913120"/>
                <a:gd name="connsiteX106" fmla="*/ 3192780 w 5097780"/>
                <a:gd name="connsiteY106" fmla="*/ 4823460 h 5913120"/>
                <a:gd name="connsiteX107" fmla="*/ 3215640 w 5097780"/>
                <a:gd name="connsiteY107" fmla="*/ 4808220 h 5913120"/>
                <a:gd name="connsiteX108" fmla="*/ 3268980 w 5097780"/>
                <a:gd name="connsiteY108" fmla="*/ 4831080 h 5913120"/>
                <a:gd name="connsiteX109" fmla="*/ 3368040 w 5097780"/>
                <a:gd name="connsiteY109" fmla="*/ 4892040 h 5913120"/>
                <a:gd name="connsiteX110" fmla="*/ 3413760 w 5097780"/>
                <a:gd name="connsiteY110" fmla="*/ 4922520 h 5913120"/>
                <a:gd name="connsiteX111" fmla="*/ 3459480 w 5097780"/>
                <a:gd name="connsiteY111" fmla="*/ 4922520 h 5913120"/>
                <a:gd name="connsiteX112" fmla="*/ 3489960 w 5097780"/>
                <a:gd name="connsiteY112" fmla="*/ 4907280 h 5913120"/>
                <a:gd name="connsiteX113" fmla="*/ 3474720 w 5097780"/>
                <a:gd name="connsiteY113" fmla="*/ 4853940 h 5913120"/>
                <a:gd name="connsiteX114" fmla="*/ 3467100 w 5097780"/>
                <a:gd name="connsiteY114" fmla="*/ 4792980 h 5913120"/>
                <a:gd name="connsiteX115" fmla="*/ 3453765 w 5097780"/>
                <a:gd name="connsiteY115" fmla="*/ 4606290 h 5913120"/>
                <a:gd name="connsiteX116" fmla="*/ 3474720 w 5097780"/>
                <a:gd name="connsiteY116" fmla="*/ 4518660 h 5913120"/>
                <a:gd name="connsiteX117" fmla="*/ 3505200 w 5097780"/>
                <a:gd name="connsiteY117" fmla="*/ 4465320 h 5913120"/>
                <a:gd name="connsiteX118" fmla="*/ 3571875 w 5097780"/>
                <a:gd name="connsiteY118" fmla="*/ 4419600 h 5913120"/>
                <a:gd name="connsiteX119" fmla="*/ 3648075 w 5097780"/>
                <a:gd name="connsiteY119" fmla="*/ 4339590 h 5913120"/>
                <a:gd name="connsiteX120" fmla="*/ 3691890 w 5097780"/>
                <a:gd name="connsiteY120" fmla="*/ 4274820 h 5913120"/>
                <a:gd name="connsiteX121" fmla="*/ 3703320 w 5097780"/>
                <a:gd name="connsiteY121" fmla="*/ 4213860 h 5913120"/>
                <a:gd name="connsiteX122" fmla="*/ 3695700 w 5097780"/>
                <a:gd name="connsiteY122" fmla="*/ 4130040 h 5913120"/>
                <a:gd name="connsiteX123" fmla="*/ 3703320 w 5097780"/>
                <a:gd name="connsiteY123" fmla="*/ 4044315 h 5913120"/>
                <a:gd name="connsiteX124" fmla="*/ 3709035 w 5097780"/>
                <a:gd name="connsiteY124" fmla="*/ 3947160 h 5913120"/>
                <a:gd name="connsiteX125" fmla="*/ 3712845 w 5097780"/>
                <a:gd name="connsiteY125" fmla="*/ 3830955 h 5913120"/>
                <a:gd name="connsiteX126" fmla="*/ 3695700 w 5097780"/>
                <a:gd name="connsiteY126" fmla="*/ 3764280 h 5913120"/>
                <a:gd name="connsiteX127" fmla="*/ 3672840 w 5097780"/>
                <a:gd name="connsiteY127" fmla="*/ 3726180 h 5913120"/>
                <a:gd name="connsiteX128" fmla="*/ 3665220 w 5097780"/>
                <a:gd name="connsiteY128" fmla="*/ 3665220 h 5913120"/>
                <a:gd name="connsiteX129" fmla="*/ 3649980 w 5097780"/>
                <a:gd name="connsiteY129" fmla="*/ 3642360 h 5913120"/>
                <a:gd name="connsiteX130" fmla="*/ 3604260 w 5097780"/>
                <a:gd name="connsiteY130" fmla="*/ 3669030 h 5913120"/>
                <a:gd name="connsiteX131" fmla="*/ 3550920 w 5097780"/>
                <a:gd name="connsiteY131" fmla="*/ 3709035 h 5913120"/>
                <a:gd name="connsiteX132" fmla="*/ 3505200 w 5097780"/>
                <a:gd name="connsiteY132" fmla="*/ 3764280 h 5913120"/>
                <a:gd name="connsiteX133" fmla="*/ 3482340 w 5097780"/>
                <a:gd name="connsiteY133" fmla="*/ 3787140 h 5913120"/>
                <a:gd name="connsiteX134" fmla="*/ 3482340 w 5097780"/>
                <a:gd name="connsiteY134" fmla="*/ 3787140 h 5913120"/>
                <a:gd name="connsiteX135" fmla="*/ 3368040 w 5097780"/>
                <a:gd name="connsiteY135" fmla="*/ 3749040 h 5913120"/>
                <a:gd name="connsiteX136" fmla="*/ 3345180 w 5097780"/>
                <a:gd name="connsiteY136" fmla="*/ 3680460 h 5913120"/>
                <a:gd name="connsiteX137" fmla="*/ 3383280 w 5097780"/>
                <a:gd name="connsiteY137" fmla="*/ 3589020 h 5913120"/>
                <a:gd name="connsiteX138" fmla="*/ 3440430 w 5097780"/>
                <a:gd name="connsiteY138" fmla="*/ 3528060 h 5913120"/>
                <a:gd name="connsiteX139" fmla="*/ 3497580 w 5097780"/>
                <a:gd name="connsiteY139" fmla="*/ 3482340 h 5913120"/>
                <a:gd name="connsiteX140" fmla="*/ 3566160 w 5097780"/>
                <a:gd name="connsiteY140" fmla="*/ 3457575 h 5913120"/>
                <a:gd name="connsiteX141" fmla="*/ 3672840 w 5097780"/>
                <a:gd name="connsiteY141" fmla="*/ 3451860 h 5913120"/>
                <a:gd name="connsiteX142" fmla="*/ 3756660 w 5097780"/>
                <a:gd name="connsiteY142" fmla="*/ 3421380 h 5913120"/>
                <a:gd name="connsiteX143" fmla="*/ 3815715 w 5097780"/>
                <a:gd name="connsiteY143" fmla="*/ 3366135 h 5913120"/>
                <a:gd name="connsiteX144" fmla="*/ 3855720 w 5097780"/>
                <a:gd name="connsiteY144" fmla="*/ 3276600 h 5913120"/>
                <a:gd name="connsiteX145" fmla="*/ 3916680 w 5097780"/>
                <a:gd name="connsiteY145" fmla="*/ 3200400 h 5913120"/>
                <a:gd name="connsiteX146" fmla="*/ 3937635 w 5097780"/>
                <a:gd name="connsiteY146" fmla="*/ 3164205 h 5913120"/>
                <a:gd name="connsiteX147" fmla="*/ 3949065 w 5097780"/>
                <a:gd name="connsiteY147" fmla="*/ 3093720 h 5913120"/>
                <a:gd name="connsiteX148" fmla="*/ 3947160 w 5097780"/>
                <a:gd name="connsiteY148" fmla="*/ 2994660 h 5913120"/>
                <a:gd name="connsiteX149" fmla="*/ 3924300 w 5097780"/>
                <a:gd name="connsiteY149" fmla="*/ 2941320 h 5913120"/>
                <a:gd name="connsiteX150" fmla="*/ 3878580 w 5097780"/>
                <a:gd name="connsiteY150" fmla="*/ 2926080 h 5913120"/>
                <a:gd name="connsiteX151" fmla="*/ 3832860 w 5097780"/>
                <a:gd name="connsiteY151" fmla="*/ 2918460 h 5913120"/>
                <a:gd name="connsiteX152" fmla="*/ 3832860 w 5097780"/>
                <a:gd name="connsiteY152" fmla="*/ 2895600 h 5913120"/>
                <a:gd name="connsiteX153" fmla="*/ 3870960 w 5097780"/>
                <a:gd name="connsiteY153" fmla="*/ 2857500 h 5913120"/>
                <a:gd name="connsiteX154" fmla="*/ 3901440 w 5097780"/>
                <a:gd name="connsiteY154" fmla="*/ 2827020 h 5913120"/>
                <a:gd name="connsiteX155" fmla="*/ 3985260 w 5097780"/>
                <a:gd name="connsiteY155" fmla="*/ 2781300 h 5913120"/>
                <a:gd name="connsiteX156" fmla="*/ 3985260 w 5097780"/>
                <a:gd name="connsiteY156" fmla="*/ 2727960 h 5913120"/>
                <a:gd name="connsiteX157" fmla="*/ 3977640 w 5097780"/>
                <a:gd name="connsiteY157" fmla="*/ 2644140 h 5913120"/>
                <a:gd name="connsiteX158" fmla="*/ 3985260 w 5097780"/>
                <a:gd name="connsiteY158" fmla="*/ 2446020 h 5913120"/>
                <a:gd name="connsiteX159" fmla="*/ 3992880 w 5097780"/>
                <a:gd name="connsiteY159" fmla="*/ 2301240 h 5913120"/>
                <a:gd name="connsiteX160" fmla="*/ 3998595 w 5097780"/>
                <a:gd name="connsiteY160" fmla="*/ 2181225 h 5913120"/>
                <a:gd name="connsiteX161" fmla="*/ 4008120 w 5097780"/>
                <a:gd name="connsiteY161" fmla="*/ 2103120 h 5913120"/>
                <a:gd name="connsiteX162" fmla="*/ 4002405 w 5097780"/>
                <a:gd name="connsiteY162" fmla="*/ 2074545 h 5913120"/>
                <a:gd name="connsiteX163" fmla="*/ 4046220 w 5097780"/>
                <a:gd name="connsiteY163" fmla="*/ 2011680 h 5913120"/>
                <a:gd name="connsiteX164" fmla="*/ 4107180 w 5097780"/>
                <a:gd name="connsiteY164" fmla="*/ 1988820 h 5913120"/>
                <a:gd name="connsiteX165" fmla="*/ 4198620 w 5097780"/>
                <a:gd name="connsiteY165" fmla="*/ 1988820 h 5913120"/>
                <a:gd name="connsiteX166" fmla="*/ 4274820 w 5097780"/>
                <a:gd name="connsiteY166" fmla="*/ 1988820 h 5913120"/>
                <a:gd name="connsiteX167" fmla="*/ 4305300 w 5097780"/>
                <a:gd name="connsiteY167" fmla="*/ 1981200 h 5913120"/>
                <a:gd name="connsiteX168" fmla="*/ 4343400 w 5097780"/>
                <a:gd name="connsiteY168" fmla="*/ 1965960 h 5913120"/>
                <a:gd name="connsiteX169" fmla="*/ 4366260 w 5097780"/>
                <a:gd name="connsiteY169" fmla="*/ 1920240 h 5913120"/>
                <a:gd name="connsiteX170" fmla="*/ 4387215 w 5097780"/>
                <a:gd name="connsiteY170" fmla="*/ 1866900 h 5913120"/>
                <a:gd name="connsiteX171" fmla="*/ 4404360 w 5097780"/>
                <a:gd name="connsiteY171" fmla="*/ 1828800 h 5913120"/>
                <a:gd name="connsiteX172" fmla="*/ 4419600 w 5097780"/>
                <a:gd name="connsiteY172" fmla="*/ 1821180 h 5913120"/>
                <a:gd name="connsiteX173" fmla="*/ 4518660 w 5097780"/>
                <a:gd name="connsiteY173" fmla="*/ 1925955 h 5913120"/>
                <a:gd name="connsiteX174" fmla="*/ 4587240 w 5097780"/>
                <a:gd name="connsiteY174" fmla="*/ 1988820 h 5913120"/>
                <a:gd name="connsiteX175" fmla="*/ 4663440 w 5097780"/>
                <a:gd name="connsiteY175" fmla="*/ 2034540 h 5913120"/>
                <a:gd name="connsiteX176" fmla="*/ 4853940 w 5097780"/>
                <a:gd name="connsiteY176" fmla="*/ 2057400 h 5913120"/>
                <a:gd name="connsiteX177" fmla="*/ 4945380 w 5097780"/>
                <a:gd name="connsiteY177" fmla="*/ 2065020 h 5913120"/>
                <a:gd name="connsiteX178" fmla="*/ 4991100 w 5097780"/>
                <a:gd name="connsiteY178" fmla="*/ 2057400 h 5913120"/>
                <a:gd name="connsiteX179" fmla="*/ 5033010 w 5097780"/>
                <a:gd name="connsiteY179" fmla="*/ 2025015 h 5913120"/>
                <a:gd name="connsiteX180" fmla="*/ 5097780 w 5097780"/>
                <a:gd name="connsiteY180" fmla="*/ 1958340 h 5913120"/>
                <a:gd name="connsiteX181" fmla="*/ 5044440 w 5097780"/>
                <a:gd name="connsiteY181" fmla="*/ 1935480 h 5913120"/>
                <a:gd name="connsiteX182" fmla="*/ 5013960 w 5097780"/>
                <a:gd name="connsiteY182" fmla="*/ 1912620 h 5913120"/>
                <a:gd name="connsiteX183" fmla="*/ 5006340 w 5097780"/>
                <a:gd name="connsiteY183" fmla="*/ 1874520 h 5913120"/>
                <a:gd name="connsiteX184" fmla="*/ 5013960 w 5097780"/>
                <a:gd name="connsiteY184" fmla="*/ 1805940 h 5913120"/>
                <a:gd name="connsiteX185" fmla="*/ 5021580 w 5097780"/>
                <a:gd name="connsiteY185" fmla="*/ 1767840 h 5913120"/>
                <a:gd name="connsiteX186" fmla="*/ 5021580 w 5097780"/>
                <a:gd name="connsiteY186" fmla="*/ 1767840 h 5913120"/>
                <a:gd name="connsiteX187" fmla="*/ 5013960 w 5097780"/>
                <a:gd name="connsiteY187" fmla="*/ 1691640 h 5913120"/>
                <a:gd name="connsiteX188" fmla="*/ 4945380 w 5097780"/>
                <a:gd name="connsiteY188" fmla="*/ 1638300 h 5913120"/>
                <a:gd name="connsiteX189" fmla="*/ 4892040 w 5097780"/>
                <a:gd name="connsiteY189" fmla="*/ 1600200 h 5913120"/>
                <a:gd name="connsiteX190" fmla="*/ 4815840 w 5097780"/>
                <a:gd name="connsiteY190" fmla="*/ 1562100 h 5913120"/>
                <a:gd name="connsiteX191" fmla="*/ 4754880 w 5097780"/>
                <a:gd name="connsiteY191" fmla="*/ 1546860 h 5913120"/>
                <a:gd name="connsiteX192" fmla="*/ 4678680 w 5097780"/>
                <a:gd name="connsiteY192" fmla="*/ 1516380 h 5913120"/>
                <a:gd name="connsiteX193" fmla="*/ 4625340 w 5097780"/>
                <a:gd name="connsiteY193" fmla="*/ 1478280 h 5913120"/>
                <a:gd name="connsiteX194" fmla="*/ 4579620 w 5097780"/>
                <a:gd name="connsiteY194" fmla="*/ 1417320 h 5913120"/>
                <a:gd name="connsiteX195" fmla="*/ 4503420 w 5097780"/>
                <a:gd name="connsiteY195" fmla="*/ 1310640 h 5913120"/>
                <a:gd name="connsiteX196" fmla="*/ 4480560 w 5097780"/>
                <a:gd name="connsiteY196" fmla="*/ 1257300 h 5913120"/>
                <a:gd name="connsiteX197" fmla="*/ 4495800 w 5097780"/>
                <a:gd name="connsiteY197" fmla="*/ 1203960 h 5913120"/>
                <a:gd name="connsiteX198" fmla="*/ 4526280 w 5097780"/>
                <a:gd name="connsiteY198" fmla="*/ 1127760 h 5913120"/>
                <a:gd name="connsiteX199" fmla="*/ 4549140 w 5097780"/>
                <a:gd name="connsiteY199" fmla="*/ 1066800 h 5913120"/>
                <a:gd name="connsiteX200" fmla="*/ 4533900 w 5097780"/>
                <a:gd name="connsiteY200" fmla="*/ 1013460 h 5913120"/>
                <a:gd name="connsiteX201" fmla="*/ 4495800 w 5097780"/>
                <a:gd name="connsiteY201" fmla="*/ 914400 h 5913120"/>
                <a:gd name="connsiteX202" fmla="*/ 4465320 w 5097780"/>
                <a:gd name="connsiteY202" fmla="*/ 853440 h 5913120"/>
                <a:gd name="connsiteX203" fmla="*/ 4457700 w 5097780"/>
                <a:gd name="connsiteY203" fmla="*/ 807720 h 5913120"/>
                <a:gd name="connsiteX204" fmla="*/ 4457700 w 5097780"/>
                <a:gd name="connsiteY204" fmla="*/ 807720 h 5913120"/>
                <a:gd name="connsiteX205" fmla="*/ 4480560 w 5097780"/>
                <a:gd name="connsiteY205" fmla="*/ 723900 h 5913120"/>
                <a:gd name="connsiteX206" fmla="*/ 4480560 w 5097780"/>
                <a:gd name="connsiteY206" fmla="*/ 723900 h 5913120"/>
                <a:gd name="connsiteX207" fmla="*/ 4488180 w 5097780"/>
                <a:gd name="connsiteY207" fmla="*/ 662940 h 5913120"/>
                <a:gd name="connsiteX208" fmla="*/ 4488180 w 5097780"/>
                <a:gd name="connsiteY208" fmla="*/ 662940 h 5913120"/>
                <a:gd name="connsiteX209" fmla="*/ 4396740 w 5097780"/>
                <a:gd name="connsiteY209" fmla="*/ 541020 h 5913120"/>
                <a:gd name="connsiteX210" fmla="*/ 4358640 w 5097780"/>
                <a:gd name="connsiteY210" fmla="*/ 510540 h 5913120"/>
                <a:gd name="connsiteX211" fmla="*/ 4290060 w 5097780"/>
                <a:gd name="connsiteY211" fmla="*/ 464820 h 5913120"/>
                <a:gd name="connsiteX212" fmla="*/ 4183380 w 5097780"/>
                <a:gd name="connsiteY212" fmla="*/ 373380 h 5913120"/>
                <a:gd name="connsiteX213" fmla="*/ 4145280 w 5097780"/>
                <a:gd name="connsiteY213" fmla="*/ 236220 h 5913120"/>
                <a:gd name="connsiteX214" fmla="*/ 4130040 w 5097780"/>
                <a:gd name="connsiteY214" fmla="*/ 175260 h 5913120"/>
                <a:gd name="connsiteX215" fmla="*/ 4107180 w 5097780"/>
                <a:gd name="connsiteY215" fmla="*/ 106680 h 5913120"/>
                <a:gd name="connsiteX216" fmla="*/ 4038600 w 5097780"/>
                <a:gd name="connsiteY216" fmla="*/ 76200 h 5913120"/>
                <a:gd name="connsiteX217" fmla="*/ 3992880 w 5097780"/>
                <a:gd name="connsiteY217" fmla="*/ 38100 h 5913120"/>
                <a:gd name="connsiteX218" fmla="*/ 3886200 w 5097780"/>
                <a:gd name="connsiteY218" fmla="*/ 38100 h 5913120"/>
                <a:gd name="connsiteX219" fmla="*/ 3810000 w 5097780"/>
                <a:gd name="connsiteY219" fmla="*/ 45720 h 5913120"/>
                <a:gd name="connsiteX220" fmla="*/ 3718560 w 5097780"/>
                <a:gd name="connsiteY220" fmla="*/ 76200 h 5913120"/>
                <a:gd name="connsiteX221" fmla="*/ 3619500 w 5097780"/>
                <a:gd name="connsiteY221" fmla="*/ 99060 h 5913120"/>
                <a:gd name="connsiteX222" fmla="*/ 3550920 w 5097780"/>
                <a:gd name="connsiteY222" fmla="*/ 121920 h 5913120"/>
                <a:gd name="connsiteX223" fmla="*/ 3451860 w 5097780"/>
                <a:gd name="connsiteY223" fmla="*/ 152400 h 5913120"/>
                <a:gd name="connsiteX224" fmla="*/ 3329940 w 5097780"/>
                <a:gd name="connsiteY224" fmla="*/ 167640 h 5913120"/>
                <a:gd name="connsiteX225" fmla="*/ 3223260 w 5097780"/>
                <a:gd name="connsiteY225" fmla="*/ 175260 h 5913120"/>
                <a:gd name="connsiteX226" fmla="*/ 3108960 w 5097780"/>
                <a:gd name="connsiteY226" fmla="*/ 213360 h 5913120"/>
                <a:gd name="connsiteX227" fmla="*/ 2933700 w 5097780"/>
                <a:gd name="connsiteY227" fmla="*/ 266700 h 5913120"/>
                <a:gd name="connsiteX228" fmla="*/ 2857500 w 5097780"/>
                <a:gd name="connsiteY228" fmla="*/ 274320 h 5913120"/>
                <a:gd name="connsiteX229" fmla="*/ 2804160 w 5097780"/>
                <a:gd name="connsiteY229" fmla="*/ 297180 h 5913120"/>
                <a:gd name="connsiteX230" fmla="*/ 2743200 w 5097780"/>
                <a:gd name="connsiteY230" fmla="*/ 281940 h 5913120"/>
                <a:gd name="connsiteX231" fmla="*/ 2651760 w 5097780"/>
                <a:gd name="connsiteY231" fmla="*/ 259080 h 5913120"/>
                <a:gd name="connsiteX232" fmla="*/ 2621280 w 5097780"/>
                <a:gd name="connsiteY232" fmla="*/ 228600 h 5913120"/>
                <a:gd name="connsiteX233" fmla="*/ 2567940 w 5097780"/>
                <a:gd name="connsiteY233" fmla="*/ 182880 h 5913120"/>
                <a:gd name="connsiteX234" fmla="*/ 2522220 w 5097780"/>
                <a:gd name="connsiteY234" fmla="*/ 129540 h 5913120"/>
                <a:gd name="connsiteX235" fmla="*/ 2484120 w 5097780"/>
                <a:gd name="connsiteY235" fmla="*/ 68580 h 5913120"/>
                <a:gd name="connsiteX236" fmla="*/ 2369820 w 5097780"/>
                <a:gd name="connsiteY236" fmla="*/ 15240 h 5913120"/>
                <a:gd name="connsiteX237" fmla="*/ 2270760 w 5097780"/>
                <a:gd name="connsiteY237" fmla="*/ 0 h 5913120"/>
                <a:gd name="connsiteX238" fmla="*/ 2217420 w 5097780"/>
                <a:gd name="connsiteY238" fmla="*/ 0 h 5913120"/>
                <a:gd name="connsiteX239" fmla="*/ 2164080 w 5097780"/>
                <a:gd name="connsiteY239" fmla="*/ 15240 h 5913120"/>
                <a:gd name="connsiteX240" fmla="*/ 2133600 w 5097780"/>
                <a:gd name="connsiteY240" fmla="*/ 60960 h 5913120"/>
                <a:gd name="connsiteX241" fmla="*/ 2110740 w 5097780"/>
                <a:gd name="connsiteY241" fmla="*/ 137160 h 5913120"/>
                <a:gd name="connsiteX242" fmla="*/ 2141220 w 5097780"/>
                <a:gd name="connsiteY242" fmla="*/ 198120 h 5913120"/>
                <a:gd name="connsiteX243" fmla="*/ 2186940 w 5097780"/>
                <a:gd name="connsiteY243" fmla="*/ 236220 h 5913120"/>
                <a:gd name="connsiteX244" fmla="*/ 2247900 w 5097780"/>
                <a:gd name="connsiteY244" fmla="*/ 297180 h 5913120"/>
                <a:gd name="connsiteX245" fmla="*/ 2247900 w 5097780"/>
                <a:gd name="connsiteY245" fmla="*/ 297180 h 5913120"/>
                <a:gd name="connsiteX246" fmla="*/ 2316480 w 5097780"/>
                <a:gd name="connsiteY246" fmla="*/ 365760 h 5913120"/>
                <a:gd name="connsiteX247" fmla="*/ 2316480 w 5097780"/>
                <a:gd name="connsiteY247" fmla="*/ 411480 h 5913120"/>
                <a:gd name="connsiteX248" fmla="*/ 2301240 w 5097780"/>
                <a:gd name="connsiteY248" fmla="*/ 441960 h 5913120"/>
                <a:gd name="connsiteX249" fmla="*/ 2255520 w 5097780"/>
                <a:gd name="connsiteY249" fmla="*/ 464820 h 5913120"/>
                <a:gd name="connsiteX250" fmla="*/ 2255520 w 5097780"/>
                <a:gd name="connsiteY250" fmla="*/ 464820 h 5913120"/>
                <a:gd name="connsiteX251" fmla="*/ 2225040 w 5097780"/>
                <a:gd name="connsiteY251" fmla="*/ 579120 h 5913120"/>
                <a:gd name="connsiteX252" fmla="*/ 2202180 w 5097780"/>
                <a:gd name="connsiteY252" fmla="*/ 716280 h 5913120"/>
                <a:gd name="connsiteX253" fmla="*/ 2164080 w 5097780"/>
                <a:gd name="connsiteY253" fmla="*/ 777240 h 5913120"/>
                <a:gd name="connsiteX254" fmla="*/ 2118360 w 5097780"/>
                <a:gd name="connsiteY254" fmla="*/ 800100 h 5913120"/>
                <a:gd name="connsiteX255" fmla="*/ 2057400 w 5097780"/>
                <a:gd name="connsiteY255" fmla="*/ 807720 h 5913120"/>
                <a:gd name="connsiteX256" fmla="*/ 1996440 w 5097780"/>
                <a:gd name="connsiteY256" fmla="*/ 830580 h 5913120"/>
                <a:gd name="connsiteX257" fmla="*/ 1965960 w 5097780"/>
                <a:gd name="connsiteY257" fmla="*/ 861060 h 5913120"/>
                <a:gd name="connsiteX258" fmla="*/ 1920240 w 5097780"/>
                <a:gd name="connsiteY258" fmla="*/ 922020 h 5913120"/>
                <a:gd name="connsiteX259" fmla="*/ 1859280 w 5097780"/>
                <a:gd name="connsiteY259" fmla="*/ 937260 h 5913120"/>
                <a:gd name="connsiteX260" fmla="*/ 1790700 w 5097780"/>
                <a:gd name="connsiteY260" fmla="*/ 960120 h 5913120"/>
                <a:gd name="connsiteX261" fmla="*/ 1684020 w 5097780"/>
                <a:gd name="connsiteY261" fmla="*/ 975360 h 5913120"/>
                <a:gd name="connsiteX262" fmla="*/ 1623060 w 5097780"/>
                <a:gd name="connsiteY262" fmla="*/ 975360 h 5913120"/>
                <a:gd name="connsiteX263" fmla="*/ 1516380 w 5097780"/>
                <a:gd name="connsiteY263" fmla="*/ 944880 h 5913120"/>
                <a:gd name="connsiteX264" fmla="*/ 1386840 w 5097780"/>
                <a:gd name="connsiteY264" fmla="*/ 906780 h 5913120"/>
                <a:gd name="connsiteX265" fmla="*/ 1310640 w 5097780"/>
                <a:gd name="connsiteY265" fmla="*/ 868680 h 5913120"/>
                <a:gd name="connsiteX266" fmla="*/ 1211580 w 5097780"/>
                <a:gd name="connsiteY266" fmla="*/ 822960 h 5913120"/>
                <a:gd name="connsiteX267" fmla="*/ 1127760 w 5097780"/>
                <a:gd name="connsiteY267" fmla="*/ 754380 h 5913120"/>
                <a:gd name="connsiteX268" fmla="*/ 1074420 w 5097780"/>
                <a:gd name="connsiteY268" fmla="*/ 640080 h 5913120"/>
                <a:gd name="connsiteX269" fmla="*/ 1005840 w 5097780"/>
                <a:gd name="connsiteY269" fmla="*/ 632460 h 5913120"/>
                <a:gd name="connsiteX270" fmla="*/ 899160 w 5097780"/>
                <a:gd name="connsiteY270" fmla="*/ 632460 h 5913120"/>
                <a:gd name="connsiteX271" fmla="*/ 822960 w 5097780"/>
                <a:gd name="connsiteY271" fmla="*/ 640080 h 5913120"/>
                <a:gd name="connsiteX272" fmla="*/ 685800 w 5097780"/>
                <a:gd name="connsiteY272" fmla="*/ 655320 h 5913120"/>
                <a:gd name="connsiteX273" fmla="*/ 594360 w 5097780"/>
                <a:gd name="connsiteY273" fmla="*/ 655320 h 5913120"/>
                <a:gd name="connsiteX274" fmla="*/ 518160 w 5097780"/>
                <a:gd name="connsiteY274" fmla="*/ 693420 h 5913120"/>
                <a:gd name="connsiteX275" fmla="*/ 472440 w 5097780"/>
                <a:gd name="connsiteY275" fmla="*/ 708660 h 5913120"/>
                <a:gd name="connsiteX276" fmla="*/ 449580 w 5097780"/>
                <a:gd name="connsiteY276" fmla="*/ 746760 h 5913120"/>
                <a:gd name="connsiteX277" fmla="*/ 472440 w 5097780"/>
                <a:gd name="connsiteY277" fmla="*/ 822960 h 5913120"/>
                <a:gd name="connsiteX278" fmla="*/ 518160 w 5097780"/>
                <a:gd name="connsiteY278" fmla="*/ 861060 h 5913120"/>
                <a:gd name="connsiteX279" fmla="*/ 563880 w 5097780"/>
                <a:gd name="connsiteY279" fmla="*/ 899160 h 5913120"/>
                <a:gd name="connsiteX280" fmla="*/ 594360 w 5097780"/>
                <a:gd name="connsiteY280" fmla="*/ 952500 h 5913120"/>
                <a:gd name="connsiteX281" fmla="*/ 594360 w 5097780"/>
                <a:gd name="connsiteY281" fmla="*/ 967740 h 5913120"/>
                <a:gd name="connsiteX282" fmla="*/ 548640 w 5097780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2040 w 5084445"/>
                <a:gd name="connsiteY189" fmla="*/ 1600200 h 5913120"/>
                <a:gd name="connsiteX190" fmla="*/ 4815840 w 5084445"/>
                <a:gd name="connsiteY190" fmla="*/ 1562100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2040 w 5084445"/>
                <a:gd name="connsiteY189" fmla="*/ 160020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88180 w 5084445"/>
                <a:gd name="connsiteY208" fmla="*/ 66294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183380 w 5084445"/>
                <a:gd name="connsiteY212" fmla="*/ 373380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0060 w 5084445"/>
                <a:gd name="connsiteY211" fmla="*/ 46482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92880 w 5084445"/>
                <a:gd name="connsiteY217" fmla="*/ 38100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3260 w 5084445"/>
                <a:gd name="connsiteY225" fmla="*/ 175260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2220 w 5084445"/>
                <a:gd name="connsiteY234" fmla="*/ 129540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67940 w 5084445"/>
                <a:gd name="connsiteY233" fmla="*/ 182880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2860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1760 w 5084445"/>
                <a:gd name="connsiteY231" fmla="*/ 259080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804160 w 5084445"/>
                <a:gd name="connsiteY229" fmla="*/ 29718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41220 w 5084445"/>
                <a:gd name="connsiteY242" fmla="*/ 198120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6940 w 5084445"/>
                <a:gd name="connsiteY243" fmla="*/ 236220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18460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8580 w 5084445"/>
                <a:gd name="connsiteY150" fmla="*/ 292608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24300 w 5084445"/>
                <a:gd name="connsiteY149" fmla="*/ 2941320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0960 w 5084445"/>
                <a:gd name="connsiteY153" fmla="*/ 2857500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01440 w 5084445"/>
                <a:gd name="connsiteY154" fmla="*/ 2827020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46220 w 5084445"/>
                <a:gd name="connsiteY163" fmla="*/ 2011680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7180 w 5084445"/>
                <a:gd name="connsiteY164" fmla="*/ 198882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8882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2000250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74820 w 5084445"/>
                <a:gd name="connsiteY166" fmla="*/ 198882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305300 w 5084445"/>
                <a:gd name="connsiteY167" fmla="*/ 198120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3400 w 5084445"/>
                <a:gd name="connsiteY168" fmla="*/ 196596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4008120 w 5084445"/>
                <a:gd name="connsiteY161" fmla="*/ 210312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98595 w 5084445"/>
                <a:gd name="connsiteY160" fmla="*/ 218122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92880 w 5084445"/>
                <a:gd name="connsiteY159" fmla="*/ 230124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13960 w 5084445"/>
                <a:gd name="connsiteY182" fmla="*/ 191262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27760 w 5084445"/>
                <a:gd name="connsiteY267" fmla="*/ 75438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22960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4360 w 5084445"/>
                <a:gd name="connsiteY273" fmla="*/ 655320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9580 w 5084445"/>
                <a:gd name="connsiteY276" fmla="*/ 746760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502920 w 5084445"/>
                <a:gd name="connsiteY1" fmla="*/ 113538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489585 w 5084445"/>
                <a:gd name="connsiteY1" fmla="*/ 1127760 h 5913120"/>
                <a:gd name="connsiteX2" fmla="*/ 472440 w 5084445"/>
                <a:gd name="connsiteY2" fmla="*/ 1188720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48640 w 5084445"/>
                <a:gd name="connsiteY0" fmla="*/ 1051560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48640 w 5084445"/>
                <a:gd name="connsiteY282" fmla="*/ 1051560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4360 w 5084445"/>
                <a:gd name="connsiteY281" fmla="*/ 96774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67640 w 5084445"/>
                <a:gd name="connsiteY13" fmla="*/ 1897380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20980 w 5084445"/>
                <a:gd name="connsiteY12" fmla="*/ 184404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59080 w 5084445"/>
                <a:gd name="connsiteY11" fmla="*/ 1783080 h 5913120"/>
                <a:gd name="connsiteX12" fmla="*/ 207645 w 5084445"/>
                <a:gd name="connsiteY12" fmla="*/ 182880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558165 w 5084445"/>
                <a:gd name="connsiteY0" fmla="*/ 1057275 h 5913120"/>
                <a:gd name="connsiteX1" fmla="*/ 489585 w 5084445"/>
                <a:gd name="connsiteY1" fmla="*/ 1127760 h 5913120"/>
                <a:gd name="connsiteX2" fmla="*/ 457200 w 5084445"/>
                <a:gd name="connsiteY2" fmla="*/ 1175385 h 5913120"/>
                <a:gd name="connsiteX3" fmla="*/ 441960 w 5084445"/>
                <a:gd name="connsiteY3" fmla="*/ 1249680 h 5913120"/>
                <a:gd name="connsiteX4" fmla="*/ 419100 w 5084445"/>
                <a:gd name="connsiteY4" fmla="*/ 1325880 h 5913120"/>
                <a:gd name="connsiteX5" fmla="*/ 411480 w 5084445"/>
                <a:gd name="connsiteY5" fmla="*/ 1386840 h 5913120"/>
                <a:gd name="connsiteX6" fmla="*/ 396240 w 5084445"/>
                <a:gd name="connsiteY6" fmla="*/ 1463040 h 5913120"/>
                <a:gd name="connsiteX7" fmla="*/ 388620 w 5084445"/>
                <a:gd name="connsiteY7" fmla="*/ 1516380 h 5913120"/>
                <a:gd name="connsiteX8" fmla="*/ 358140 w 5084445"/>
                <a:gd name="connsiteY8" fmla="*/ 1584960 h 5913120"/>
                <a:gd name="connsiteX9" fmla="*/ 312420 w 5084445"/>
                <a:gd name="connsiteY9" fmla="*/ 1684020 h 5913120"/>
                <a:gd name="connsiteX10" fmla="*/ 274320 w 5084445"/>
                <a:gd name="connsiteY10" fmla="*/ 1729740 h 5913120"/>
                <a:gd name="connsiteX11" fmla="*/ 245745 w 5084445"/>
                <a:gd name="connsiteY11" fmla="*/ 1773555 h 5913120"/>
                <a:gd name="connsiteX12" fmla="*/ 207645 w 5084445"/>
                <a:gd name="connsiteY12" fmla="*/ 1828800 h 5913120"/>
                <a:gd name="connsiteX13" fmla="*/ 158115 w 5084445"/>
                <a:gd name="connsiteY13" fmla="*/ 1884045 h 5913120"/>
                <a:gd name="connsiteX14" fmla="*/ 106680 w 5084445"/>
                <a:gd name="connsiteY14" fmla="*/ 1927860 h 5913120"/>
                <a:gd name="connsiteX15" fmla="*/ 76200 w 5084445"/>
                <a:gd name="connsiteY15" fmla="*/ 2011680 h 5913120"/>
                <a:gd name="connsiteX16" fmla="*/ 60960 w 5084445"/>
                <a:gd name="connsiteY16" fmla="*/ 2080260 h 5913120"/>
                <a:gd name="connsiteX17" fmla="*/ 38100 w 5084445"/>
                <a:gd name="connsiteY17" fmla="*/ 2156460 h 5913120"/>
                <a:gd name="connsiteX18" fmla="*/ 30480 w 5084445"/>
                <a:gd name="connsiteY18" fmla="*/ 2202180 h 5913120"/>
                <a:gd name="connsiteX19" fmla="*/ 0 w 5084445"/>
                <a:gd name="connsiteY19" fmla="*/ 2263140 h 5913120"/>
                <a:gd name="connsiteX20" fmla="*/ 60960 w 5084445"/>
                <a:gd name="connsiteY20" fmla="*/ 2316480 h 5913120"/>
                <a:gd name="connsiteX21" fmla="*/ 114300 w 5084445"/>
                <a:gd name="connsiteY21" fmla="*/ 2377440 h 5913120"/>
                <a:gd name="connsiteX22" fmla="*/ 160020 w 5084445"/>
                <a:gd name="connsiteY22" fmla="*/ 2407920 h 5913120"/>
                <a:gd name="connsiteX23" fmla="*/ 205740 w 5084445"/>
                <a:gd name="connsiteY23" fmla="*/ 2446020 h 5913120"/>
                <a:gd name="connsiteX24" fmla="*/ 266700 w 5084445"/>
                <a:gd name="connsiteY24" fmla="*/ 2499360 h 5913120"/>
                <a:gd name="connsiteX25" fmla="*/ 365760 w 5084445"/>
                <a:gd name="connsiteY25" fmla="*/ 2529840 h 5913120"/>
                <a:gd name="connsiteX26" fmla="*/ 426720 w 5084445"/>
                <a:gd name="connsiteY26" fmla="*/ 2590800 h 5913120"/>
                <a:gd name="connsiteX27" fmla="*/ 457200 w 5084445"/>
                <a:gd name="connsiteY27" fmla="*/ 2682240 h 5913120"/>
                <a:gd name="connsiteX28" fmla="*/ 457200 w 5084445"/>
                <a:gd name="connsiteY28" fmla="*/ 2842260 h 5913120"/>
                <a:gd name="connsiteX29" fmla="*/ 434340 w 5084445"/>
                <a:gd name="connsiteY29" fmla="*/ 2918460 h 5913120"/>
                <a:gd name="connsiteX30" fmla="*/ 434340 w 5084445"/>
                <a:gd name="connsiteY30" fmla="*/ 2918460 h 5913120"/>
                <a:gd name="connsiteX31" fmla="*/ 381000 w 5084445"/>
                <a:gd name="connsiteY31" fmla="*/ 3078480 h 5913120"/>
                <a:gd name="connsiteX32" fmla="*/ 350520 w 5084445"/>
                <a:gd name="connsiteY32" fmla="*/ 3139440 h 5913120"/>
                <a:gd name="connsiteX33" fmla="*/ 312420 w 5084445"/>
                <a:gd name="connsiteY33" fmla="*/ 3208020 h 5913120"/>
                <a:gd name="connsiteX34" fmla="*/ 289560 w 5084445"/>
                <a:gd name="connsiteY34" fmla="*/ 3291840 h 5913120"/>
                <a:gd name="connsiteX35" fmla="*/ 266700 w 5084445"/>
                <a:gd name="connsiteY35" fmla="*/ 3307080 h 5913120"/>
                <a:gd name="connsiteX36" fmla="*/ 281940 w 5084445"/>
                <a:gd name="connsiteY36" fmla="*/ 3360420 h 5913120"/>
                <a:gd name="connsiteX37" fmla="*/ 274320 w 5084445"/>
                <a:gd name="connsiteY37" fmla="*/ 3436620 h 5913120"/>
                <a:gd name="connsiteX38" fmla="*/ 274320 w 5084445"/>
                <a:gd name="connsiteY38" fmla="*/ 3512820 h 5913120"/>
                <a:gd name="connsiteX39" fmla="*/ 297180 w 5084445"/>
                <a:gd name="connsiteY39" fmla="*/ 3566160 h 5913120"/>
                <a:gd name="connsiteX40" fmla="*/ 350520 w 5084445"/>
                <a:gd name="connsiteY40" fmla="*/ 3604260 h 5913120"/>
                <a:gd name="connsiteX41" fmla="*/ 464820 w 5084445"/>
                <a:gd name="connsiteY41" fmla="*/ 3611880 h 5913120"/>
                <a:gd name="connsiteX42" fmla="*/ 541020 w 5084445"/>
                <a:gd name="connsiteY42" fmla="*/ 3611880 h 5913120"/>
                <a:gd name="connsiteX43" fmla="*/ 632460 w 5084445"/>
                <a:gd name="connsiteY43" fmla="*/ 3619500 h 5913120"/>
                <a:gd name="connsiteX44" fmla="*/ 670560 w 5084445"/>
                <a:gd name="connsiteY44" fmla="*/ 3749040 h 5913120"/>
                <a:gd name="connsiteX45" fmla="*/ 701040 w 5084445"/>
                <a:gd name="connsiteY45" fmla="*/ 3817620 h 5913120"/>
                <a:gd name="connsiteX46" fmla="*/ 746760 w 5084445"/>
                <a:gd name="connsiteY46" fmla="*/ 3863340 h 5913120"/>
                <a:gd name="connsiteX47" fmla="*/ 830580 w 5084445"/>
                <a:gd name="connsiteY47" fmla="*/ 3924300 h 5913120"/>
                <a:gd name="connsiteX48" fmla="*/ 891540 w 5084445"/>
                <a:gd name="connsiteY48" fmla="*/ 3985260 h 5913120"/>
                <a:gd name="connsiteX49" fmla="*/ 1013460 w 5084445"/>
                <a:gd name="connsiteY49" fmla="*/ 4069080 h 5913120"/>
                <a:gd name="connsiteX50" fmla="*/ 1089660 w 5084445"/>
                <a:gd name="connsiteY50" fmla="*/ 4099560 h 5913120"/>
                <a:gd name="connsiteX51" fmla="*/ 1150620 w 5084445"/>
                <a:gd name="connsiteY51" fmla="*/ 4130040 h 5913120"/>
                <a:gd name="connsiteX52" fmla="*/ 1253490 w 5084445"/>
                <a:gd name="connsiteY52" fmla="*/ 4221480 h 5913120"/>
                <a:gd name="connsiteX53" fmla="*/ 1371600 w 5084445"/>
                <a:gd name="connsiteY53" fmla="*/ 4442460 h 5913120"/>
                <a:gd name="connsiteX54" fmla="*/ 1424940 w 5084445"/>
                <a:gd name="connsiteY54" fmla="*/ 4556760 h 5913120"/>
                <a:gd name="connsiteX55" fmla="*/ 1440180 w 5084445"/>
                <a:gd name="connsiteY55" fmla="*/ 4663440 h 5913120"/>
                <a:gd name="connsiteX56" fmla="*/ 1424940 w 5084445"/>
                <a:gd name="connsiteY56" fmla="*/ 4876800 h 5913120"/>
                <a:gd name="connsiteX57" fmla="*/ 1394460 w 5084445"/>
                <a:gd name="connsiteY57" fmla="*/ 4960620 h 5913120"/>
                <a:gd name="connsiteX58" fmla="*/ 1341120 w 5084445"/>
                <a:gd name="connsiteY58" fmla="*/ 5036820 h 5913120"/>
                <a:gd name="connsiteX59" fmla="*/ 1293495 w 5084445"/>
                <a:gd name="connsiteY59" fmla="*/ 5092065 h 5913120"/>
                <a:gd name="connsiteX60" fmla="*/ 1253490 w 5084445"/>
                <a:gd name="connsiteY60" fmla="*/ 5143500 h 5913120"/>
                <a:gd name="connsiteX61" fmla="*/ 1350645 w 5084445"/>
                <a:gd name="connsiteY61" fmla="*/ 5248275 h 5913120"/>
                <a:gd name="connsiteX62" fmla="*/ 1424940 w 5084445"/>
                <a:gd name="connsiteY62" fmla="*/ 5257800 h 5913120"/>
                <a:gd name="connsiteX63" fmla="*/ 1615440 w 5084445"/>
                <a:gd name="connsiteY63" fmla="*/ 5219700 h 5913120"/>
                <a:gd name="connsiteX64" fmla="*/ 1691640 w 5084445"/>
                <a:gd name="connsiteY64" fmla="*/ 5212080 h 5913120"/>
                <a:gd name="connsiteX65" fmla="*/ 1691640 w 5084445"/>
                <a:gd name="connsiteY65" fmla="*/ 5212080 h 5913120"/>
                <a:gd name="connsiteX66" fmla="*/ 1771650 w 5084445"/>
                <a:gd name="connsiteY66" fmla="*/ 5212080 h 5913120"/>
                <a:gd name="connsiteX67" fmla="*/ 1851660 w 5084445"/>
                <a:gd name="connsiteY67" fmla="*/ 5318760 h 5913120"/>
                <a:gd name="connsiteX68" fmla="*/ 1912620 w 5084445"/>
                <a:gd name="connsiteY68" fmla="*/ 5455920 h 5913120"/>
                <a:gd name="connsiteX69" fmla="*/ 1935480 w 5084445"/>
                <a:gd name="connsiteY69" fmla="*/ 5547360 h 5913120"/>
                <a:gd name="connsiteX70" fmla="*/ 1958340 w 5084445"/>
                <a:gd name="connsiteY70" fmla="*/ 5608320 h 5913120"/>
                <a:gd name="connsiteX71" fmla="*/ 1958340 w 5084445"/>
                <a:gd name="connsiteY71" fmla="*/ 5608320 h 5913120"/>
                <a:gd name="connsiteX72" fmla="*/ 2000250 w 5084445"/>
                <a:gd name="connsiteY72" fmla="*/ 5695950 h 5913120"/>
                <a:gd name="connsiteX73" fmla="*/ 2042160 w 5084445"/>
                <a:gd name="connsiteY73" fmla="*/ 5631180 h 5913120"/>
                <a:gd name="connsiteX74" fmla="*/ 2095500 w 5084445"/>
                <a:gd name="connsiteY74" fmla="*/ 5593080 h 5913120"/>
                <a:gd name="connsiteX75" fmla="*/ 2125980 w 5084445"/>
                <a:gd name="connsiteY75" fmla="*/ 5539740 h 5913120"/>
                <a:gd name="connsiteX76" fmla="*/ 2164080 w 5084445"/>
                <a:gd name="connsiteY76" fmla="*/ 5486400 h 5913120"/>
                <a:gd name="connsiteX77" fmla="*/ 2255520 w 5084445"/>
                <a:gd name="connsiteY77" fmla="*/ 5440680 h 5913120"/>
                <a:gd name="connsiteX78" fmla="*/ 2324100 w 5084445"/>
                <a:gd name="connsiteY78" fmla="*/ 5463540 h 5913120"/>
                <a:gd name="connsiteX79" fmla="*/ 2478405 w 5084445"/>
                <a:gd name="connsiteY79" fmla="*/ 5549265 h 5913120"/>
                <a:gd name="connsiteX80" fmla="*/ 2545080 w 5084445"/>
                <a:gd name="connsiteY80" fmla="*/ 5646420 h 5913120"/>
                <a:gd name="connsiteX81" fmla="*/ 2564130 w 5084445"/>
                <a:gd name="connsiteY81" fmla="*/ 5774055 h 5913120"/>
                <a:gd name="connsiteX82" fmla="*/ 2592705 w 5084445"/>
                <a:gd name="connsiteY82" fmla="*/ 5850255 h 5913120"/>
                <a:gd name="connsiteX83" fmla="*/ 2687955 w 5084445"/>
                <a:gd name="connsiteY83" fmla="*/ 5913120 h 5913120"/>
                <a:gd name="connsiteX84" fmla="*/ 2743200 w 5084445"/>
                <a:gd name="connsiteY84" fmla="*/ 5897880 h 5913120"/>
                <a:gd name="connsiteX85" fmla="*/ 2825115 w 5084445"/>
                <a:gd name="connsiteY85" fmla="*/ 5842635 h 5913120"/>
                <a:gd name="connsiteX86" fmla="*/ 2910840 w 5084445"/>
                <a:gd name="connsiteY86" fmla="*/ 5699760 h 5913120"/>
                <a:gd name="connsiteX87" fmla="*/ 2948940 w 5084445"/>
                <a:gd name="connsiteY87" fmla="*/ 5638800 h 5913120"/>
                <a:gd name="connsiteX88" fmla="*/ 2971800 w 5084445"/>
                <a:gd name="connsiteY88" fmla="*/ 5585460 h 5913120"/>
                <a:gd name="connsiteX89" fmla="*/ 3002280 w 5084445"/>
                <a:gd name="connsiteY89" fmla="*/ 5562600 h 5913120"/>
                <a:gd name="connsiteX90" fmla="*/ 3070860 w 5084445"/>
                <a:gd name="connsiteY90" fmla="*/ 5547360 h 5913120"/>
                <a:gd name="connsiteX91" fmla="*/ 3124200 w 5084445"/>
                <a:gd name="connsiteY91" fmla="*/ 5554980 h 5913120"/>
                <a:gd name="connsiteX92" fmla="*/ 3169920 w 5084445"/>
                <a:gd name="connsiteY92" fmla="*/ 5547360 h 5913120"/>
                <a:gd name="connsiteX93" fmla="*/ 3192780 w 5084445"/>
                <a:gd name="connsiteY93" fmla="*/ 5513070 h 5913120"/>
                <a:gd name="connsiteX94" fmla="*/ 3200400 w 5084445"/>
                <a:gd name="connsiteY94" fmla="*/ 5379720 h 5913120"/>
                <a:gd name="connsiteX95" fmla="*/ 3185160 w 5084445"/>
                <a:gd name="connsiteY95" fmla="*/ 5318760 h 5913120"/>
                <a:gd name="connsiteX96" fmla="*/ 3154680 w 5084445"/>
                <a:gd name="connsiteY96" fmla="*/ 5234940 h 5913120"/>
                <a:gd name="connsiteX97" fmla="*/ 3139440 w 5084445"/>
                <a:gd name="connsiteY97" fmla="*/ 5204460 h 5913120"/>
                <a:gd name="connsiteX98" fmla="*/ 3086100 w 5084445"/>
                <a:gd name="connsiteY98" fmla="*/ 5189220 h 5913120"/>
                <a:gd name="connsiteX99" fmla="*/ 3048000 w 5084445"/>
                <a:gd name="connsiteY99" fmla="*/ 5204460 h 5913120"/>
                <a:gd name="connsiteX100" fmla="*/ 3025140 w 5084445"/>
                <a:gd name="connsiteY100" fmla="*/ 5173980 h 5913120"/>
                <a:gd name="connsiteX101" fmla="*/ 3055620 w 5084445"/>
                <a:gd name="connsiteY101" fmla="*/ 5097780 h 5913120"/>
                <a:gd name="connsiteX102" fmla="*/ 3107055 w 5084445"/>
                <a:gd name="connsiteY102" fmla="*/ 5015865 h 5913120"/>
                <a:gd name="connsiteX103" fmla="*/ 3150870 w 5084445"/>
                <a:gd name="connsiteY103" fmla="*/ 4958715 h 5913120"/>
                <a:gd name="connsiteX104" fmla="*/ 3185160 w 5084445"/>
                <a:gd name="connsiteY104" fmla="*/ 4930140 h 5913120"/>
                <a:gd name="connsiteX105" fmla="*/ 3198495 w 5084445"/>
                <a:gd name="connsiteY105" fmla="*/ 4884420 h 5913120"/>
                <a:gd name="connsiteX106" fmla="*/ 3192780 w 5084445"/>
                <a:gd name="connsiteY106" fmla="*/ 4823460 h 5913120"/>
                <a:gd name="connsiteX107" fmla="*/ 3215640 w 5084445"/>
                <a:gd name="connsiteY107" fmla="*/ 4808220 h 5913120"/>
                <a:gd name="connsiteX108" fmla="*/ 3268980 w 5084445"/>
                <a:gd name="connsiteY108" fmla="*/ 4831080 h 5913120"/>
                <a:gd name="connsiteX109" fmla="*/ 3368040 w 5084445"/>
                <a:gd name="connsiteY109" fmla="*/ 4892040 h 5913120"/>
                <a:gd name="connsiteX110" fmla="*/ 3413760 w 5084445"/>
                <a:gd name="connsiteY110" fmla="*/ 4922520 h 5913120"/>
                <a:gd name="connsiteX111" fmla="*/ 3459480 w 5084445"/>
                <a:gd name="connsiteY111" fmla="*/ 4922520 h 5913120"/>
                <a:gd name="connsiteX112" fmla="*/ 3489960 w 5084445"/>
                <a:gd name="connsiteY112" fmla="*/ 4907280 h 5913120"/>
                <a:gd name="connsiteX113" fmla="*/ 3474720 w 5084445"/>
                <a:gd name="connsiteY113" fmla="*/ 4853940 h 5913120"/>
                <a:gd name="connsiteX114" fmla="*/ 3467100 w 5084445"/>
                <a:gd name="connsiteY114" fmla="*/ 4792980 h 5913120"/>
                <a:gd name="connsiteX115" fmla="*/ 3453765 w 5084445"/>
                <a:gd name="connsiteY115" fmla="*/ 4606290 h 5913120"/>
                <a:gd name="connsiteX116" fmla="*/ 3474720 w 5084445"/>
                <a:gd name="connsiteY116" fmla="*/ 4518660 h 5913120"/>
                <a:gd name="connsiteX117" fmla="*/ 3505200 w 5084445"/>
                <a:gd name="connsiteY117" fmla="*/ 4465320 h 5913120"/>
                <a:gd name="connsiteX118" fmla="*/ 3571875 w 5084445"/>
                <a:gd name="connsiteY118" fmla="*/ 4419600 h 5913120"/>
                <a:gd name="connsiteX119" fmla="*/ 3648075 w 5084445"/>
                <a:gd name="connsiteY119" fmla="*/ 4339590 h 5913120"/>
                <a:gd name="connsiteX120" fmla="*/ 3691890 w 5084445"/>
                <a:gd name="connsiteY120" fmla="*/ 4274820 h 5913120"/>
                <a:gd name="connsiteX121" fmla="*/ 3703320 w 5084445"/>
                <a:gd name="connsiteY121" fmla="*/ 4213860 h 5913120"/>
                <a:gd name="connsiteX122" fmla="*/ 3695700 w 5084445"/>
                <a:gd name="connsiteY122" fmla="*/ 4130040 h 5913120"/>
                <a:gd name="connsiteX123" fmla="*/ 3703320 w 5084445"/>
                <a:gd name="connsiteY123" fmla="*/ 4044315 h 5913120"/>
                <a:gd name="connsiteX124" fmla="*/ 3709035 w 5084445"/>
                <a:gd name="connsiteY124" fmla="*/ 3947160 h 5913120"/>
                <a:gd name="connsiteX125" fmla="*/ 3712845 w 5084445"/>
                <a:gd name="connsiteY125" fmla="*/ 3830955 h 5913120"/>
                <a:gd name="connsiteX126" fmla="*/ 3695700 w 5084445"/>
                <a:gd name="connsiteY126" fmla="*/ 3764280 h 5913120"/>
                <a:gd name="connsiteX127" fmla="*/ 3672840 w 5084445"/>
                <a:gd name="connsiteY127" fmla="*/ 3726180 h 5913120"/>
                <a:gd name="connsiteX128" fmla="*/ 3665220 w 5084445"/>
                <a:gd name="connsiteY128" fmla="*/ 3665220 h 5913120"/>
                <a:gd name="connsiteX129" fmla="*/ 3649980 w 5084445"/>
                <a:gd name="connsiteY129" fmla="*/ 3642360 h 5913120"/>
                <a:gd name="connsiteX130" fmla="*/ 3604260 w 5084445"/>
                <a:gd name="connsiteY130" fmla="*/ 3669030 h 5913120"/>
                <a:gd name="connsiteX131" fmla="*/ 3550920 w 5084445"/>
                <a:gd name="connsiteY131" fmla="*/ 3709035 h 5913120"/>
                <a:gd name="connsiteX132" fmla="*/ 3505200 w 5084445"/>
                <a:gd name="connsiteY132" fmla="*/ 3764280 h 5913120"/>
                <a:gd name="connsiteX133" fmla="*/ 3482340 w 5084445"/>
                <a:gd name="connsiteY133" fmla="*/ 3787140 h 5913120"/>
                <a:gd name="connsiteX134" fmla="*/ 3482340 w 5084445"/>
                <a:gd name="connsiteY134" fmla="*/ 3787140 h 5913120"/>
                <a:gd name="connsiteX135" fmla="*/ 3368040 w 5084445"/>
                <a:gd name="connsiteY135" fmla="*/ 3749040 h 5913120"/>
                <a:gd name="connsiteX136" fmla="*/ 3345180 w 5084445"/>
                <a:gd name="connsiteY136" fmla="*/ 3680460 h 5913120"/>
                <a:gd name="connsiteX137" fmla="*/ 3383280 w 5084445"/>
                <a:gd name="connsiteY137" fmla="*/ 3589020 h 5913120"/>
                <a:gd name="connsiteX138" fmla="*/ 3440430 w 5084445"/>
                <a:gd name="connsiteY138" fmla="*/ 3528060 h 5913120"/>
                <a:gd name="connsiteX139" fmla="*/ 3497580 w 5084445"/>
                <a:gd name="connsiteY139" fmla="*/ 3482340 h 5913120"/>
                <a:gd name="connsiteX140" fmla="*/ 3566160 w 5084445"/>
                <a:gd name="connsiteY140" fmla="*/ 3457575 h 5913120"/>
                <a:gd name="connsiteX141" fmla="*/ 3672840 w 5084445"/>
                <a:gd name="connsiteY141" fmla="*/ 3451860 h 5913120"/>
                <a:gd name="connsiteX142" fmla="*/ 3756660 w 5084445"/>
                <a:gd name="connsiteY142" fmla="*/ 3421380 h 5913120"/>
                <a:gd name="connsiteX143" fmla="*/ 3815715 w 5084445"/>
                <a:gd name="connsiteY143" fmla="*/ 3366135 h 5913120"/>
                <a:gd name="connsiteX144" fmla="*/ 3855720 w 5084445"/>
                <a:gd name="connsiteY144" fmla="*/ 3276600 h 5913120"/>
                <a:gd name="connsiteX145" fmla="*/ 3916680 w 5084445"/>
                <a:gd name="connsiteY145" fmla="*/ 3200400 h 5913120"/>
                <a:gd name="connsiteX146" fmla="*/ 3937635 w 5084445"/>
                <a:gd name="connsiteY146" fmla="*/ 3164205 h 5913120"/>
                <a:gd name="connsiteX147" fmla="*/ 3949065 w 5084445"/>
                <a:gd name="connsiteY147" fmla="*/ 3093720 h 5913120"/>
                <a:gd name="connsiteX148" fmla="*/ 3947160 w 5084445"/>
                <a:gd name="connsiteY148" fmla="*/ 2994660 h 5913120"/>
                <a:gd name="connsiteX149" fmla="*/ 3918585 w 5084445"/>
                <a:gd name="connsiteY149" fmla="*/ 2962275 h 5913120"/>
                <a:gd name="connsiteX150" fmla="*/ 3876675 w 5084445"/>
                <a:gd name="connsiteY150" fmla="*/ 2941320 h 5913120"/>
                <a:gd name="connsiteX151" fmla="*/ 3832860 w 5084445"/>
                <a:gd name="connsiteY151" fmla="*/ 2935605 h 5913120"/>
                <a:gd name="connsiteX152" fmla="*/ 3832860 w 5084445"/>
                <a:gd name="connsiteY152" fmla="*/ 2895600 h 5913120"/>
                <a:gd name="connsiteX153" fmla="*/ 3874770 w 5084445"/>
                <a:gd name="connsiteY153" fmla="*/ 2870835 h 5913120"/>
                <a:gd name="connsiteX154" fmla="*/ 3922395 w 5084445"/>
                <a:gd name="connsiteY154" fmla="*/ 2832735 h 5913120"/>
                <a:gd name="connsiteX155" fmla="*/ 3985260 w 5084445"/>
                <a:gd name="connsiteY155" fmla="*/ 2781300 h 5913120"/>
                <a:gd name="connsiteX156" fmla="*/ 3985260 w 5084445"/>
                <a:gd name="connsiteY156" fmla="*/ 2727960 h 5913120"/>
                <a:gd name="connsiteX157" fmla="*/ 3977640 w 5084445"/>
                <a:gd name="connsiteY157" fmla="*/ 2644140 h 5913120"/>
                <a:gd name="connsiteX158" fmla="*/ 3985260 w 5084445"/>
                <a:gd name="connsiteY158" fmla="*/ 2446020 h 5913120"/>
                <a:gd name="connsiteX159" fmla="*/ 3977640 w 5084445"/>
                <a:gd name="connsiteY159" fmla="*/ 2308860 h 5913120"/>
                <a:gd name="connsiteX160" fmla="*/ 3985260 w 5084445"/>
                <a:gd name="connsiteY160" fmla="*/ 2200275 h 5913120"/>
                <a:gd name="connsiteX161" fmla="*/ 3992880 w 5084445"/>
                <a:gd name="connsiteY161" fmla="*/ 2110740 h 5913120"/>
                <a:gd name="connsiteX162" fmla="*/ 4002405 w 5084445"/>
                <a:gd name="connsiteY162" fmla="*/ 2074545 h 5913120"/>
                <a:gd name="connsiteX163" fmla="*/ 4023360 w 5084445"/>
                <a:gd name="connsiteY163" fmla="*/ 2005965 h 5913120"/>
                <a:gd name="connsiteX164" fmla="*/ 4109085 w 5084445"/>
                <a:gd name="connsiteY164" fmla="*/ 1996440 h 5913120"/>
                <a:gd name="connsiteX165" fmla="*/ 4198620 w 5084445"/>
                <a:gd name="connsiteY165" fmla="*/ 1990725 h 5913120"/>
                <a:gd name="connsiteX166" fmla="*/ 4267200 w 5084445"/>
                <a:gd name="connsiteY166" fmla="*/ 1985010 h 5913120"/>
                <a:gd name="connsiteX167" fmla="*/ 4299585 w 5084445"/>
                <a:gd name="connsiteY167" fmla="*/ 1973580 h 5913120"/>
                <a:gd name="connsiteX168" fmla="*/ 4341495 w 5084445"/>
                <a:gd name="connsiteY168" fmla="*/ 1954530 h 5913120"/>
                <a:gd name="connsiteX169" fmla="*/ 4366260 w 5084445"/>
                <a:gd name="connsiteY169" fmla="*/ 1920240 h 5913120"/>
                <a:gd name="connsiteX170" fmla="*/ 4387215 w 5084445"/>
                <a:gd name="connsiteY170" fmla="*/ 1866900 h 5913120"/>
                <a:gd name="connsiteX171" fmla="*/ 4404360 w 5084445"/>
                <a:gd name="connsiteY171" fmla="*/ 1828800 h 5913120"/>
                <a:gd name="connsiteX172" fmla="*/ 4419600 w 5084445"/>
                <a:gd name="connsiteY172" fmla="*/ 1821180 h 5913120"/>
                <a:gd name="connsiteX173" fmla="*/ 4518660 w 5084445"/>
                <a:gd name="connsiteY173" fmla="*/ 1925955 h 5913120"/>
                <a:gd name="connsiteX174" fmla="*/ 4587240 w 5084445"/>
                <a:gd name="connsiteY174" fmla="*/ 1988820 h 5913120"/>
                <a:gd name="connsiteX175" fmla="*/ 4663440 w 5084445"/>
                <a:gd name="connsiteY175" fmla="*/ 2034540 h 5913120"/>
                <a:gd name="connsiteX176" fmla="*/ 4853940 w 5084445"/>
                <a:gd name="connsiteY176" fmla="*/ 2057400 h 5913120"/>
                <a:gd name="connsiteX177" fmla="*/ 4945380 w 5084445"/>
                <a:gd name="connsiteY177" fmla="*/ 2065020 h 5913120"/>
                <a:gd name="connsiteX178" fmla="*/ 4991100 w 5084445"/>
                <a:gd name="connsiteY178" fmla="*/ 2057400 h 5913120"/>
                <a:gd name="connsiteX179" fmla="*/ 5033010 w 5084445"/>
                <a:gd name="connsiteY179" fmla="*/ 2025015 h 5913120"/>
                <a:gd name="connsiteX180" fmla="*/ 5084445 w 5084445"/>
                <a:gd name="connsiteY180" fmla="*/ 1958340 h 5913120"/>
                <a:gd name="connsiteX181" fmla="*/ 5044440 w 5084445"/>
                <a:gd name="connsiteY181" fmla="*/ 1935480 h 5913120"/>
                <a:gd name="connsiteX182" fmla="*/ 5002530 w 5084445"/>
                <a:gd name="connsiteY182" fmla="*/ 1924050 h 5913120"/>
                <a:gd name="connsiteX183" fmla="*/ 5006340 w 5084445"/>
                <a:gd name="connsiteY183" fmla="*/ 1874520 h 5913120"/>
                <a:gd name="connsiteX184" fmla="*/ 5013960 w 5084445"/>
                <a:gd name="connsiteY184" fmla="*/ 1805940 h 5913120"/>
                <a:gd name="connsiteX185" fmla="*/ 5021580 w 5084445"/>
                <a:gd name="connsiteY185" fmla="*/ 1767840 h 5913120"/>
                <a:gd name="connsiteX186" fmla="*/ 5021580 w 5084445"/>
                <a:gd name="connsiteY186" fmla="*/ 1767840 h 5913120"/>
                <a:gd name="connsiteX187" fmla="*/ 5013960 w 5084445"/>
                <a:gd name="connsiteY187" fmla="*/ 1691640 h 5913120"/>
                <a:gd name="connsiteX188" fmla="*/ 4945380 w 5084445"/>
                <a:gd name="connsiteY188" fmla="*/ 1638300 h 5913120"/>
                <a:gd name="connsiteX189" fmla="*/ 4890135 w 5084445"/>
                <a:gd name="connsiteY189" fmla="*/ 1615440 h 5913120"/>
                <a:gd name="connsiteX190" fmla="*/ 4813935 w 5084445"/>
                <a:gd name="connsiteY190" fmla="*/ 1571625 h 5913120"/>
                <a:gd name="connsiteX191" fmla="*/ 4754880 w 5084445"/>
                <a:gd name="connsiteY191" fmla="*/ 1546860 h 5913120"/>
                <a:gd name="connsiteX192" fmla="*/ 4678680 w 5084445"/>
                <a:gd name="connsiteY192" fmla="*/ 1516380 h 5913120"/>
                <a:gd name="connsiteX193" fmla="*/ 4625340 w 5084445"/>
                <a:gd name="connsiteY193" fmla="*/ 1478280 h 5913120"/>
                <a:gd name="connsiteX194" fmla="*/ 4579620 w 5084445"/>
                <a:gd name="connsiteY194" fmla="*/ 1417320 h 5913120"/>
                <a:gd name="connsiteX195" fmla="*/ 4503420 w 5084445"/>
                <a:gd name="connsiteY195" fmla="*/ 1310640 h 5913120"/>
                <a:gd name="connsiteX196" fmla="*/ 4480560 w 5084445"/>
                <a:gd name="connsiteY196" fmla="*/ 1257300 h 5913120"/>
                <a:gd name="connsiteX197" fmla="*/ 4495800 w 5084445"/>
                <a:gd name="connsiteY197" fmla="*/ 1203960 h 5913120"/>
                <a:gd name="connsiteX198" fmla="*/ 4526280 w 5084445"/>
                <a:gd name="connsiteY198" fmla="*/ 1127760 h 5913120"/>
                <a:gd name="connsiteX199" fmla="*/ 4549140 w 5084445"/>
                <a:gd name="connsiteY199" fmla="*/ 1066800 h 5913120"/>
                <a:gd name="connsiteX200" fmla="*/ 4533900 w 5084445"/>
                <a:gd name="connsiteY200" fmla="*/ 1013460 h 5913120"/>
                <a:gd name="connsiteX201" fmla="*/ 4495800 w 5084445"/>
                <a:gd name="connsiteY201" fmla="*/ 914400 h 5913120"/>
                <a:gd name="connsiteX202" fmla="*/ 4465320 w 5084445"/>
                <a:gd name="connsiteY202" fmla="*/ 853440 h 5913120"/>
                <a:gd name="connsiteX203" fmla="*/ 4457700 w 5084445"/>
                <a:gd name="connsiteY203" fmla="*/ 807720 h 5913120"/>
                <a:gd name="connsiteX204" fmla="*/ 4457700 w 5084445"/>
                <a:gd name="connsiteY204" fmla="*/ 807720 h 5913120"/>
                <a:gd name="connsiteX205" fmla="*/ 4480560 w 5084445"/>
                <a:gd name="connsiteY205" fmla="*/ 723900 h 5913120"/>
                <a:gd name="connsiteX206" fmla="*/ 4480560 w 5084445"/>
                <a:gd name="connsiteY206" fmla="*/ 723900 h 5913120"/>
                <a:gd name="connsiteX207" fmla="*/ 4488180 w 5084445"/>
                <a:gd name="connsiteY207" fmla="*/ 662940 h 5913120"/>
                <a:gd name="connsiteX208" fmla="*/ 4490085 w 5084445"/>
                <a:gd name="connsiteY208" fmla="*/ 640080 h 5913120"/>
                <a:gd name="connsiteX209" fmla="*/ 4396740 w 5084445"/>
                <a:gd name="connsiteY209" fmla="*/ 541020 h 5913120"/>
                <a:gd name="connsiteX210" fmla="*/ 4358640 w 5084445"/>
                <a:gd name="connsiteY210" fmla="*/ 510540 h 5913120"/>
                <a:gd name="connsiteX211" fmla="*/ 4291965 w 5084445"/>
                <a:gd name="connsiteY211" fmla="*/ 445770 h 5913120"/>
                <a:gd name="connsiteX212" fmla="*/ 4204335 w 5084445"/>
                <a:gd name="connsiteY212" fmla="*/ 356235 h 5913120"/>
                <a:gd name="connsiteX213" fmla="*/ 4145280 w 5084445"/>
                <a:gd name="connsiteY213" fmla="*/ 236220 h 5913120"/>
                <a:gd name="connsiteX214" fmla="*/ 4130040 w 5084445"/>
                <a:gd name="connsiteY214" fmla="*/ 175260 h 5913120"/>
                <a:gd name="connsiteX215" fmla="*/ 4107180 w 5084445"/>
                <a:gd name="connsiteY215" fmla="*/ 106680 h 5913120"/>
                <a:gd name="connsiteX216" fmla="*/ 4038600 w 5084445"/>
                <a:gd name="connsiteY216" fmla="*/ 76200 h 5913120"/>
                <a:gd name="connsiteX217" fmla="*/ 3983355 w 5084445"/>
                <a:gd name="connsiteY217" fmla="*/ 51435 h 5913120"/>
                <a:gd name="connsiteX218" fmla="*/ 3886200 w 5084445"/>
                <a:gd name="connsiteY218" fmla="*/ 38100 h 5913120"/>
                <a:gd name="connsiteX219" fmla="*/ 3810000 w 5084445"/>
                <a:gd name="connsiteY219" fmla="*/ 45720 h 5913120"/>
                <a:gd name="connsiteX220" fmla="*/ 3718560 w 5084445"/>
                <a:gd name="connsiteY220" fmla="*/ 76200 h 5913120"/>
                <a:gd name="connsiteX221" fmla="*/ 3619500 w 5084445"/>
                <a:gd name="connsiteY221" fmla="*/ 99060 h 5913120"/>
                <a:gd name="connsiteX222" fmla="*/ 3550920 w 5084445"/>
                <a:gd name="connsiteY222" fmla="*/ 121920 h 5913120"/>
                <a:gd name="connsiteX223" fmla="*/ 3451860 w 5084445"/>
                <a:gd name="connsiteY223" fmla="*/ 152400 h 5913120"/>
                <a:gd name="connsiteX224" fmla="*/ 3329940 w 5084445"/>
                <a:gd name="connsiteY224" fmla="*/ 167640 h 5913120"/>
                <a:gd name="connsiteX225" fmla="*/ 3221355 w 5084445"/>
                <a:gd name="connsiteY225" fmla="*/ 184785 h 5913120"/>
                <a:gd name="connsiteX226" fmla="*/ 3108960 w 5084445"/>
                <a:gd name="connsiteY226" fmla="*/ 213360 h 5913120"/>
                <a:gd name="connsiteX227" fmla="*/ 2933700 w 5084445"/>
                <a:gd name="connsiteY227" fmla="*/ 266700 h 5913120"/>
                <a:gd name="connsiteX228" fmla="*/ 2857500 w 5084445"/>
                <a:gd name="connsiteY228" fmla="*/ 274320 h 5913120"/>
                <a:gd name="connsiteX229" fmla="*/ 2792730 w 5084445"/>
                <a:gd name="connsiteY229" fmla="*/ 285750 h 5913120"/>
                <a:gd name="connsiteX230" fmla="*/ 2743200 w 5084445"/>
                <a:gd name="connsiteY230" fmla="*/ 281940 h 5913120"/>
                <a:gd name="connsiteX231" fmla="*/ 2659380 w 5084445"/>
                <a:gd name="connsiteY231" fmla="*/ 249555 h 5913120"/>
                <a:gd name="connsiteX232" fmla="*/ 2621280 w 5084445"/>
                <a:gd name="connsiteY232" fmla="*/ 217170 h 5913120"/>
                <a:gd name="connsiteX233" fmla="*/ 2575560 w 5084445"/>
                <a:gd name="connsiteY233" fmla="*/ 161925 h 5913120"/>
                <a:gd name="connsiteX234" fmla="*/ 2527935 w 5084445"/>
                <a:gd name="connsiteY234" fmla="*/ 100965 h 5913120"/>
                <a:gd name="connsiteX235" fmla="*/ 2484120 w 5084445"/>
                <a:gd name="connsiteY235" fmla="*/ 68580 h 5913120"/>
                <a:gd name="connsiteX236" fmla="*/ 2369820 w 5084445"/>
                <a:gd name="connsiteY236" fmla="*/ 15240 h 5913120"/>
                <a:gd name="connsiteX237" fmla="*/ 2270760 w 5084445"/>
                <a:gd name="connsiteY237" fmla="*/ 0 h 5913120"/>
                <a:gd name="connsiteX238" fmla="*/ 2217420 w 5084445"/>
                <a:gd name="connsiteY238" fmla="*/ 0 h 5913120"/>
                <a:gd name="connsiteX239" fmla="*/ 2164080 w 5084445"/>
                <a:gd name="connsiteY239" fmla="*/ 15240 h 5913120"/>
                <a:gd name="connsiteX240" fmla="*/ 2133600 w 5084445"/>
                <a:gd name="connsiteY240" fmla="*/ 60960 h 5913120"/>
                <a:gd name="connsiteX241" fmla="*/ 2110740 w 5084445"/>
                <a:gd name="connsiteY241" fmla="*/ 137160 h 5913120"/>
                <a:gd name="connsiteX242" fmla="*/ 2127885 w 5084445"/>
                <a:gd name="connsiteY242" fmla="*/ 203835 h 5913120"/>
                <a:gd name="connsiteX243" fmla="*/ 2185035 w 5084445"/>
                <a:gd name="connsiteY243" fmla="*/ 253365 h 5913120"/>
                <a:gd name="connsiteX244" fmla="*/ 2247900 w 5084445"/>
                <a:gd name="connsiteY244" fmla="*/ 297180 h 5913120"/>
                <a:gd name="connsiteX245" fmla="*/ 2247900 w 5084445"/>
                <a:gd name="connsiteY245" fmla="*/ 297180 h 5913120"/>
                <a:gd name="connsiteX246" fmla="*/ 2316480 w 5084445"/>
                <a:gd name="connsiteY246" fmla="*/ 365760 h 5913120"/>
                <a:gd name="connsiteX247" fmla="*/ 2316480 w 5084445"/>
                <a:gd name="connsiteY247" fmla="*/ 411480 h 5913120"/>
                <a:gd name="connsiteX248" fmla="*/ 2301240 w 5084445"/>
                <a:gd name="connsiteY248" fmla="*/ 441960 h 5913120"/>
                <a:gd name="connsiteX249" fmla="*/ 2255520 w 5084445"/>
                <a:gd name="connsiteY249" fmla="*/ 464820 h 5913120"/>
                <a:gd name="connsiteX250" fmla="*/ 2255520 w 5084445"/>
                <a:gd name="connsiteY250" fmla="*/ 464820 h 5913120"/>
                <a:gd name="connsiteX251" fmla="*/ 2225040 w 5084445"/>
                <a:gd name="connsiteY251" fmla="*/ 579120 h 5913120"/>
                <a:gd name="connsiteX252" fmla="*/ 2202180 w 5084445"/>
                <a:gd name="connsiteY252" fmla="*/ 716280 h 5913120"/>
                <a:gd name="connsiteX253" fmla="*/ 2164080 w 5084445"/>
                <a:gd name="connsiteY253" fmla="*/ 777240 h 5913120"/>
                <a:gd name="connsiteX254" fmla="*/ 2118360 w 5084445"/>
                <a:gd name="connsiteY254" fmla="*/ 800100 h 5913120"/>
                <a:gd name="connsiteX255" fmla="*/ 2057400 w 5084445"/>
                <a:gd name="connsiteY255" fmla="*/ 807720 h 5913120"/>
                <a:gd name="connsiteX256" fmla="*/ 1996440 w 5084445"/>
                <a:gd name="connsiteY256" fmla="*/ 830580 h 5913120"/>
                <a:gd name="connsiteX257" fmla="*/ 1965960 w 5084445"/>
                <a:gd name="connsiteY257" fmla="*/ 861060 h 5913120"/>
                <a:gd name="connsiteX258" fmla="*/ 1920240 w 5084445"/>
                <a:gd name="connsiteY258" fmla="*/ 922020 h 5913120"/>
                <a:gd name="connsiteX259" fmla="*/ 1859280 w 5084445"/>
                <a:gd name="connsiteY259" fmla="*/ 937260 h 5913120"/>
                <a:gd name="connsiteX260" fmla="*/ 1790700 w 5084445"/>
                <a:gd name="connsiteY260" fmla="*/ 960120 h 5913120"/>
                <a:gd name="connsiteX261" fmla="*/ 1684020 w 5084445"/>
                <a:gd name="connsiteY261" fmla="*/ 975360 h 5913120"/>
                <a:gd name="connsiteX262" fmla="*/ 1623060 w 5084445"/>
                <a:gd name="connsiteY262" fmla="*/ 975360 h 5913120"/>
                <a:gd name="connsiteX263" fmla="*/ 1516380 w 5084445"/>
                <a:gd name="connsiteY263" fmla="*/ 944880 h 5913120"/>
                <a:gd name="connsiteX264" fmla="*/ 1386840 w 5084445"/>
                <a:gd name="connsiteY264" fmla="*/ 906780 h 5913120"/>
                <a:gd name="connsiteX265" fmla="*/ 1310640 w 5084445"/>
                <a:gd name="connsiteY265" fmla="*/ 868680 h 5913120"/>
                <a:gd name="connsiteX266" fmla="*/ 1211580 w 5084445"/>
                <a:gd name="connsiteY266" fmla="*/ 809625 h 5913120"/>
                <a:gd name="connsiteX267" fmla="*/ 1144905 w 5084445"/>
                <a:gd name="connsiteY267" fmla="*/ 739140 h 5913120"/>
                <a:gd name="connsiteX268" fmla="*/ 1074420 w 5084445"/>
                <a:gd name="connsiteY268" fmla="*/ 640080 h 5913120"/>
                <a:gd name="connsiteX269" fmla="*/ 1005840 w 5084445"/>
                <a:gd name="connsiteY269" fmla="*/ 632460 h 5913120"/>
                <a:gd name="connsiteX270" fmla="*/ 899160 w 5084445"/>
                <a:gd name="connsiteY270" fmla="*/ 632460 h 5913120"/>
                <a:gd name="connsiteX271" fmla="*/ 822960 w 5084445"/>
                <a:gd name="connsiteY271" fmla="*/ 640080 h 5913120"/>
                <a:gd name="connsiteX272" fmla="*/ 685800 w 5084445"/>
                <a:gd name="connsiteY272" fmla="*/ 655320 h 5913120"/>
                <a:gd name="connsiteX273" fmla="*/ 596265 w 5084445"/>
                <a:gd name="connsiteY273" fmla="*/ 668655 h 5913120"/>
                <a:gd name="connsiteX274" fmla="*/ 518160 w 5084445"/>
                <a:gd name="connsiteY274" fmla="*/ 693420 h 5913120"/>
                <a:gd name="connsiteX275" fmla="*/ 472440 w 5084445"/>
                <a:gd name="connsiteY275" fmla="*/ 708660 h 5913120"/>
                <a:gd name="connsiteX276" fmla="*/ 441960 w 5084445"/>
                <a:gd name="connsiteY276" fmla="*/ 771525 h 5913120"/>
                <a:gd name="connsiteX277" fmla="*/ 472440 w 5084445"/>
                <a:gd name="connsiteY277" fmla="*/ 822960 h 5913120"/>
                <a:gd name="connsiteX278" fmla="*/ 518160 w 5084445"/>
                <a:gd name="connsiteY278" fmla="*/ 861060 h 5913120"/>
                <a:gd name="connsiteX279" fmla="*/ 563880 w 5084445"/>
                <a:gd name="connsiteY279" fmla="*/ 899160 h 5913120"/>
                <a:gd name="connsiteX280" fmla="*/ 594360 w 5084445"/>
                <a:gd name="connsiteY280" fmla="*/ 952500 h 5913120"/>
                <a:gd name="connsiteX281" fmla="*/ 592455 w 5084445"/>
                <a:gd name="connsiteY281" fmla="*/ 994410 h 5913120"/>
                <a:gd name="connsiteX282" fmla="*/ 558165 w 5084445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108412 w 5131897"/>
                <a:gd name="connsiteY20" fmla="*/ 2316480 h 5913120"/>
                <a:gd name="connsiteX21" fmla="*/ 161752 w 5131897"/>
                <a:gd name="connsiteY21" fmla="*/ 2377440 h 5913120"/>
                <a:gd name="connsiteX22" fmla="*/ 207472 w 5131897"/>
                <a:gd name="connsiteY22" fmla="*/ 2407920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61752 w 5131897"/>
                <a:gd name="connsiteY21" fmla="*/ 2377440 h 5913120"/>
                <a:gd name="connsiteX22" fmla="*/ 207472 w 5131897"/>
                <a:gd name="connsiteY22" fmla="*/ 2407920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61752 w 5131897"/>
                <a:gd name="connsiteY21" fmla="*/ 2377440 h 5913120"/>
                <a:gd name="connsiteX22" fmla="*/ 201541 w 5131897"/>
                <a:gd name="connsiteY22" fmla="*/ 2431647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3192 w 5131897"/>
                <a:gd name="connsiteY23" fmla="*/ 2446020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2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38992 w 5131897"/>
                <a:gd name="connsiteY48" fmla="*/ 3985260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60912 w 5131897"/>
                <a:gd name="connsiteY49" fmla="*/ 4069080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37112 w 5131897"/>
                <a:gd name="connsiteY50" fmla="*/ 4099560 h 5913120"/>
                <a:gd name="connsiteX51" fmla="*/ 1198072 w 5131897"/>
                <a:gd name="connsiteY51" fmla="*/ 4130040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37112 w 5131897"/>
                <a:gd name="connsiteY50" fmla="*/ 4099560 h 5913120"/>
                <a:gd name="connsiteX51" fmla="*/ 1186210 w 5131897"/>
                <a:gd name="connsiteY51" fmla="*/ 4195288 h 5913120"/>
                <a:gd name="connsiteX52" fmla="*/ 1300942 w 5131897"/>
                <a:gd name="connsiteY52" fmla="*/ 4221480 h 5913120"/>
                <a:gd name="connsiteX53" fmla="*/ 1419052 w 5131897"/>
                <a:gd name="connsiteY53" fmla="*/ 4442460 h 5913120"/>
                <a:gd name="connsiteX54" fmla="*/ 1472392 w 5131897"/>
                <a:gd name="connsiteY54" fmla="*/ 4556760 h 5913120"/>
                <a:gd name="connsiteX55" fmla="*/ 1487632 w 5131897"/>
                <a:gd name="connsiteY55" fmla="*/ 4663440 h 5913120"/>
                <a:gd name="connsiteX56" fmla="*/ 1472392 w 5131897"/>
                <a:gd name="connsiteY56" fmla="*/ 4876800 h 5913120"/>
                <a:gd name="connsiteX57" fmla="*/ 1441912 w 5131897"/>
                <a:gd name="connsiteY57" fmla="*/ 4960620 h 5913120"/>
                <a:gd name="connsiteX58" fmla="*/ 1388572 w 5131897"/>
                <a:gd name="connsiteY58" fmla="*/ 5036820 h 5913120"/>
                <a:gd name="connsiteX59" fmla="*/ 1340947 w 5131897"/>
                <a:gd name="connsiteY59" fmla="*/ 5092065 h 5913120"/>
                <a:gd name="connsiteX60" fmla="*/ 1300942 w 5131897"/>
                <a:gd name="connsiteY60" fmla="*/ 5143500 h 5913120"/>
                <a:gd name="connsiteX61" fmla="*/ 1398097 w 5131897"/>
                <a:gd name="connsiteY61" fmla="*/ 5248275 h 5913120"/>
                <a:gd name="connsiteX62" fmla="*/ 1472392 w 5131897"/>
                <a:gd name="connsiteY62" fmla="*/ 5257800 h 5913120"/>
                <a:gd name="connsiteX63" fmla="*/ 1662892 w 5131897"/>
                <a:gd name="connsiteY63" fmla="*/ 5219700 h 5913120"/>
                <a:gd name="connsiteX64" fmla="*/ 1739092 w 5131897"/>
                <a:gd name="connsiteY64" fmla="*/ 5212080 h 5913120"/>
                <a:gd name="connsiteX65" fmla="*/ 1739092 w 5131897"/>
                <a:gd name="connsiteY65" fmla="*/ 5212080 h 5913120"/>
                <a:gd name="connsiteX66" fmla="*/ 1819102 w 5131897"/>
                <a:gd name="connsiteY66" fmla="*/ 5212080 h 5913120"/>
                <a:gd name="connsiteX67" fmla="*/ 1899112 w 5131897"/>
                <a:gd name="connsiteY67" fmla="*/ 5318760 h 5913120"/>
                <a:gd name="connsiteX68" fmla="*/ 1960072 w 5131897"/>
                <a:gd name="connsiteY68" fmla="*/ 5455920 h 5913120"/>
                <a:gd name="connsiteX69" fmla="*/ 1982932 w 5131897"/>
                <a:gd name="connsiteY69" fmla="*/ 5547360 h 5913120"/>
                <a:gd name="connsiteX70" fmla="*/ 2005792 w 5131897"/>
                <a:gd name="connsiteY70" fmla="*/ 5608320 h 5913120"/>
                <a:gd name="connsiteX71" fmla="*/ 2005792 w 5131897"/>
                <a:gd name="connsiteY71" fmla="*/ 5608320 h 5913120"/>
                <a:gd name="connsiteX72" fmla="*/ 2047702 w 5131897"/>
                <a:gd name="connsiteY72" fmla="*/ 5695950 h 5913120"/>
                <a:gd name="connsiteX73" fmla="*/ 2089612 w 5131897"/>
                <a:gd name="connsiteY73" fmla="*/ 5631180 h 5913120"/>
                <a:gd name="connsiteX74" fmla="*/ 2142952 w 5131897"/>
                <a:gd name="connsiteY74" fmla="*/ 5593080 h 5913120"/>
                <a:gd name="connsiteX75" fmla="*/ 2173432 w 5131897"/>
                <a:gd name="connsiteY75" fmla="*/ 5539740 h 5913120"/>
                <a:gd name="connsiteX76" fmla="*/ 2211532 w 5131897"/>
                <a:gd name="connsiteY76" fmla="*/ 5486400 h 5913120"/>
                <a:gd name="connsiteX77" fmla="*/ 2302972 w 5131897"/>
                <a:gd name="connsiteY77" fmla="*/ 5440680 h 5913120"/>
                <a:gd name="connsiteX78" fmla="*/ 2371552 w 5131897"/>
                <a:gd name="connsiteY78" fmla="*/ 5463540 h 5913120"/>
                <a:gd name="connsiteX79" fmla="*/ 2525857 w 5131897"/>
                <a:gd name="connsiteY79" fmla="*/ 5549265 h 5913120"/>
                <a:gd name="connsiteX80" fmla="*/ 2592532 w 5131897"/>
                <a:gd name="connsiteY80" fmla="*/ 5646420 h 5913120"/>
                <a:gd name="connsiteX81" fmla="*/ 2611582 w 5131897"/>
                <a:gd name="connsiteY81" fmla="*/ 5774055 h 5913120"/>
                <a:gd name="connsiteX82" fmla="*/ 2640157 w 5131897"/>
                <a:gd name="connsiteY82" fmla="*/ 5850255 h 5913120"/>
                <a:gd name="connsiteX83" fmla="*/ 2735407 w 5131897"/>
                <a:gd name="connsiteY83" fmla="*/ 5913120 h 5913120"/>
                <a:gd name="connsiteX84" fmla="*/ 2790652 w 5131897"/>
                <a:gd name="connsiteY84" fmla="*/ 5897880 h 5913120"/>
                <a:gd name="connsiteX85" fmla="*/ 2872567 w 5131897"/>
                <a:gd name="connsiteY85" fmla="*/ 5842635 h 5913120"/>
                <a:gd name="connsiteX86" fmla="*/ 2958292 w 5131897"/>
                <a:gd name="connsiteY86" fmla="*/ 5699760 h 5913120"/>
                <a:gd name="connsiteX87" fmla="*/ 2996392 w 5131897"/>
                <a:gd name="connsiteY87" fmla="*/ 5638800 h 5913120"/>
                <a:gd name="connsiteX88" fmla="*/ 3019252 w 5131897"/>
                <a:gd name="connsiteY88" fmla="*/ 5585460 h 5913120"/>
                <a:gd name="connsiteX89" fmla="*/ 3049732 w 5131897"/>
                <a:gd name="connsiteY89" fmla="*/ 5562600 h 5913120"/>
                <a:gd name="connsiteX90" fmla="*/ 3118312 w 5131897"/>
                <a:gd name="connsiteY90" fmla="*/ 5547360 h 5913120"/>
                <a:gd name="connsiteX91" fmla="*/ 3171652 w 5131897"/>
                <a:gd name="connsiteY91" fmla="*/ 5554980 h 5913120"/>
                <a:gd name="connsiteX92" fmla="*/ 3217372 w 5131897"/>
                <a:gd name="connsiteY92" fmla="*/ 5547360 h 5913120"/>
                <a:gd name="connsiteX93" fmla="*/ 3240232 w 5131897"/>
                <a:gd name="connsiteY93" fmla="*/ 5513070 h 5913120"/>
                <a:gd name="connsiteX94" fmla="*/ 3247852 w 5131897"/>
                <a:gd name="connsiteY94" fmla="*/ 5379720 h 5913120"/>
                <a:gd name="connsiteX95" fmla="*/ 3232612 w 5131897"/>
                <a:gd name="connsiteY95" fmla="*/ 5318760 h 5913120"/>
                <a:gd name="connsiteX96" fmla="*/ 3202132 w 5131897"/>
                <a:gd name="connsiteY96" fmla="*/ 5234940 h 5913120"/>
                <a:gd name="connsiteX97" fmla="*/ 3186892 w 5131897"/>
                <a:gd name="connsiteY97" fmla="*/ 5204460 h 5913120"/>
                <a:gd name="connsiteX98" fmla="*/ 3133552 w 5131897"/>
                <a:gd name="connsiteY98" fmla="*/ 5189220 h 5913120"/>
                <a:gd name="connsiteX99" fmla="*/ 3095452 w 5131897"/>
                <a:gd name="connsiteY99" fmla="*/ 5204460 h 5913120"/>
                <a:gd name="connsiteX100" fmla="*/ 3072592 w 5131897"/>
                <a:gd name="connsiteY100" fmla="*/ 5173980 h 5913120"/>
                <a:gd name="connsiteX101" fmla="*/ 3103072 w 5131897"/>
                <a:gd name="connsiteY101" fmla="*/ 5097780 h 5913120"/>
                <a:gd name="connsiteX102" fmla="*/ 3154507 w 5131897"/>
                <a:gd name="connsiteY102" fmla="*/ 5015865 h 5913120"/>
                <a:gd name="connsiteX103" fmla="*/ 3198322 w 5131897"/>
                <a:gd name="connsiteY103" fmla="*/ 4958715 h 5913120"/>
                <a:gd name="connsiteX104" fmla="*/ 3232612 w 5131897"/>
                <a:gd name="connsiteY104" fmla="*/ 4930140 h 5913120"/>
                <a:gd name="connsiteX105" fmla="*/ 3245947 w 5131897"/>
                <a:gd name="connsiteY105" fmla="*/ 4884420 h 5913120"/>
                <a:gd name="connsiteX106" fmla="*/ 3240232 w 5131897"/>
                <a:gd name="connsiteY106" fmla="*/ 4823460 h 5913120"/>
                <a:gd name="connsiteX107" fmla="*/ 3263092 w 5131897"/>
                <a:gd name="connsiteY107" fmla="*/ 4808220 h 5913120"/>
                <a:gd name="connsiteX108" fmla="*/ 3316432 w 5131897"/>
                <a:gd name="connsiteY108" fmla="*/ 4831080 h 5913120"/>
                <a:gd name="connsiteX109" fmla="*/ 3415492 w 5131897"/>
                <a:gd name="connsiteY109" fmla="*/ 4892040 h 5913120"/>
                <a:gd name="connsiteX110" fmla="*/ 3461212 w 5131897"/>
                <a:gd name="connsiteY110" fmla="*/ 4922520 h 5913120"/>
                <a:gd name="connsiteX111" fmla="*/ 3506932 w 5131897"/>
                <a:gd name="connsiteY111" fmla="*/ 4922520 h 5913120"/>
                <a:gd name="connsiteX112" fmla="*/ 3537412 w 5131897"/>
                <a:gd name="connsiteY112" fmla="*/ 4907280 h 5913120"/>
                <a:gd name="connsiteX113" fmla="*/ 3522172 w 5131897"/>
                <a:gd name="connsiteY113" fmla="*/ 4853940 h 5913120"/>
                <a:gd name="connsiteX114" fmla="*/ 3514552 w 5131897"/>
                <a:gd name="connsiteY114" fmla="*/ 4792980 h 5913120"/>
                <a:gd name="connsiteX115" fmla="*/ 3501217 w 5131897"/>
                <a:gd name="connsiteY115" fmla="*/ 4606290 h 5913120"/>
                <a:gd name="connsiteX116" fmla="*/ 3522172 w 5131897"/>
                <a:gd name="connsiteY116" fmla="*/ 4518660 h 5913120"/>
                <a:gd name="connsiteX117" fmla="*/ 3552652 w 5131897"/>
                <a:gd name="connsiteY117" fmla="*/ 4465320 h 5913120"/>
                <a:gd name="connsiteX118" fmla="*/ 3619327 w 5131897"/>
                <a:gd name="connsiteY118" fmla="*/ 4419600 h 5913120"/>
                <a:gd name="connsiteX119" fmla="*/ 3695527 w 5131897"/>
                <a:gd name="connsiteY119" fmla="*/ 4339590 h 5913120"/>
                <a:gd name="connsiteX120" fmla="*/ 3739342 w 5131897"/>
                <a:gd name="connsiteY120" fmla="*/ 4274820 h 5913120"/>
                <a:gd name="connsiteX121" fmla="*/ 3750772 w 5131897"/>
                <a:gd name="connsiteY121" fmla="*/ 4213860 h 5913120"/>
                <a:gd name="connsiteX122" fmla="*/ 3743152 w 5131897"/>
                <a:gd name="connsiteY122" fmla="*/ 4130040 h 5913120"/>
                <a:gd name="connsiteX123" fmla="*/ 3750772 w 5131897"/>
                <a:gd name="connsiteY123" fmla="*/ 4044315 h 5913120"/>
                <a:gd name="connsiteX124" fmla="*/ 3756487 w 5131897"/>
                <a:gd name="connsiteY124" fmla="*/ 3947160 h 5913120"/>
                <a:gd name="connsiteX125" fmla="*/ 3760297 w 5131897"/>
                <a:gd name="connsiteY125" fmla="*/ 3830955 h 5913120"/>
                <a:gd name="connsiteX126" fmla="*/ 3743152 w 5131897"/>
                <a:gd name="connsiteY126" fmla="*/ 3764280 h 5913120"/>
                <a:gd name="connsiteX127" fmla="*/ 3720292 w 5131897"/>
                <a:gd name="connsiteY127" fmla="*/ 3726180 h 5913120"/>
                <a:gd name="connsiteX128" fmla="*/ 3712672 w 5131897"/>
                <a:gd name="connsiteY128" fmla="*/ 3665220 h 5913120"/>
                <a:gd name="connsiteX129" fmla="*/ 3697432 w 5131897"/>
                <a:gd name="connsiteY129" fmla="*/ 3642360 h 5913120"/>
                <a:gd name="connsiteX130" fmla="*/ 3651712 w 5131897"/>
                <a:gd name="connsiteY130" fmla="*/ 3669030 h 5913120"/>
                <a:gd name="connsiteX131" fmla="*/ 3598372 w 5131897"/>
                <a:gd name="connsiteY131" fmla="*/ 3709035 h 5913120"/>
                <a:gd name="connsiteX132" fmla="*/ 3552652 w 5131897"/>
                <a:gd name="connsiteY132" fmla="*/ 3764280 h 5913120"/>
                <a:gd name="connsiteX133" fmla="*/ 3529792 w 5131897"/>
                <a:gd name="connsiteY133" fmla="*/ 3787140 h 5913120"/>
                <a:gd name="connsiteX134" fmla="*/ 3529792 w 5131897"/>
                <a:gd name="connsiteY134" fmla="*/ 3787140 h 5913120"/>
                <a:gd name="connsiteX135" fmla="*/ 3415492 w 5131897"/>
                <a:gd name="connsiteY135" fmla="*/ 3749040 h 5913120"/>
                <a:gd name="connsiteX136" fmla="*/ 3392632 w 5131897"/>
                <a:gd name="connsiteY136" fmla="*/ 3680460 h 5913120"/>
                <a:gd name="connsiteX137" fmla="*/ 3430732 w 5131897"/>
                <a:gd name="connsiteY137" fmla="*/ 3589020 h 5913120"/>
                <a:gd name="connsiteX138" fmla="*/ 3487882 w 5131897"/>
                <a:gd name="connsiteY138" fmla="*/ 3528060 h 5913120"/>
                <a:gd name="connsiteX139" fmla="*/ 3545032 w 5131897"/>
                <a:gd name="connsiteY139" fmla="*/ 3482340 h 5913120"/>
                <a:gd name="connsiteX140" fmla="*/ 3613612 w 5131897"/>
                <a:gd name="connsiteY140" fmla="*/ 3457575 h 5913120"/>
                <a:gd name="connsiteX141" fmla="*/ 3720292 w 5131897"/>
                <a:gd name="connsiteY141" fmla="*/ 3451860 h 5913120"/>
                <a:gd name="connsiteX142" fmla="*/ 3804112 w 5131897"/>
                <a:gd name="connsiteY142" fmla="*/ 3421380 h 5913120"/>
                <a:gd name="connsiteX143" fmla="*/ 3863167 w 5131897"/>
                <a:gd name="connsiteY143" fmla="*/ 3366135 h 5913120"/>
                <a:gd name="connsiteX144" fmla="*/ 3903172 w 5131897"/>
                <a:gd name="connsiteY144" fmla="*/ 3276600 h 5913120"/>
                <a:gd name="connsiteX145" fmla="*/ 3964132 w 5131897"/>
                <a:gd name="connsiteY145" fmla="*/ 3200400 h 5913120"/>
                <a:gd name="connsiteX146" fmla="*/ 3985087 w 5131897"/>
                <a:gd name="connsiteY146" fmla="*/ 3164205 h 5913120"/>
                <a:gd name="connsiteX147" fmla="*/ 3996517 w 5131897"/>
                <a:gd name="connsiteY147" fmla="*/ 3093720 h 5913120"/>
                <a:gd name="connsiteX148" fmla="*/ 3994612 w 5131897"/>
                <a:gd name="connsiteY148" fmla="*/ 2994660 h 5913120"/>
                <a:gd name="connsiteX149" fmla="*/ 3966037 w 5131897"/>
                <a:gd name="connsiteY149" fmla="*/ 2962275 h 5913120"/>
                <a:gd name="connsiteX150" fmla="*/ 3924127 w 5131897"/>
                <a:gd name="connsiteY150" fmla="*/ 2941320 h 5913120"/>
                <a:gd name="connsiteX151" fmla="*/ 3880312 w 5131897"/>
                <a:gd name="connsiteY151" fmla="*/ 2935605 h 5913120"/>
                <a:gd name="connsiteX152" fmla="*/ 3880312 w 5131897"/>
                <a:gd name="connsiteY152" fmla="*/ 2895600 h 5913120"/>
                <a:gd name="connsiteX153" fmla="*/ 3922222 w 5131897"/>
                <a:gd name="connsiteY153" fmla="*/ 2870835 h 5913120"/>
                <a:gd name="connsiteX154" fmla="*/ 3969847 w 5131897"/>
                <a:gd name="connsiteY154" fmla="*/ 2832735 h 5913120"/>
                <a:gd name="connsiteX155" fmla="*/ 4032712 w 5131897"/>
                <a:gd name="connsiteY155" fmla="*/ 2781300 h 5913120"/>
                <a:gd name="connsiteX156" fmla="*/ 4032712 w 5131897"/>
                <a:gd name="connsiteY156" fmla="*/ 2727960 h 5913120"/>
                <a:gd name="connsiteX157" fmla="*/ 4025092 w 5131897"/>
                <a:gd name="connsiteY157" fmla="*/ 2644140 h 5913120"/>
                <a:gd name="connsiteX158" fmla="*/ 4032712 w 5131897"/>
                <a:gd name="connsiteY158" fmla="*/ 2446020 h 5913120"/>
                <a:gd name="connsiteX159" fmla="*/ 4025092 w 5131897"/>
                <a:gd name="connsiteY159" fmla="*/ 2308860 h 5913120"/>
                <a:gd name="connsiteX160" fmla="*/ 4032712 w 5131897"/>
                <a:gd name="connsiteY160" fmla="*/ 2200275 h 5913120"/>
                <a:gd name="connsiteX161" fmla="*/ 4040332 w 5131897"/>
                <a:gd name="connsiteY161" fmla="*/ 2110740 h 5913120"/>
                <a:gd name="connsiteX162" fmla="*/ 4049857 w 5131897"/>
                <a:gd name="connsiteY162" fmla="*/ 2074545 h 5913120"/>
                <a:gd name="connsiteX163" fmla="*/ 4070812 w 5131897"/>
                <a:gd name="connsiteY163" fmla="*/ 2005965 h 5913120"/>
                <a:gd name="connsiteX164" fmla="*/ 4156537 w 5131897"/>
                <a:gd name="connsiteY164" fmla="*/ 1996440 h 5913120"/>
                <a:gd name="connsiteX165" fmla="*/ 4246072 w 5131897"/>
                <a:gd name="connsiteY165" fmla="*/ 1990725 h 5913120"/>
                <a:gd name="connsiteX166" fmla="*/ 4314652 w 5131897"/>
                <a:gd name="connsiteY166" fmla="*/ 1985010 h 5913120"/>
                <a:gd name="connsiteX167" fmla="*/ 4347037 w 5131897"/>
                <a:gd name="connsiteY167" fmla="*/ 1973580 h 5913120"/>
                <a:gd name="connsiteX168" fmla="*/ 4388947 w 5131897"/>
                <a:gd name="connsiteY168" fmla="*/ 1954530 h 5913120"/>
                <a:gd name="connsiteX169" fmla="*/ 4413712 w 5131897"/>
                <a:gd name="connsiteY169" fmla="*/ 1920240 h 5913120"/>
                <a:gd name="connsiteX170" fmla="*/ 4434667 w 5131897"/>
                <a:gd name="connsiteY170" fmla="*/ 1866900 h 5913120"/>
                <a:gd name="connsiteX171" fmla="*/ 4451812 w 5131897"/>
                <a:gd name="connsiteY171" fmla="*/ 1828800 h 5913120"/>
                <a:gd name="connsiteX172" fmla="*/ 4467052 w 5131897"/>
                <a:gd name="connsiteY172" fmla="*/ 1821180 h 5913120"/>
                <a:gd name="connsiteX173" fmla="*/ 4566112 w 5131897"/>
                <a:gd name="connsiteY173" fmla="*/ 1925955 h 5913120"/>
                <a:gd name="connsiteX174" fmla="*/ 4634692 w 5131897"/>
                <a:gd name="connsiteY174" fmla="*/ 1988820 h 5913120"/>
                <a:gd name="connsiteX175" fmla="*/ 4710892 w 5131897"/>
                <a:gd name="connsiteY175" fmla="*/ 2034540 h 5913120"/>
                <a:gd name="connsiteX176" fmla="*/ 4901392 w 5131897"/>
                <a:gd name="connsiteY176" fmla="*/ 2057400 h 5913120"/>
                <a:gd name="connsiteX177" fmla="*/ 4992832 w 5131897"/>
                <a:gd name="connsiteY177" fmla="*/ 2065020 h 5913120"/>
                <a:gd name="connsiteX178" fmla="*/ 5038552 w 5131897"/>
                <a:gd name="connsiteY178" fmla="*/ 2057400 h 5913120"/>
                <a:gd name="connsiteX179" fmla="*/ 5080462 w 5131897"/>
                <a:gd name="connsiteY179" fmla="*/ 2025015 h 5913120"/>
                <a:gd name="connsiteX180" fmla="*/ 5131897 w 5131897"/>
                <a:gd name="connsiteY180" fmla="*/ 1958340 h 5913120"/>
                <a:gd name="connsiteX181" fmla="*/ 5091892 w 5131897"/>
                <a:gd name="connsiteY181" fmla="*/ 1935480 h 5913120"/>
                <a:gd name="connsiteX182" fmla="*/ 5049982 w 5131897"/>
                <a:gd name="connsiteY182" fmla="*/ 1924050 h 5913120"/>
                <a:gd name="connsiteX183" fmla="*/ 5053792 w 5131897"/>
                <a:gd name="connsiteY183" fmla="*/ 1874520 h 5913120"/>
                <a:gd name="connsiteX184" fmla="*/ 5061412 w 5131897"/>
                <a:gd name="connsiteY184" fmla="*/ 1805940 h 5913120"/>
                <a:gd name="connsiteX185" fmla="*/ 5069032 w 5131897"/>
                <a:gd name="connsiteY185" fmla="*/ 1767840 h 5913120"/>
                <a:gd name="connsiteX186" fmla="*/ 5069032 w 5131897"/>
                <a:gd name="connsiteY186" fmla="*/ 1767840 h 5913120"/>
                <a:gd name="connsiteX187" fmla="*/ 5061412 w 5131897"/>
                <a:gd name="connsiteY187" fmla="*/ 1691640 h 5913120"/>
                <a:gd name="connsiteX188" fmla="*/ 4992832 w 5131897"/>
                <a:gd name="connsiteY188" fmla="*/ 1638300 h 5913120"/>
                <a:gd name="connsiteX189" fmla="*/ 4937587 w 5131897"/>
                <a:gd name="connsiteY189" fmla="*/ 1615440 h 5913120"/>
                <a:gd name="connsiteX190" fmla="*/ 4861387 w 5131897"/>
                <a:gd name="connsiteY190" fmla="*/ 1571625 h 5913120"/>
                <a:gd name="connsiteX191" fmla="*/ 4802332 w 5131897"/>
                <a:gd name="connsiteY191" fmla="*/ 1546860 h 5913120"/>
                <a:gd name="connsiteX192" fmla="*/ 4726132 w 5131897"/>
                <a:gd name="connsiteY192" fmla="*/ 1516380 h 5913120"/>
                <a:gd name="connsiteX193" fmla="*/ 4672792 w 5131897"/>
                <a:gd name="connsiteY193" fmla="*/ 1478280 h 5913120"/>
                <a:gd name="connsiteX194" fmla="*/ 4627072 w 5131897"/>
                <a:gd name="connsiteY194" fmla="*/ 1417320 h 5913120"/>
                <a:gd name="connsiteX195" fmla="*/ 4550872 w 5131897"/>
                <a:gd name="connsiteY195" fmla="*/ 1310640 h 5913120"/>
                <a:gd name="connsiteX196" fmla="*/ 4528012 w 5131897"/>
                <a:gd name="connsiteY196" fmla="*/ 1257300 h 5913120"/>
                <a:gd name="connsiteX197" fmla="*/ 4543252 w 5131897"/>
                <a:gd name="connsiteY197" fmla="*/ 1203960 h 5913120"/>
                <a:gd name="connsiteX198" fmla="*/ 4573732 w 5131897"/>
                <a:gd name="connsiteY198" fmla="*/ 1127760 h 5913120"/>
                <a:gd name="connsiteX199" fmla="*/ 4596592 w 5131897"/>
                <a:gd name="connsiteY199" fmla="*/ 1066800 h 5913120"/>
                <a:gd name="connsiteX200" fmla="*/ 4581352 w 5131897"/>
                <a:gd name="connsiteY200" fmla="*/ 1013460 h 5913120"/>
                <a:gd name="connsiteX201" fmla="*/ 4543252 w 5131897"/>
                <a:gd name="connsiteY201" fmla="*/ 914400 h 5913120"/>
                <a:gd name="connsiteX202" fmla="*/ 4512772 w 5131897"/>
                <a:gd name="connsiteY202" fmla="*/ 853440 h 5913120"/>
                <a:gd name="connsiteX203" fmla="*/ 4505152 w 5131897"/>
                <a:gd name="connsiteY203" fmla="*/ 807720 h 5913120"/>
                <a:gd name="connsiteX204" fmla="*/ 4505152 w 5131897"/>
                <a:gd name="connsiteY204" fmla="*/ 807720 h 5913120"/>
                <a:gd name="connsiteX205" fmla="*/ 4528012 w 5131897"/>
                <a:gd name="connsiteY205" fmla="*/ 723900 h 5913120"/>
                <a:gd name="connsiteX206" fmla="*/ 4528012 w 5131897"/>
                <a:gd name="connsiteY206" fmla="*/ 723900 h 5913120"/>
                <a:gd name="connsiteX207" fmla="*/ 4535632 w 5131897"/>
                <a:gd name="connsiteY207" fmla="*/ 662940 h 5913120"/>
                <a:gd name="connsiteX208" fmla="*/ 4537537 w 5131897"/>
                <a:gd name="connsiteY208" fmla="*/ 640080 h 5913120"/>
                <a:gd name="connsiteX209" fmla="*/ 4444192 w 5131897"/>
                <a:gd name="connsiteY209" fmla="*/ 541020 h 5913120"/>
                <a:gd name="connsiteX210" fmla="*/ 4406092 w 5131897"/>
                <a:gd name="connsiteY210" fmla="*/ 510540 h 5913120"/>
                <a:gd name="connsiteX211" fmla="*/ 4339417 w 5131897"/>
                <a:gd name="connsiteY211" fmla="*/ 445770 h 5913120"/>
                <a:gd name="connsiteX212" fmla="*/ 4251787 w 5131897"/>
                <a:gd name="connsiteY212" fmla="*/ 356235 h 5913120"/>
                <a:gd name="connsiteX213" fmla="*/ 4192732 w 5131897"/>
                <a:gd name="connsiteY213" fmla="*/ 236220 h 5913120"/>
                <a:gd name="connsiteX214" fmla="*/ 4177492 w 5131897"/>
                <a:gd name="connsiteY214" fmla="*/ 175260 h 5913120"/>
                <a:gd name="connsiteX215" fmla="*/ 4154632 w 5131897"/>
                <a:gd name="connsiteY215" fmla="*/ 106680 h 5913120"/>
                <a:gd name="connsiteX216" fmla="*/ 4086052 w 5131897"/>
                <a:gd name="connsiteY216" fmla="*/ 76200 h 5913120"/>
                <a:gd name="connsiteX217" fmla="*/ 4030807 w 5131897"/>
                <a:gd name="connsiteY217" fmla="*/ 51435 h 5913120"/>
                <a:gd name="connsiteX218" fmla="*/ 3933652 w 5131897"/>
                <a:gd name="connsiteY218" fmla="*/ 38100 h 5913120"/>
                <a:gd name="connsiteX219" fmla="*/ 3857452 w 5131897"/>
                <a:gd name="connsiteY219" fmla="*/ 45720 h 5913120"/>
                <a:gd name="connsiteX220" fmla="*/ 3766012 w 5131897"/>
                <a:gd name="connsiteY220" fmla="*/ 76200 h 5913120"/>
                <a:gd name="connsiteX221" fmla="*/ 3666952 w 5131897"/>
                <a:gd name="connsiteY221" fmla="*/ 99060 h 5913120"/>
                <a:gd name="connsiteX222" fmla="*/ 3598372 w 5131897"/>
                <a:gd name="connsiteY222" fmla="*/ 121920 h 5913120"/>
                <a:gd name="connsiteX223" fmla="*/ 3499312 w 5131897"/>
                <a:gd name="connsiteY223" fmla="*/ 152400 h 5913120"/>
                <a:gd name="connsiteX224" fmla="*/ 3377392 w 5131897"/>
                <a:gd name="connsiteY224" fmla="*/ 167640 h 5913120"/>
                <a:gd name="connsiteX225" fmla="*/ 3268807 w 5131897"/>
                <a:gd name="connsiteY225" fmla="*/ 184785 h 5913120"/>
                <a:gd name="connsiteX226" fmla="*/ 3156412 w 5131897"/>
                <a:gd name="connsiteY226" fmla="*/ 213360 h 5913120"/>
                <a:gd name="connsiteX227" fmla="*/ 2981152 w 5131897"/>
                <a:gd name="connsiteY227" fmla="*/ 266700 h 5913120"/>
                <a:gd name="connsiteX228" fmla="*/ 2904952 w 5131897"/>
                <a:gd name="connsiteY228" fmla="*/ 274320 h 5913120"/>
                <a:gd name="connsiteX229" fmla="*/ 2840182 w 5131897"/>
                <a:gd name="connsiteY229" fmla="*/ 285750 h 5913120"/>
                <a:gd name="connsiteX230" fmla="*/ 2790652 w 5131897"/>
                <a:gd name="connsiteY230" fmla="*/ 281940 h 5913120"/>
                <a:gd name="connsiteX231" fmla="*/ 2706832 w 5131897"/>
                <a:gd name="connsiteY231" fmla="*/ 249555 h 5913120"/>
                <a:gd name="connsiteX232" fmla="*/ 2668732 w 5131897"/>
                <a:gd name="connsiteY232" fmla="*/ 217170 h 5913120"/>
                <a:gd name="connsiteX233" fmla="*/ 2623012 w 5131897"/>
                <a:gd name="connsiteY233" fmla="*/ 161925 h 5913120"/>
                <a:gd name="connsiteX234" fmla="*/ 2575387 w 5131897"/>
                <a:gd name="connsiteY234" fmla="*/ 100965 h 5913120"/>
                <a:gd name="connsiteX235" fmla="*/ 2531572 w 5131897"/>
                <a:gd name="connsiteY235" fmla="*/ 68580 h 5913120"/>
                <a:gd name="connsiteX236" fmla="*/ 2417272 w 5131897"/>
                <a:gd name="connsiteY236" fmla="*/ 15240 h 5913120"/>
                <a:gd name="connsiteX237" fmla="*/ 2318212 w 5131897"/>
                <a:gd name="connsiteY237" fmla="*/ 0 h 5913120"/>
                <a:gd name="connsiteX238" fmla="*/ 2264872 w 5131897"/>
                <a:gd name="connsiteY238" fmla="*/ 0 h 5913120"/>
                <a:gd name="connsiteX239" fmla="*/ 2211532 w 5131897"/>
                <a:gd name="connsiteY239" fmla="*/ 15240 h 5913120"/>
                <a:gd name="connsiteX240" fmla="*/ 2181052 w 5131897"/>
                <a:gd name="connsiteY240" fmla="*/ 60960 h 5913120"/>
                <a:gd name="connsiteX241" fmla="*/ 2158192 w 5131897"/>
                <a:gd name="connsiteY241" fmla="*/ 137160 h 5913120"/>
                <a:gd name="connsiteX242" fmla="*/ 2175337 w 5131897"/>
                <a:gd name="connsiteY242" fmla="*/ 203835 h 5913120"/>
                <a:gd name="connsiteX243" fmla="*/ 2232487 w 5131897"/>
                <a:gd name="connsiteY243" fmla="*/ 253365 h 5913120"/>
                <a:gd name="connsiteX244" fmla="*/ 2295352 w 5131897"/>
                <a:gd name="connsiteY244" fmla="*/ 297180 h 5913120"/>
                <a:gd name="connsiteX245" fmla="*/ 2295352 w 5131897"/>
                <a:gd name="connsiteY245" fmla="*/ 297180 h 5913120"/>
                <a:gd name="connsiteX246" fmla="*/ 2363932 w 5131897"/>
                <a:gd name="connsiteY246" fmla="*/ 365760 h 5913120"/>
                <a:gd name="connsiteX247" fmla="*/ 2363932 w 5131897"/>
                <a:gd name="connsiteY247" fmla="*/ 411480 h 5913120"/>
                <a:gd name="connsiteX248" fmla="*/ 2348692 w 5131897"/>
                <a:gd name="connsiteY248" fmla="*/ 441960 h 5913120"/>
                <a:gd name="connsiteX249" fmla="*/ 2302972 w 5131897"/>
                <a:gd name="connsiteY249" fmla="*/ 464820 h 5913120"/>
                <a:gd name="connsiteX250" fmla="*/ 2302972 w 5131897"/>
                <a:gd name="connsiteY250" fmla="*/ 464820 h 5913120"/>
                <a:gd name="connsiteX251" fmla="*/ 2272492 w 5131897"/>
                <a:gd name="connsiteY251" fmla="*/ 579120 h 5913120"/>
                <a:gd name="connsiteX252" fmla="*/ 2249632 w 5131897"/>
                <a:gd name="connsiteY252" fmla="*/ 716280 h 5913120"/>
                <a:gd name="connsiteX253" fmla="*/ 2211532 w 5131897"/>
                <a:gd name="connsiteY253" fmla="*/ 777240 h 5913120"/>
                <a:gd name="connsiteX254" fmla="*/ 2165812 w 5131897"/>
                <a:gd name="connsiteY254" fmla="*/ 800100 h 5913120"/>
                <a:gd name="connsiteX255" fmla="*/ 2104852 w 5131897"/>
                <a:gd name="connsiteY255" fmla="*/ 807720 h 5913120"/>
                <a:gd name="connsiteX256" fmla="*/ 2043892 w 5131897"/>
                <a:gd name="connsiteY256" fmla="*/ 830580 h 5913120"/>
                <a:gd name="connsiteX257" fmla="*/ 2013412 w 5131897"/>
                <a:gd name="connsiteY257" fmla="*/ 861060 h 5913120"/>
                <a:gd name="connsiteX258" fmla="*/ 1967692 w 5131897"/>
                <a:gd name="connsiteY258" fmla="*/ 922020 h 5913120"/>
                <a:gd name="connsiteX259" fmla="*/ 1906732 w 5131897"/>
                <a:gd name="connsiteY259" fmla="*/ 937260 h 5913120"/>
                <a:gd name="connsiteX260" fmla="*/ 1838152 w 5131897"/>
                <a:gd name="connsiteY260" fmla="*/ 960120 h 5913120"/>
                <a:gd name="connsiteX261" fmla="*/ 1731472 w 5131897"/>
                <a:gd name="connsiteY261" fmla="*/ 975360 h 5913120"/>
                <a:gd name="connsiteX262" fmla="*/ 1670512 w 5131897"/>
                <a:gd name="connsiteY262" fmla="*/ 975360 h 5913120"/>
                <a:gd name="connsiteX263" fmla="*/ 1563832 w 5131897"/>
                <a:gd name="connsiteY263" fmla="*/ 944880 h 5913120"/>
                <a:gd name="connsiteX264" fmla="*/ 1434292 w 5131897"/>
                <a:gd name="connsiteY264" fmla="*/ 906780 h 5913120"/>
                <a:gd name="connsiteX265" fmla="*/ 1358092 w 5131897"/>
                <a:gd name="connsiteY265" fmla="*/ 868680 h 5913120"/>
                <a:gd name="connsiteX266" fmla="*/ 1259032 w 5131897"/>
                <a:gd name="connsiteY266" fmla="*/ 809625 h 5913120"/>
                <a:gd name="connsiteX267" fmla="*/ 1192357 w 5131897"/>
                <a:gd name="connsiteY267" fmla="*/ 739140 h 5913120"/>
                <a:gd name="connsiteX268" fmla="*/ 1121872 w 5131897"/>
                <a:gd name="connsiteY268" fmla="*/ 640080 h 5913120"/>
                <a:gd name="connsiteX269" fmla="*/ 1053292 w 5131897"/>
                <a:gd name="connsiteY269" fmla="*/ 632460 h 5913120"/>
                <a:gd name="connsiteX270" fmla="*/ 946612 w 5131897"/>
                <a:gd name="connsiteY270" fmla="*/ 632460 h 5913120"/>
                <a:gd name="connsiteX271" fmla="*/ 870412 w 5131897"/>
                <a:gd name="connsiteY271" fmla="*/ 640080 h 5913120"/>
                <a:gd name="connsiteX272" fmla="*/ 733252 w 5131897"/>
                <a:gd name="connsiteY272" fmla="*/ 655320 h 5913120"/>
                <a:gd name="connsiteX273" fmla="*/ 643717 w 5131897"/>
                <a:gd name="connsiteY273" fmla="*/ 668655 h 5913120"/>
                <a:gd name="connsiteX274" fmla="*/ 565612 w 5131897"/>
                <a:gd name="connsiteY274" fmla="*/ 693420 h 5913120"/>
                <a:gd name="connsiteX275" fmla="*/ 519892 w 5131897"/>
                <a:gd name="connsiteY275" fmla="*/ 708660 h 5913120"/>
                <a:gd name="connsiteX276" fmla="*/ 489412 w 5131897"/>
                <a:gd name="connsiteY276" fmla="*/ 771525 h 5913120"/>
                <a:gd name="connsiteX277" fmla="*/ 519892 w 5131897"/>
                <a:gd name="connsiteY277" fmla="*/ 822960 h 5913120"/>
                <a:gd name="connsiteX278" fmla="*/ 565612 w 5131897"/>
                <a:gd name="connsiteY278" fmla="*/ 861060 h 5913120"/>
                <a:gd name="connsiteX279" fmla="*/ 611332 w 5131897"/>
                <a:gd name="connsiteY279" fmla="*/ 899160 h 5913120"/>
                <a:gd name="connsiteX280" fmla="*/ 641812 w 5131897"/>
                <a:gd name="connsiteY280" fmla="*/ 952500 h 5913120"/>
                <a:gd name="connsiteX281" fmla="*/ 639907 w 5131897"/>
                <a:gd name="connsiteY281" fmla="*/ 994410 h 5913120"/>
                <a:gd name="connsiteX282" fmla="*/ 605617 w 5131897"/>
                <a:gd name="connsiteY282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300942 w 5131897"/>
                <a:gd name="connsiteY51" fmla="*/ 4221480 h 5913120"/>
                <a:gd name="connsiteX52" fmla="*/ 1419052 w 5131897"/>
                <a:gd name="connsiteY52" fmla="*/ 4442460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419052 w 5131897"/>
                <a:gd name="connsiteY52" fmla="*/ 4442460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72392 w 5131897"/>
                <a:gd name="connsiteY53" fmla="*/ 4556760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72392 w 5131897"/>
                <a:gd name="connsiteY55" fmla="*/ 4876800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19844 w 5131897"/>
                <a:gd name="connsiteY55" fmla="*/ 4900528 h 5913120"/>
                <a:gd name="connsiteX56" fmla="*/ 1441912 w 5131897"/>
                <a:gd name="connsiteY56" fmla="*/ 4960620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19844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472392 w 5131897"/>
                <a:gd name="connsiteY61" fmla="*/ 5257800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248275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00942 w 5131897"/>
                <a:gd name="connsiteY59" fmla="*/ 5143500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40947 w 5131897"/>
                <a:gd name="connsiteY58" fmla="*/ 509206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388572 w 5131897"/>
                <a:gd name="connsiteY57" fmla="*/ 5036820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65638 w 5131897"/>
                <a:gd name="connsiteY56" fmla="*/ 5002142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502050 w 5131897"/>
                <a:gd name="connsiteY55" fmla="*/ 4900528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186969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47887 w 5131897"/>
                <a:gd name="connsiteY57" fmla="*/ 5096134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83433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60529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19700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39092 w 5131897"/>
                <a:gd name="connsiteY63" fmla="*/ 5212080 h 5913120"/>
                <a:gd name="connsiteX64" fmla="*/ 1739092 w 5131897"/>
                <a:gd name="connsiteY64" fmla="*/ 5212080 h 5913120"/>
                <a:gd name="connsiteX65" fmla="*/ 1819102 w 5131897"/>
                <a:gd name="connsiteY65" fmla="*/ 5212080 h 5913120"/>
                <a:gd name="connsiteX66" fmla="*/ 1899112 w 5131897"/>
                <a:gd name="connsiteY66" fmla="*/ 5318760 h 5913120"/>
                <a:gd name="connsiteX67" fmla="*/ 1960072 w 5131897"/>
                <a:gd name="connsiteY67" fmla="*/ 5455920 h 5913120"/>
                <a:gd name="connsiteX68" fmla="*/ 1982932 w 5131897"/>
                <a:gd name="connsiteY68" fmla="*/ 5547360 h 5913120"/>
                <a:gd name="connsiteX69" fmla="*/ 2005792 w 5131897"/>
                <a:gd name="connsiteY69" fmla="*/ 5608320 h 5913120"/>
                <a:gd name="connsiteX70" fmla="*/ 2005792 w 5131897"/>
                <a:gd name="connsiteY70" fmla="*/ 5608320 h 5913120"/>
                <a:gd name="connsiteX71" fmla="*/ 2047702 w 5131897"/>
                <a:gd name="connsiteY71" fmla="*/ 5695950 h 5913120"/>
                <a:gd name="connsiteX72" fmla="*/ 2089612 w 5131897"/>
                <a:gd name="connsiteY72" fmla="*/ 5631180 h 5913120"/>
                <a:gd name="connsiteX73" fmla="*/ 2142952 w 5131897"/>
                <a:gd name="connsiteY73" fmla="*/ 5593080 h 5913120"/>
                <a:gd name="connsiteX74" fmla="*/ 2173432 w 5131897"/>
                <a:gd name="connsiteY74" fmla="*/ 5539740 h 5913120"/>
                <a:gd name="connsiteX75" fmla="*/ 2211532 w 5131897"/>
                <a:gd name="connsiteY75" fmla="*/ 5486400 h 5913120"/>
                <a:gd name="connsiteX76" fmla="*/ 2302972 w 5131897"/>
                <a:gd name="connsiteY76" fmla="*/ 5440680 h 5913120"/>
                <a:gd name="connsiteX77" fmla="*/ 2371552 w 5131897"/>
                <a:gd name="connsiteY77" fmla="*/ 5463540 h 5913120"/>
                <a:gd name="connsiteX78" fmla="*/ 2525857 w 5131897"/>
                <a:gd name="connsiteY78" fmla="*/ 5549265 h 5913120"/>
                <a:gd name="connsiteX79" fmla="*/ 2592532 w 5131897"/>
                <a:gd name="connsiteY79" fmla="*/ 5646420 h 5913120"/>
                <a:gd name="connsiteX80" fmla="*/ 2611582 w 5131897"/>
                <a:gd name="connsiteY80" fmla="*/ 5774055 h 5913120"/>
                <a:gd name="connsiteX81" fmla="*/ 2640157 w 5131897"/>
                <a:gd name="connsiteY81" fmla="*/ 5850255 h 5913120"/>
                <a:gd name="connsiteX82" fmla="*/ 2735407 w 5131897"/>
                <a:gd name="connsiteY82" fmla="*/ 5913120 h 5913120"/>
                <a:gd name="connsiteX83" fmla="*/ 2790652 w 5131897"/>
                <a:gd name="connsiteY83" fmla="*/ 5897880 h 5913120"/>
                <a:gd name="connsiteX84" fmla="*/ 2872567 w 5131897"/>
                <a:gd name="connsiteY84" fmla="*/ 5842635 h 5913120"/>
                <a:gd name="connsiteX85" fmla="*/ 2958292 w 5131897"/>
                <a:gd name="connsiteY85" fmla="*/ 5699760 h 5913120"/>
                <a:gd name="connsiteX86" fmla="*/ 2996392 w 5131897"/>
                <a:gd name="connsiteY86" fmla="*/ 5638800 h 5913120"/>
                <a:gd name="connsiteX87" fmla="*/ 3019252 w 5131897"/>
                <a:gd name="connsiteY87" fmla="*/ 5585460 h 5913120"/>
                <a:gd name="connsiteX88" fmla="*/ 3049732 w 5131897"/>
                <a:gd name="connsiteY88" fmla="*/ 5562600 h 5913120"/>
                <a:gd name="connsiteX89" fmla="*/ 3118312 w 5131897"/>
                <a:gd name="connsiteY89" fmla="*/ 5547360 h 5913120"/>
                <a:gd name="connsiteX90" fmla="*/ 3171652 w 5131897"/>
                <a:gd name="connsiteY90" fmla="*/ 5554980 h 5913120"/>
                <a:gd name="connsiteX91" fmla="*/ 3217372 w 5131897"/>
                <a:gd name="connsiteY91" fmla="*/ 5547360 h 5913120"/>
                <a:gd name="connsiteX92" fmla="*/ 3240232 w 5131897"/>
                <a:gd name="connsiteY92" fmla="*/ 5513070 h 5913120"/>
                <a:gd name="connsiteX93" fmla="*/ 3247852 w 5131897"/>
                <a:gd name="connsiteY93" fmla="*/ 5379720 h 5913120"/>
                <a:gd name="connsiteX94" fmla="*/ 3232612 w 5131897"/>
                <a:gd name="connsiteY94" fmla="*/ 5318760 h 5913120"/>
                <a:gd name="connsiteX95" fmla="*/ 3202132 w 5131897"/>
                <a:gd name="connsiteY95" fmla="*/ 5234940 h 5913120"/>
                <a:gd name="connsiteX96" fmla="*/ 3186892 w 5131897"/>
                <a:gd name="connsiteY96" fmla="*/ 5204460 h 5913120"/>
                <a:gd name="connsiteX97" fmla="*/ 3133552 w 5131897"/>
                <a:gd name="connsiteY97" fmla="*/ 5189220 h 5913120"/>
                <a:gd name="connsiteX98" fmla="*/ 3095452 w 5131897"/>
                <a:gd name="connsiteY98" fmla="*/ 5204460 h 5913120"/>
                <a:gd name="connsiteX99" fmla="*/ 3072592 w 5131897"/>
                <a:gd name="connsiteY99" fmla="*/ 5173980 h 5913120"/>
                <a:gd name="connsiteX100" fmla="*/ 3103072 w 5131897"/>
                <a:gd name="connsiteY100" fmla="*/ 5097780 h 5913120"/>
                <a:gd name="connsiteX101" fmla="*/ 3154507 w 5131897"/>
                <a:gd name="connsiteY101" fmla="*/ 5015865 h 5913120"/>
                <a:gd name="connsiteX102" fmla="*/ 3198322 w 5131897"/>
                <a:gd name="connsiteY102" fmla="*/ 4958715 h 5913120"/>
                <a:gd name="connsiteX103" fmla="*/ 3232612 w 5131897"/>
                <a:gd name="connsiteY103" fmla="*/ 4930140 h 5913120"/>
                <a:gd name="connsiteX104" fmla="*/ 3245947 w 5131897"/>
                <a:gd name="connsiteY104" fmla="*/ 4884420 h 5913120"/>
                <a:gd name="connsiteX105" fmla="*/ 3240232 w 5131897"/>
                <a:gd name="connsiteY105" fmla="*/ 4823460 h 5913120"/>
                <a:gd name="connsiteX106" fmla="*/ 3263092 w 5131897"/>
                <a:gd name="connsiteY106" fmla="*/ 4808220 h 5913120"/>
                <a:gd name="connsiteX107" fmla="*/ 3316432 w 5131897"/>
                <a:gd name="connsiteY107" fmla="*/ 4831080 h 5913120"/>
                <a:gd name="connsiteX108" fmla="*/ 3415492 w 5131897"/>
                <a:gd name="connsiteY108" fmla="*/ 4892040 h 5913120"/>
                <a:gd name="connsiteX109" fmla="*/ 3461212 w 5131897"/>
                <a:gd name="connsiteY109" fmla="*/ 4922520 h 5913120"/>
                <a:gd name="connsiteX110" fmla="*/ 3506932 w 5131897"/>
                <a:gd name="connsiteY110" fmla="*/ 4922520 h 5913120"/>
                <a:gd name="connsiteX111" fmla="*/ 3537412 w 5131897"/>
                <a:gd name="connsiteY111" fmla="*/ 4907280 h 5913120"/>
                <a:gd name="connsiteX112" fmla="*/ 3522172 w 5131897"/>
                <a:gd name="connsiteY112" fmla="*/ 4853940 h 5913120"/>
                <a:gd name="connsiteX113" fmla="*/ 3514552 w 5131897"/>
                <a:gd name="connsiteY113" fmla="*/ 4792980 h 5913120"/>
                <a:gd name="connsiteX114" fmla="*/ 3501217 w 5131897"/>
                <a:gd name="connsiteY114" fmla="*/ 4606290 h 5913120"/>
                <a:gd name="connsiteX115" fmla="*/ 3522172 w 5131897"/>
                <a:gd name="connsiteY115" fmla="*/ 4518660 h 5913120"/>
                <a:gd name="connsiteX116" fmla="*/ 3552652 w 5131897"/>
                <a:gd name="connsiteY116" fmla="*/ 4465320 h 5913120"/>
                <a:gd name="connsiteX117" fmla="*/ 3619327 w 5131897"/>
                <a:gd name="connsiteY117" fmla="*/ 4419600 h 5913120"/>
                <a:gd name="connsiteX118" fmla="*/ 3695527 w 5131897"/>
                <a:gd name="connsiteY118" fmla="*/ 4339590 h 5913120"/>
                <a:gd name="connsiteX119" fmla="*/ 3739342 w 5131897"/>
                <a:gd name="connsiteY119" fmla="*/ 4274820 h 5913120"/>
                <a:gd name="connsiteX120" fmla="*/ 3750772 w 5131897"/>
                <a:gd name="connsiteY120" fmla="*/ 4213860 h 5913120"/>
                <a:gd name="connsiteX121" fmla="*/ 3743152 w 5131897"/>
                <a:gd name="connsiteY121" fmla="*/ 4130040 h 5913120"/>
                <a:gd name="connsiteX122" fmla="*/ 3750772 w 5131897"/>
                <a:gd name="connsiteY122" fmla="*/ 4044315 h 5913120"/>
                <a:gd name="connsiteX123" fmla="*/ 3756487 w 5131897"/>
                <a:gd name="connsiteY123" fmla="*/ 3947160 h 5913120"/>
                <a:gd name="connsiteX124" fmla="*/ 3760297 w 5131897"/>
                <a:gd name="connsiteY124" fmla="*/ 3830955 h 5913120"/>
                <a:gd name="connsiteX125" fmla="*/ 3743152 w 5131897"/>
                <a:gd name="connsiteY125" fmla="*/ 3764280 h 5913120"/>
                <a:gd name="connsiteX126" fmla="*/ 3720292 w 5131897"/>
                <a:gd name="connsiteY126" fmla="*/ 3726180 h 5913120"/>
                <a:gd name="connsiteX127" fmla="*/ 3712672 w 5131897"/>
                <a:gd name="connsiteY127" fmla="*/ 3665220 h 5913120"/>
                <a:gd name="connsiteX128" fmla="*/ 3697432 w 5131897"/>
                <a:gd name="connsiteY128" fmla="*/ 3642360 h 5913120"/>
                <a:gd name="connsiteX129" fmla="*/ 3651712 w 5131897"/>
                <a:gd name="connsiteY129" fmla="*/ 3669030 h 5913120"/>
                <a:gd name="connsiteX130" fmla="*/ 3598372 w 5131897"/>
                <a:gd name="connsiteY130" fmla="*/ 3709035 h 5913120"/>
                <a:gd name="connsiteX131" fmla="*/ 3552652 w 5131897"/>
                <a:gd name="connsiteY131" fmla="*/ 3764280 h 5913120"/>
                <a:gd name="connsiteX132" fmla="*/ 3529792 w 5131897"/>
                <a:gd name="connsiteY132" fmla="*/ 3787140 h 5913120"/>
                <a:gd name="connsiteX133" fmla="*/ 3529792 w 5131897"/>
                <a:gd name="connsiteY133" fmla="*/ 3787140 h 5913120"/>
                <a:gd name="connsiteX134" fmla="*/ 3415492 w 5131897"/>
                <a:gd name="connsiteY134" fmla="*/ 3749040 h 5913120"/>
                <a:gd name="connsiteX135" fmla="*/ 3392632 w 5131897"/>
                <a:gd name="connsiteY135" fmla="*/ 3680460 h 5913120"/>
                <a:gd name="connsiteX136" fmla="*/ 3430732 w 5131897"/>
                <a:gd name="connsiteY136" fmla="*/ 3589020 h 5913120"/>
                <a:gd name="connsiteX137" fmla="*/ 3487882 w 5131897"/>
                <a:gd name="connsiteY137" fmla="*/ 3528060 h 5913120"/>
                <a:gd name="connsiteX138" fmla="*/ 3545032 w 5131897"/>
                <a:gd name="connsiteY138" fmla="*/ 3482340 h 5913120"/>
                <a:gd name="connsiteX139" fmla="*/ 3613612 w 5131897"/>
                <a:gd name="connsiteY139" fmla="*/ 3457575 h 5913120"/>
                <a:gd name="connsiteX140" fmla="*/ 3720292 w 5131897"/>
                <a:gd name="connsiteY140" fmla="*/ 3451860 h 5913120"/>
                <a:gd name="connsiteX141" fmla="*/ 3804112 w 5131897"/>
                <a:gd name="connsiteY141" fmla="*/ 3421380 h 5913120"/>
                <a:gd name="connsiteX142" fmla="*/ 3863167 w 5131897"/>
                <a:gd name="connsiteY142" fmla="*/ 3366135 h 5913120"/>
                <a:gd name="connsiteX143" fmla="*/ 3903172 w 5131897"/>
                <a:gd name="connsiteY143" fmla="*/ 3276600 h 5913120"/>
                <a:gd name="connsiteX144" fmla="*/ 3964132 w 5131897"/>
                <a:gd name="connsiteY144" fmla="*/ 3200400 h 5913120"/>
                <a:gd name="connsiteX145" fmla="*/ 3985087 w 5131897"/>
                <a:gd name="connsiteY145" fmla="*/ 3164205 h 5913120"/>
                <a:gd name="connsiteX146" fmla="*/ 3996517 w 5131897"/>
                <a:gd name="connsiteY146" fmla="*/ 3093720 h 5913120"/>
                <a:gd name="connsiteX147" fmla="*/ 3994612 w 5131897"/>
                <a:gd name="connsiteY147" fmla="*/ 2994660 h 5913120"/>
                <a:gd name="connsiteX148" fmla="*/ 3966037 w 5131897"/>
                <a:gd name="connsiteY148" fmla="*/ 2962275 h 5913120"/>
                <a:gd name="connsiteX149" fmla="*/ 3924127 w 5131897"/>
                <a:gd name="connsiteY149" fmla="*/ 2941320 h 5913120"/>
                <a:gd name="connsiteX150" fmla="*/ 3880312 w 5131897"/>
                <a:gd name="connsiteY150" fmla="*/ 2935605 h 5913120"/>
                <a:gd name="connsiteX151" fmla="*/ 3880312 w 5131897"/>
                <a:gd name="connsiteY151" fmla="*/ 2895600 h 5913120"/>
                <a:gd name="connsiteX152" fmla="*/ 3922222 w 5131897"/>
                <a:gd name="connsiteY152" fmla="*/ 2870835 h 5913120"/>
                <a:gd name="connsiteX153" fmla="*/ 3969847 w 5131897"/>
                <a:gd name="connsiteY153" fmla="*/ 2832735 h 5913120"/>
                <a:gd name="connsiteX154" fmla="*/ 4032712 w 5131897"/>
                <a:gd name="connsiteY154" fmla="*/ 2781300 h 5913120"/>
                <a:gd name="connsiteX155" fmla="*/ 4032712 w 5131897"/>
                <a:gd name="connsiteY155" fmla="*/ 2727960 h 5913120"/>
                <a:gd name="connsiteX156" fmla="*/ 4025092 w 5131897"/>
                <a:gd name="connsiteY156" fmla="*/ 2644140 h 5913120"/>
                <a:gd name="connsiteX157" fmla="*/ 4032712 w 5131897"/>
                <a:gd name="connsiteY157" fmla="*/ 2446020 h 5913120"/>
                <a:gd name="connsiteX158" fmla="*/ 4025092 w 5131897"/>
                <a:gd name="connsiteY158" fmla="*/ 2308860 h 5913120"/>
                <a:gd name="connsiteX159" fmla="*/ 4032712 w 5131897"/>
                <a:gd name="connsiteY159" fmla="*/ 2200275 h 5913120"/>
                <a:gd name="connsiteX160" fmla="*/ 4040332 w 5131897"/>
                <a:gd name="connsiteY160" fmla="*/ 2110740 h 5913120"/>
                <a:gd name="connsiteX161" fmla="*/ 4049857 w 5131897"/>
                <a:gd name="connsiteY161" fmla="*/ 2074545 h 5913120"/>
                <a:gd name="connsiteX162" fmla="*/ 4070812 w 5131897"/>
                <a:gd name="connsiteY162" fmla="*/ 2005965 h 5913120"/>
                <a:gd name="connsiteX163" fmla="*/ 4156537 w 5131897"/>
                <a:gd name="connsiteY163" fmla="*/ 1996440 h 5913120"/>
                <a:gd name="connsiteX164" fmla="*/ 4246072 w 5131897"/>
                <a:gd name="connsiteY164" fmla="*/ 1990725 h 5913120"/>
                <a:gd name="connsiteX165" fmla="*/ 4314652 w 5131897"/>
                <a:gd name="connsiteY165" fmla="*/ 1985010 h 5913120"/>
                <a:gd name="connsiteX166" fmla="*/ 4347037 w 5131897"/>
                <a:gd name="connsiteY166" fmla="*/ 1973580 h 5913120"/>
                <a:gd name="connsiteX167" fmla="*/ 4388947 w 5131897"/>
                <a:gd name="connsiteY167" fmla="*/ 1954530 h 5913120"/>
                <a:gd name="connsiteX168" fmla="*/ 4413712 w 5131897"/>
                <a:gd name="connsiteY168" fmla="*/ 1920240 h 5913120"/>
                <a:gd name="connsiteX169" fmla="*/ 4434667 w 5131897"/>
                <a:gd name="connsiteY169" fmla="*/ 1866900 h 5913120"/>
                <a:gd name="connsiteX170" fmla="*/ 4451812 w 5131897"/>
                <a:gd name="connsiteY170" fmla="*/ 1828800 h 5913120"/>
                <a:gd name="connsiteX171" fmla="*/ 4467052 w 5131897"/>
                <a:gd name="connsiteY171" fmla="*/ 1821180 h 5913120"/>
                <a:gd name="connsiteX172" fmla="*/ 4566112 w 5131897"/>
                <a:gd name="connsiteY172" fmla="*/ 1925955 h 5913120"/>
                <a:gd name="connsiteX173" fmla="*/ 4634692 w 5131897"/>
                <a:gd name="connsiteY173" fmla="*/ 1988820 h 5913120"/>
                <a:gd name="connsiteX174" fmla="*/ 4710892 w 5131897"/>
                <a:gd name="connsiteY174" fmla="*/ 2034540 h 5913120"/>
                <a:gd name="connsiteX175" fmla="*/ 4901392 w 5131897"/>
                <a:gd name="connsiteY175" fmla="*/ 2057400 h 5913120"/>
                <a:gd name="connsiteX176" fmla="*/ 4992832 w 5131897"/>
                <a:gd name="connsiteY176" fmla="*/ 2065020 h 5913120"/>
                <a:gd name="connsiteX177" fmla="*/ 5038552 w 5131897"/>
                <a:gd name="connsiteY177" fmla="*/ 2057400 h 5913120"/>
                <a:gd name="connsiteX178" fmla="*/ 5080462 w 5131897"/>
                <a:gd name="connsiteY178" fmla="*/ 2025015 h 5913120"/>
                <a:gd name="connsiteX179" fmla="*/ 5131897 w 5131897"/>
                <a:gd name="connsiteY179" fmla="*/ 1958340 h 5913120"/>
                <a:gd name="connsiteX180" fmla="*/ 5091892 w 5131897"/>
                <a:gd name="connsiteY180" fmla="*/ 1935480 h 5913120"/>
                <a:gd name="connsiteX181" fmla="*/ 5049982 w 5131897"/>
                <a:gd name="connsiteY181" fmla="*/ 1924050 h 5913120"/>
                <a:gd name="connsiteX182" fmla="*/ 5053792 w 5131897"/>
                <a:gd name="connsiteY182" fmla="*/ 1874520 h 5913120"/>
                <a:gd name="connsiteX183" fmla="*/ 5061412 w 5131897"/>
                <a:gd name="connsiteY183" fmla="*/ 1805940 h 5913120"/>
                <a:gd name="connsiteX184" fmla="*/ 5069032 w 5131897"/>
                <a:gd name="connsiteY184" fmla="*/ 1767840 h 5913120"/>
                <a:gd name="connsiteX185" fmla="*/ 5069032 w 5131897"/>
                <a:gd name="connsiteY185" fmla="*/ 1767840 h 5913120"/>
                <a:gd name="connsiteX186" fmla="*/ 5061412 w 5131897"/>
                <a:gd name="connsiteY186" fmla="*/ 1691640 h 5913120"/>
                <a:gd name="connsiteX187" fmla="*/ 4992832 w 5131897"/>
                <a:gd name="connsiteY187" fmla="*/ 1638300 h 5913120"/>
                <a:gd name="connsiteX188" fmla="*/ 4937587 w 5131897"/>
                <a:gd name="connsiteY188" fmla="*/ 1615440 h 5913120"/>
                <a:gd name="connsiteX189" fmla="*/ 4861387 w 5131897"/>
                <a:gd name="connsiteY189" fmla="*/ 1571625 h 5913120"/>
                <a:gd name="connsiteX190" fmla="*/ 4802332 w 5131897"/>
                <a:gd name="connsiteY190" fmla="*/ 1546860 h 5913120"/>
                <a:gd name="connsiteX191" fmla="*/ 4726132 w 5131897"/>
                <a:gd name="connsiteY191" fmla="*/ 1516380 h 5913120"/>
                <a:gd name="connsiteX192" fmla="*/ 4672792 w 5131897"/>
                <a:gd name="connsiteY192" fmla="*/ 1478280 h 5913120"/>
                <a:gd name="connsiteX193" fmla="*/ 4627072 w 5131897"/>
                <a:gd name="connsiteY193" fmla="*/ 1417320 h 5913120"/>
                <a:gd name="connsiteX194" fmla="*/ 4550872 w 5131897"/>
                <a:gd name="connsiteY194" fmla="*/ 1310640 h 5913120"/>
                <a:gd name="connsiteX195" fmla="*/ 4528012 w 5131897"/>
                <a:gd name="connsiteY195" fmla="*/ 1257300 h 5913120"/>
                <a:gd name="connsiteX196" fmla="*/ 4543252 w 5131897"/>
                <a:gd name="connsiteY196" fmla="*/ 1203960 h 5913120"/>
                <a:gd name="connsiteX197" fmla="*/ 4573732 w 5131897"/>
                <a:gd name="connsiteY197" fmla="*/ 1127760 h 5913120"/>
                <a:gd name="connsiteX198" fmla="*/ 4596592 w 5131897"/>
                <a:gd name="connsiteY198" fmla="*/ 1066800 h 5913120"/>
                <a:gd name="connsiteX199" fmla="*/ 4581352 w 5131897"/>
                <a:gd name="connsiteY199" fmla="*/ 1013460 h 5913120"/>
                <a:gd name="connsiteX200" fmla="*/ 4543252 w 5131897"/>
                <a:gd name="connsiteY200" fmla="*/ 914400 h 5913120"/>
                <a:gd name="connsiteX201" fmla="*/ 4512772 w 5131897"/>
                <a:gd name="connsiteY201" fmla="*/ 853440 h 5913120"/>
                <a:gd name="connsiteX202" fmla="*/ 4505152 w 5131897"/>
                <a:gd name="connsiteY202" fmla="*/ 807720 h 5913120"/>
                <a:gd name="connsiteX203" fmla="*/ 4505152 w 5131897"/>
                <a:gd name="connsiteY203" fmla="*/ 807720 h 5913120"/>
                <a:gd name="connsiteX204" fmla="*/ 4528012 w 5131897"/>
                <a:gd name="connsiteY204" fmla="*/ 723900 h 5913120"/>
                <a:gd name="connsiteX205" fmla="*/ 4528012 w 5131897"/>
                <a:gd name="connsiteY205" fmla="*/ 723900 h 5913120"/>
                <a:gd name="connsiteX206" fmla="*/ 4535632 w 5131897"/>
                <a:gd name="connsiteY206" fmla="*/ 662940 h 5913120"/>
                <a:gd name="connsiteX207" fmla="*/ 4537537 w 5131897"/>
                <a:gd name="connsiteY207" fmla="*/ 640080 h 5913120"/>
                <a:gd name="connsiteX208" fmla="*/ 4444192 w 5131897"/>
                <a:gd name="connsiteY208" fmla="*/ 541020 h 5913120"/>
                <a:gd name="connsiteX209" fmla="*/ 4406092 w 5131897"/>
                <a:gd name="connsiteY209" fmla="*/ 510540 h 5913120"/>
                <a:gd name="connsiteX210" fmla="*/ 4339417 w 5131897"/>
                <a:gd name="connsiteY210" fmla="*/ 445770 h 5913120"/>
                <a:gd name="connsiteX211" fmla="*/ 4251787 w 5131897"/>
                <a:gd name="connsiteY211" fmla="*/ 356235 h 5913120"/>
                <a:gd name="connsiteX212" fmla="*/ 4192732 w 5131897"/>
                <a:gd name="connsiteY212" fmla="*/ 236220 h 5913120"/>
                <a:gd name="connsiteX213" fmla="*/ 4177492 w 5131897"/>
                <a:gd name="connsiteY213" fmla="*/ 175260 h 5913120"/>
                <a:gd name="connsiteX214" fmla="*/ 4154632 w 5131897"/>
                <a:gd name="connsiteY214" fmla="*/ 106680 h 5913120"/>
                <a:gd name="connsiteX215" fmla="*/ 4086052 w 5131897"/>
                <a:gd name="connsiteY215" fmla="*/ 76200 h 5913120"/>
                <a:gd name="connsiteX216" fmla="*/ 4030807 w 5131897"/>
                <a:gd name="connsiteY216" fmla="*/ 51435 h 5913120"/>
                <a:gd name="connsiteX217" fmla="*/ 3933652 w 5131897"/>
                <a:gd name="connsiteY217" fmla="*/ 38100 h 5913120"/>
                <a:gd name="connsiteX218" fmla="*/ 3857452 w 5131897"/>
                <a:gd name="connsiteY218" fmla="*/ 45720 h 5913120"/>
                <a:gd name="connsiteX219" fmla="*/ 3766012 w 5131897"/>
                <a:gd name="connsiteY219" fmla="*/ 76200 h 5913120"/>
                <a:gd name="connsiteX220" fmla="*/ 3666952 w 5131897"/>
                <a:gd name="connsiteY220" fmla="*/ 99060 h 5913120"/>
                <a:gd name="connsiteX221" fmla="*/ 3598372 w 5131897"/>
                <a:gd name="connsiteY221" fmla="*/ 121920 h 5913120"/>
                <a:gd name="connsiteX222" fmla="*/ 3499312 w 5131897"/>
                <a:gd name="connsiteY222" fmla="*/ 152400 h 5913120"/>
                <a:gd name="connsiteX223" fmla="*/ 3377392 w 5131897"/>
                <a:gd name="connsiteY223" fmla="*/ 167640 h 5913120"/>
                <a:gd name="connsiteX224" fmla="*/ 3268807 w 5131897"/>
                <a:gd name="connsiteY224" fmla="*/ 184785 h 5913120"/>
                <a:gd name="connsiteX225" fmla="*/ 3156412 w 5131897"/>
                <a:gd name="connsiteY225" fmla="*/ 213360 h 5913120"/>
                <a:gd name="connsiteX226" fmla="*/ 2981152 w 5131897"/>
                <a:gd name="connsiteY226" fmla="*/ 266700 h 5913120"/>
                <a:gd name="connsiteX227" fmla="*/ 2904952 w 5131897"/>
                <a:gd name="connsiteY227" fmla="*/ 274320 h 5913120"/>
                <a:gd name="connsiteX228" fmla="*/ 2840182 w 5131897"/>
                <a:gd name="connsiteY228" fmla="*/ 285750 h 5913120"/>
                <a:gd name="connsiteX229" fmla="*/ 2790652 w 5131897"/>
                <a:gd name="connsiteY229" fmla="*/ 281940 h 5913120"/>
                <a:gd name="connsiteX230" fmla="*/ 2706832 w 5131897"/>
                <a:gd name="connsiteY230" fmla="*/ 249555 h 5913120"/>
                <a:gd name="connsiteX231" fmla="*/ 2668732 w 5131897"/>
                <a:gd name="connsiteY231" fmla="*/ 217170 h 5913120"/>
                <a:gd name="connsiteX232" fmla="*/ 2623012 w 5131897"/>
                <a:gd name="connsiteY232" fmla="*/ 161925 h 5913120"/>
                <a:gd name="connsiteX233" fmla="*/ 2575387 w 5131897"/>
                <a:gd name="connsiteY233" fmla="*/ 100965 h 5913120"/>
                <a:gd name="connsiteX234" fmla="*/ 2531572 w 5131897"/>
                <a:gd name="connsiteY234" fmla="*/ 68580 h 5913120"/>
                <a:gd name="connsiteX235" fmla="*/ 2417272 w 5131897"/>
                <a:gd name="connsiteY235" fmla="*/ 15240 h 5913120"/>
                <a:gd name="connsiteX236" fmla="*/ 2318212 w 5131897"/>
                <a:gd name="connsiteY236" fmla="*/ 0 h 5913120"/>
                <a:gd name="connsiteX237" fmla="*/ 2264872 w 5131897"/>
                <a:gd name="connsiteY237" fmla="*/ 0 h 5913120"/>
                <a:gd name="connsiteX238" fmla="*/ 2211532 w 5131897"/>
                <a:gd name="connsiteY238" fmla="*/ 15240 h 5913120"/>
                <a:gd name="connsiteX239" fmla="*/ 2181052 w 5131897"/>
                <a:gd name="connsiteY239" fmla="*/ 60960 h 5913120"/>
                <a:gd name="connsiteX240" fmla="*/ 2158192 w 5131897"/>
                <a:gd name="connsiteY240" fmla="*/ 137160 h 5913120"/>
                <a:gd name="connsiteX241" fmla="*/ 2175337 w 5131897"/>
                <a:gd name="connsiteY241" fmla="*/ 203835 h 5913120"/>
                <a:gd name="connsiteX242" fmla="*/ 2232487 w 5131897"/>
                <a:gd name="connsiteY242" fmla="*/ 253365 h 5913120"/>
                <a:gd name="connsiteX243" fmla="*/ 2295352 w 5131897"/>
                <a:gd name="connsiteY243" fmla="*/ 297180 h 5913120"/>
                <a:gd name="connsiteX244" fmla="*/ 2295352 w 5131897"/>
                <a:gd name="connsiteY244" fmla="*/ 297180 h 5913120"/>
                <a:gd name="connsiteX245" fmla="*/ 2363932 w 5131897"/>
                <a:gd name="connsiteY245" fmla="*/ 365760 h 5913120"/>
                <a:gd name="connsiteX246" fmla="*/ 2363932 w 5131897"/>
                <a:gd name="connsiteY246" fmla="*/ 411480 h 5913120"/>
                <a:gd name="connsiteX247" fmla="*/ 2348692 w 5131897"/>
                <a:gd name="connsiteY247" fmla="*/ 441960 h 5913120"/>
                <a:gd name="connsiteX248" fmla="*/ 2302972 w 5131897"/>
                <a:gd name="connsiteY248" fmla="*/ 464820 h 5913120"/>
                <a:gd name="connsiteX249" fmla="*/ 2302972 w 5131897"/>
                <a:gd name="connsiteY249" fmla="*/ 464820 h 5913120"/>
                <a:gd name="connsiteX250" fmla="*/ 2272492 w 5131897"/>
                <a:gd name="connsiteY250" fmla="*/ 579120 h 5913120"/>
                <a:gd name="connsiteX251" fmla="*/ 2249632 w 5131897"/>
                <a:gd name="connsiteY251" fmla="*/ 716280 h 5913120"/>
                <a:gd name="connsiteX252" fmla="*/ 2211532 w 5131897"/>
                <a:gd name="connsiteY252" fmla="*/ 777240 h 5913120"/>
                <a:gd name="connsiteX253" fmla="*/ 2165812 w 5131897"/>
                <a:gd name="connsiteY253" fmla="*/ 800100 h 5913120"/>
                <a:gd name="connsiteX254" fmla="*/ 2104852 w 5131897"/>
                <a:gd name="connsiteY254" fmla="*/ 807720 h 5913120"/>
                <a:gd name="connsiteX255" fmla="*/ 2043892 w 5131897"/>
                <a:gd name="connsiteY255" fmla="*/ 830580 h 5913120"/>
                <a:gd name="connsiteX256" fmla="*/ 2013412 w 5131897"/>
                <a:gd name="connsiteY256" fmla="*/ 861060 h 5913120"/>
                <a:gd name="connsiteX257" fmla="*/ 1967692 w 5131897"/>
                <a:gd name="connsiteY257" fmla="*/ 922020 h 5913120"/>
                <a:gd name="connsiteX258" fmla="*/ 1906732 w 5131897"/>
                <a:gd name="connsiteY258" fmla="*/ 937260 h 5913120"/>
                <a:gd name="connsiteX259" fmla="*/ 1838152 w 5131897"/>
                <a:gd name="connsiteY259" fmla="*/ 960120 h 5913120"/>
                <a:gd name="connsiteX260" fmla="*/ 1731472 w 5131897"/>
                <a:gd name="connsiteY260" fmla="*/ 975360 h 5913120"/>
                <a:gd name="connsiteX261" fmla="*/ 1670512 w 5131897"/>
                <a:gd name="connsiteY261" fmla="*/ 975360 h 5913120"/>
                <a:gd name="connsiteX262" fmla="*/ 1563832 w 5131897"/>
                <a:gd name="connsiteY262" fmla="*/ 944880 h 5913120"/>
                <a:gd name="connsiteX263" fmla="*/ 1434292 w 5131897"/>
                <a:gd name="connsiteY263" fmla="*/ 906780 h 5913120"/>
                <a:gd name="connsiteX264" fmla="*/ 1358092 w 5131897"/>
                <a:gd name="connsiteY264" fmla="*/ 868680 h 5913120"/>
                <a:gd name="connsiteX265" fmla="*/ 1259032 w 5131897"/>
                <a:gd name="connsiteY265" fmla="*/ 809625 h 5913120"/>
                <a:gd name="connsiteX266" fmla="*/ 1192357 w 5131897"/>
                <a:gd name="connsiteY266" fmla="*/ 739140 h 5913120"/>
                <a:gd name="connsiteX267" fmla="*/ 1121872 w 5131897"/>
                <a:gd name="connsiteY267" fmla="*/ 640080 h 5913120"/>
                <a:gd name="connsiteX268" fmla="*/ 1053292 w 5131897"/>
                <a:gd name="connsiteY268" fmla="*/ 632460 h 5913120"/>
                <a:gd name="connsiteX269" fmla="*/ 946612 w 5131897"/>
                <a:gd name="connsiteY269" fmla="*/ 632460 h 5913120"/>
                <a:gd name="connsiteX270" fmla="*/ 870412 w 5131897"/>
                <a:gd name="connsiteY270" fmla="*/ 640080 h 5913120"/>
                <a:gd name="connsiteX271" fmla="*/ 733252 w 5131897"/>
                <a:gd name="connsiteY271" fmla="*/ 655320 h 5913120"/>
                <a:gd name="connsiteX272" fmla="*/ 643717 w 5131897"/>
                <a:gd name="connsiteY272" fmla="*/ 668655 h 5913120"/>
                <a:gd name="connsiteX273" fmla="*/ 565612 w 5131897"/>
                <a:gd name="connsiteY273" fmla="*/ 693420 h 5913120"/>
                <a:gd name="connsiteX274" fmla="*/ 519892 w 5131897"/>
                <a:gd name="connsiteY274" fmla="*/ 708660 h 5913120"/>
                <a:gd name="connsiteX275" fmla="*/ 489412 w 5131897"/>
                <a:gd name="connsiteY275" fmla="*/ 771525 h 5913120"/>
                <a:gd name="connsiteX276" fmla="*/ 519892 w 5131897"/>
                <a:gd name="connsiteY276" fmla="*/ 822960 h 5913120"/>
                <a:gd name="connsiteX277" fmla="*/ 565612 w 5131897"/>
                <a:gd name="connsiteY277" fmla="*/ 861060 h 5913120"/>
                <a:gd name="connsiteX278" fmla="*/ 611332 w 5131897"/>
                <a:gd name="connsiteY278" fmla="*/ 899160 h 5913120"/>
                <a:gd name="connsiteX279" fmla="*/ 641812 w 5131897"/>
                <a:gd name="connsiteY279" fmla="*/ 952500 h 5913120"/>
                <a:gd name="connsiteX280" fmla="*/ 639907 w 5131897"/>
                <a:gd name="connsiteY280" fmla="*/ 994410 h 5913120"/>
                <a:gd name="connsiteX281" fmla="*/ 605617 w 5131897"/>
                <a:gd name="connsiteY281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39092 w 5131897"/>
                <a:gd name="connsiteY63" fmla="*/ 5212080 h 5913120"/>
                <a:gd name="connsiteX64" fmla="*/ 1819102 w 5131897"/>
                <a:gd name="connsiteY64" fmla="*/ 5212080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9102 w 5131897"/>
                <a:gd name="connsiteY64" fmla="*/ 5212080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99112 w 5131897"/>
                <a:gd name="connsiteY65" fmla="*/ 5318760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60072 w 5131897"/>
                <a:gd name="connsiteY66" fmla="*/ 5455920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82932 w 5131897"/>
                <a:gd name="connsiteY67" fmla="*/ 554736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0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47702 w 5131897"/>
                <a:gd name="connsiteY70" fmla="*/ 569595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11532 w 5131897"/>
                <a:gd name="connsiteY74" fmla="*/ 5486400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440680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1552 w 5131897"/>
                <a:gd name="connsiteY76" fmla="*/ 5463540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83417 w 5131897"/>
                <a:gd name="connsiteY76" fmla="*/ 5510991 h 5913120"/>
                <a:gd name="connsiteX77" fmla="*/ 2525857 w 5131897"/>
                <a:gd name="connsiteY77" fmla="*/ 5549265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83417 w 5131897"/>
                <a:gd name="connsiteY76" fmla="*/ 5510991 h 5913120"/>
                <a:gd name="connsiteX77" fmla="*/ 2508063 w 5131897"/>
                <a:gd name="connsiteY77" fmla="*/ 5608579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7485 w 5131897"/>
                <a:gd name="connsiteY76" fmla="*/ 5534717 h 5913120"/>
                <a:gd name="connsiteX77" fmla="*/ 2508063 w 5131897"/>
                <a:gd name="connsiteY77" fmla="*/ 5608579 h 5913120"/>
                <a:gd name="connsiteX78" fmla="*/ 2592532 w 5131897"/>
                <a:gd name="connsiteY78" fmla="*/ 5646420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3120"/>
                <a:gd name="connsiteX1" fmla="*/ 537037 w 5131897"/>
                <a:gd name="connsiteY1" fmla="*/ 1127760 h 5913120"/>
                <a:gd name="connsiteX2" fmla="*/ 504652 w 5131897"/>
                <a:gd name="connsiteY2" fmla="*/ 1175385 h 5913120"/>
                <a:gd name="connsiteX3" fmla="*/ 489412 w 5131897"/>
                <a:gd name="connsiteY3" fmla="*/ 1249680 h 5913120"/>
                <a:gd name="connsiteX4" fmla="*/ 466552 w 5131897"/>
                <a:gd name="connsiteY4" fmla="*/ 1325880 h 5913120"/>
                <a:gd name="connsiteX5" fmla="*/ 458932 w 5131897"/>
                <a:gd name="connsiteY5" fmla="*/ 1386840 h 5913120"/>
                <a:gd name="connsiteX6" fmla="*/ 443692 w 5131897"/>
                <a:gd name="connsiteY6" fmla="*/ 1463040 h 5913120"/>
                <a:gd name="connsiteX7" fmla="*/ 436072 w 5131897"/>
                <a:gd name="connsiteY7" fmla="*/ 1516380 h 5913120"/>
                <a:gd name="connsiteX8" fmla="*/ 405592 w 5131897"/>
                <a:gd name="connsiteY8" fmla="*/ 1584960 h 5913120"/>
                <a:gd name="connsiteX9" fmla="*/ 359872 w 5131897"/>
                <a:gd name="connsiteY9" fmla="*/ 1684020 h 5913120"/>
                <a:gd name="connsiteX10" fmla="*/ 321772 w 5131897"/>
                <a:gd name="connsiteY10" fmla="*/ 1729740 h 5913120"/>
                <a:gd name="connsiteX11" fmla="*/ 293197 w 5131897"/>
                <a:gd name="connsiteY11" fmla="*/ 1773555 h 5913120"/>
                <a:gd name="connsiteX12" fmla="*/ 255097 w 5131897"/>
                <a:gd name="connsiteY12" fmla="*/ 1828800 h 5913120"/>
                <a:gd name="connsiteX13" fmla="*/ 205567 w 5131897"/>
                <a:gd name="connsiteY13" fmla="*/ 1884045 h 5913120"/>
                <a:gd name="connsiteX14" fmla="*/ 154132 w 5131897"/>
                <a:gd name="connsiteY14" fmla="*/ 1927860 h 5913120"/>
                <a:gd name="connsiteX15" fmla="*/ 123652 w 5131897"/>
                <a:gd name="connsiteY15" fmla="*/ 2011680 h 5913120"/>
                <a:gd name="connsiteX16" fmla="*/ 108412 w 5131897"/>
                <a:gd name="connsiteY16" fmla="*/ 2080260 h 5913120"/>
                <a:gd name="connsiteX17" fmla="*/ 85552 w 5131897"/>
                <a:gd name="connsiteY17" fmla="*/ 2156460 h 5913120"/>
                <a:gd name="connsiteX18" fmla="*/ 77932 w 5131897"/>
                <a:gd name="connsiteY18" fmla="*/ 2202180 h 5913120"/>
                <a:gd name="connsiteX19" fmla="*/ 0 w 5131897"/>
                <a:gd name="connsiteY19" fmla="*/ 2286865 h 5913120"/>
                <a:gd name="connsiteX20" fmla="*/ 96548 w 5131897"/>
                <a:gd name="connsiteY20" fmla="*/ 2346137 h 5913120"/>
                <a:gd name="connsiteX21" fmla="*/ 143957 w 5131897"/>
                <a:gd name="connsiteY21" fmla="*/ 2377439 h 5913120"/>
                <a:gd name="connsiteX22" fmla="*/ 201541 w 5131897"/>
                <a:gd name="connsiteY22" fmla="*/ 2431647 h 5913120"/>
                <a:gd name="connsiteX23" fmla="*/ 259125 w 5131897"/>
                <a:gd name="connsiteY23" fmla="*/ 2475678 h 5913120"/>
                <a:gd name="connsiteX24" fmla="*/ 314152 w 5131897"/>
                <a:gd name="connsiteY24" fmla="*/ 2499360 h 5913120"/>
                <a:gd name="connsiteX25" fmla="*/ 413213 w 5131897"/>
                <a:gd name="connsiteY25" fmla="*/ 2529840 h 5913120"/>
                <a:gd name="connsiteX26" fmla="*/ 474172 w 5131897"/>
                <a:gd name="connsiteY26" fmla="*/ 2590800 h 5913120"/>
                <a:gd name="connsiteX27" fmla="*/ 504652 w 5131897"/>
                <a:gd name="connsiteY27" fmla="*/ 2682240 h 5913120"/>
                <a:gd name="connsiteX28" fmla="*/ 504652 w 5131897"/>
                <a:gd name="connsiteY28" fmla="*/ 2842260 h 5913120"/>
                <a:gd name="connsiteX29" fmla="*/ 481792 w 5131897"/>
                <a:gd name="connsiteY29" fmla="*/ 2918460 h 5913120"/>
                <a:gd name="connsiteX30" fmla="*/ 481792 w 5131897"/>
                <a:gd name="connsiteY30" fmla="*/ 2918460 h 5913120"/>
                <a:gd name="connsiteX31" fmla="*/ 428452 w 5131897"/>
                <a:gd name="connsiteY31" fmla="*/ 3078480 h 5913120"/>
                <a:gd name="connsiteX32" fmla="*/ 397972 w 5131897"/>
                <a:gd name="connsiteY32" fmla="*/ 3139440 h 5913120"/>
                <a:gd name="connsiteX33" fmla="*/ 359872 w 5131897"/>
                <a:gd name="connsiteY33" fmla="*/ 3208020 h 5913120"/>
                <a:gd name="connsiteX34" fmla="*/ 337012 w 5131897"/>
                <a:gd name="connsiteY34" fmla="*/ 3291840 h 5913120"/>
                <a:gd name="connsiteX35" fmla="*/ 314152 w 5131897"/>
                <a:gd name="connsiteY35" fmla="*/ 3307080 h 5913120"/>
                <a:gd name="connsiteX36" fmla="*/ 329392 w 5131897"/>
                <a:gd name="connsiteY36" fmla="*/ 3360420 h 5913120"/>
                <a:gd name="connsiteX37" fmla="*/ 321772 w 5131897"/>
                <a:gd name="connsiteY37" fmla="*/ 3436620 h 5913120"/>
                <a:gd name="connsiteX38" fmla="*/ 321772 w 5131897"/>
                <a:gd name="connsiteY38" fmla="*/ 3512820 h 5913120"/>
                <a:gd name="connsiteX39" fmla="*/ 344632 w 5131897"/>
                <a:gd name="connsiteY39" fmla="*/ 3566160 h 5913120"/>
                <a:gd name="connsiteX40" fmla="*/ 397972 w 5131897"/>
                <a:gd name="connsiteY40" fmla="*/ 3604260 h 5913120"/>
                <a:gd name="connsiteX41" fmla="*/ 512272 w 5131897"/>
                <a:gd name="connsiteY41" fmla="*/ 3611880 h 5913120"/>
                <a:gd name="connsiteX42" fmla="*/ 588472 w 5131897"/>
                <a:gd name="connsiteY42" fmla="*/ 3611880 h 5913120"/>
                <a:gd name="connsiteX43" fmla="*/ 679912 w 5131897"/>
                <a:gd name="connsiteY43" fmla="*/ 3619500 h 5913120"/>
                <a:gd name="connsiteX44" fmla="*/ 718012 w 5131897"/>
                <a:gd name="connsiteY44" fmla="*/ 3749040 h 5913120"/>
                <a:gd name="connsiteX45" fmla="*/ 748492 w 5131897"/>
                <a:gd name="connsiteY45" fmla="*/ 3817620 h 5913120"/>
                <a:gd name="connsiteX46" fmla="*/ 794212 w 5131897"/>
                <a:gd name="connsiteY46" fmla="*/ 3863340 h 5913120"/>
                <a:gd name="connsiteX47" fmla="*/ 878032 w 5131897"/>
                <a:gd name="connsiteY47" fmla="*/ 3924300 h 5913120"/>
                <a:gd name="connsiteX48" fmla="*/ 921197 w 5131897"/>
                <a:gd name="connsiteY48" fmla="*/ 4020848 h 5913120"/>
                <a:gd name="connsiteX49" fmla="*/ 1054981 w 5131897"/>
                <a:gd name="connsiteY49" fmla="*/ 4140257 h 5913120"/>
                <a:gd name="connsiteX50" fmla="*/ 1186210 w 5131897"/>
                <a:gd name="connsiteY50" fmla="*/ 4195288 h 5913120"/>
                <a:gd name="connsiteX51" fmla="*/ 1277216 w 5131897"/>
                <a:gd name="connsiteY51" fmla="*/ 4245206 h 5913120"/>
                <a:gd name="connsiteX52" fmla="*/ 1377531 w 5131897"/>
                <a:gd name="connsiteY52" fmla="*/ 4436528 h 5913120"/>
                <a:gd name="connsiteX53" fmla="*/ 1436803 w 5131897"/>
                <a:gd name="connsiteY53" fmla="*/ 4568624 h 5913120"/>
                <a:gd name="connsiteX54" fmla="*/ 1487632 w 5131897"/>
                <a:gd name="connsiteY54" fmla="*/ 4663440 h 5913120"/>
                <a:gd name="connsiteX55" fmla="*/ 1490187 w 5131897"/>
                <a:gd name="connsiteY55" fmla="*/ 4864939 h 5913120"/>
                <a:gd name="connsiteX56" fmla="*/ 1465638 w 5131897"/>
                <a:gd name="connsiteY56" fmla="*/ 5031800 h 5913120"/>
                <a:gd name="connsiteX57" fmla="*/ 1453819 w 5131897"/>
                <a:gd name="connsiteY57" fmla="*/ 5119860 h 5913120"/>
                <a:gd name="connsiteX58" fmla="*/ 1382466 w 5131897"/>
                <a:gd name="connsiteY58" fmla="*/ 5210695 h 5913120"/>
                <a:gd name="connsiteX59" fmla="*/ 1324668 w 5131897"/>
                <a:gd name="connsiteY59" fmla="*/ 5256198 h 5913120"/>
                <a:gd name="connsiteX60" fmla="*/ 1398097 w 5131897"/>
                <a:gd name="connsiteY60" fmla="*/ 5313523 h 5913120"/>
                <a:gd name="connsiteX61" fmla="*/ 1502050 w 5131897"/>
                <a:gd name="connsiteY61" fmla="*/ 5334911 h 5913120"/>
                <a:gd name="connsiteX62" fmla="*/ 1662892 w 5131897"/>
                <a:gd name="connsiteY62" fmla="*/ 5290878 h 5913120"/>
                <a:gd name="connsiteX63" fmla="*/ 1745024 w 5131897"/>
                <a:gd name="connsiteY63" fmla="*/ 5277327 h 5913120"/>
                <a:gd name="connsiteX64" fmla="*/ 1813169 w 5131897"/>
                <a:gd name="connsiteY64" fmla="*/ 5295121 h 5913120"/>
                <a:gd name="connsiteX65" fmla="*/ 1869455 w 5131897"/>
                <a:gd name="connsiteY65" fmla="*/ 5354349 h 5913120"/>
                <a:gd name="connsiteX66" fmla="*/ 1930414 w 5131897"/>
                <a:gd name="connsiteY66" fmla="*/ 5449989 h 5913120"/>
                <a:gd name="connsiteX67" fmla="*/ 1959206 w 5131897"/>
                <a:gd name="connsiteY67" fmla="*/ 5553290 h 5913120"/>
                <a:gd name="connsiteX68" fmla="*/ 2005792 w 5131897"/>
                <a:gd name="connsiteY68" fmla="*/ 5608320 h 5913120"/>
                <a:gd name="connsiteX69" fmla="*/ 2005792 w 5131897"/>
                <a:gd name="connsiteY69" fmla="*/ 5608321 h 5913120"/>
                <a:gd name="connsiteX70" fmla="*/ 2012113 w 5131897"/>
                <a:gd name="connsiteY70" fmla="*/ 5701880 h 5913120"/>
                <a:gd name="connsiteX71" fmla="*/ 2089612 w 5131897"/>
                <a:gd name="connsiteY71" fmla="*/ 5631180 h 5913120"/>
                <a:gd name="connsiteX72" fmla="*/ 2142952 w 5131897"/>
                <a:gd name="connsiteY72" fmla="*/ 5593080 h 5913120"/>
                <a:gd name="connsiteX73" fmla="*/ 2173432 w 5131897"/>
                <a:gd name="connsiteY73" fmla="*/ 5539740 h 5913120"/>
                <a:gd name="connsiteX74" fmla="*/ 2229328 w 5131897"/>
                <a:gd name="connsiteY74" fmla="*/ 5521989 h 5913120"/>
                <a:gd name="connsiteX75" fmla="*/ 2302972 w 5131897"/>
                <a:gd name="connsiteY75" fmla="*/ 5517788 h 5913120"/>
                <a:gd name="connsiteX76" fmla="*/ 2377485 w 5131897"/>
                <a:gd name="connsiteY76" fmla="*/ 5534717 h 5913120"/>
                <a:gd name="connsiteX77" fmla="*/ 2508063 w 5131897"/>
                <a:gd name="connsiteY77" fmla="*/ 5608579 h 5913120"/>
                <a:gd name="connsiteX78" fmla="*/ 2568807 w 5131897"/>
                <a:gd name="connsiteY78" fmla="*/ 5670146 h 5913120"/>
                <a:gd name="connsiteX79" fmla="*/ 2611582 w 5131897"/>
                <a:gd name="connsiteY79" fmla="*/ 5774055 h 5913120"/>
                <a:gd name="connsiteX80" fmla="*/ 2640157 w 5131897"/>
                <a:gd name="connsiteY80" fmla="*/ 5850255 h 5913120"/>
                <a:gd name="connsiteX81" fmla="*/ 2735407 w 5131897"/>
                <a:gd name="connsiteY81" fmla="*/ 5913120 h 5913120"/>
                <a:gd name="connsiteX82" fmla="*/ 2790652 w 5131897"/>
                <a:gd name="connsiteY82" fmla="*/ 5897880 h 5913120"/>
                <a:gd name="connsiteX83" fmla="*/ 2872567 w 5131897"/>
                <a:gd name="connsiteY83" fmla="*/ 5842635 h 5913120"/>
                <a:gd name="connsiteX84" fmla="*/ 2958292 w 5131897"/>
                <a:gd name="connsiteY84" fmla="*/ 5699760 h 5913120"/>
                <a:gd name="connsiteX85" fmla="*/ 2996392 w 5131897"/>
                <a:gd name="connsiteY85" fmla="*/ 5638800 h 5913120"/>
                <a:gd name="connsiteX86" fmla="*/ 3019252 w 5131897"/>
                <a:gd name="connsiteY86" fmla="*/ 5585460 h 5913120"/>
                <a:gd name="connsiteX87" fmla="*/ 3049732 w 5131897"/>
                <a:gd name="connsiteY87" fmla="*/ 5562600 h 5913120"/>
                <a:gd name="connsiteX88" fmla="*/ 3118312 w 5131897"/>
                <a:gd name="connsiteY88" fmla="*/ 5547360 h 5913120"/>
                <a:gd name="connsiteX89" fmla="*/ 3171652 w 5131897"/>
                <a:gd name="connsiteY89" fmla="*/ 5554980 h 5913120"/>
                <a:gd name="connsiteX90" fmla="*/ 3217372 w 5131897"/>
                <a:gd name="connsiteY90" fmla="*/ 5547360 h 5913120"/>
                <a:gd name="connsiteX91" fmla="*/ 3240232 w 5131897"/>
                <a:gd name="connsiteY91" fmla="*/ 5513070 h 5913120"/>
                <a:gd name="connsiteX92" fmla="*/ 3247852 w 5131897"/>
                <a:gd name="connsiteY92" fmla="*/ 5379720 h 5913120"/>
                <a:gd name="connsiteX93" fmla="*/ 3232612 w 5131897"/>
                <a:gd name="connsiteY93" fmla="*/ 5318760 h 5913120"/>
                <a:gd name="connsiteX94" fmla="*/ 3202132 w 5131897"/>
                <a:gd name="connsiteY94" fmla="*/ 5234940 h 5913120"/>
                <a:gd name="connsiteX95" fmla="*/ 3186892 w 5131897"/>
                <a:gd name="connsiteY95" fmla="*/ 5204460 h 5913120"/>
                <a:gd name="connsiteX96" fmla="*/ 3133552 w 5131897"/>
                <a:gd name="connsiteY96" fmla="*/ 5189220 h 5913120"/>
                <a:gd name="connsiteX97" fmla="*/ 3095452 w 5131897"/>
                <a:gd name="connsiteY97" fmla="*/ 5204460 h 5913120"/>
                <a:gd name="connsiteX98" fmla="*/ 3072592 w 5131897"/>
                <a:gd name="connsiteY98" fmla="*/ 5173980 h 5913120"/>
                <a:gd name="connsiteX99" fmla="*/ 3103072 w 5131897"/>
                <a:gd name="connsiteY99" fmla="*/ 5097780 h 5913120"/>
                <a:gd name="connsiteX100" fmla="*/ 3154507 w 5131897"/>
                <a:gd name="connsiteY100" fmla="*/ 5015865 h 5913120"/>
                <a:gd name="connsiteX101" fmla="*/ 3198322 w 5131897"/>
                <a:gd name="connsiteY101" fmla="*/ 4958715 h 5913120"/>
                <a:gd name="connsiteX102" fmla="*/ 3232612 w 5131897"/>
                <a:gd name="connsiteY102" fmla="*/ 4930140 h 5913120"/>
                <a:gd name="connsiteX103" fmla="*/ 3245947 w 5131897"/>
                <a:gd name="connsiteY103" fmla="*/ 4884420 h 5913120"/>
                <a:gd name="connsiteX104" fmla="*/ 3240232 w 5131897"/>
                <a:gd name="connsiteY104" fmla="*/ 4823460 h 5913120"/>
                <a:gd name="connsiteX105" fmla="*/ 3263092 w 5131897"/>
                <a:gd name="connsiteY105" fmla="*/ 4808220 h 5913120"/>
                <a:gd name="connsiteX106" fmla="*/ 3316432 w 5131897"/>
                <a:gd name="connsiteY106" fmla="*/ 4831080 h 5913120"/>
                <a:gd name="connsiteX107" fmla="*/ 3415492 w 5131897"/>
                <a:gd name="connsiteY107" fmla="*/ 4892040 h 5913120"/>
                <a:gd name="connsiteX108" fmla="*/ 3461212 w 5131897"/>
                <a:gd name="connsiteY108" fmla="*/ 4922520 h 5913120"/>
                <a:gd name="connsiteX109" fmla="*/ 3506932 w 5131897"/>
                <a:gd name="connsiteY109" fmla="*/ 4922520 h 5913120"/>
                <a:gd name="connsiteX110" fmla="*/ 3537412 w 5131897"/>
                <a:gd name="connsiteY110" fmla="*/ 4907280 h 5913120"/>
                <a:gd name="connsiteX111" fmla="*/ 3522172 w 5131897"/>
                <a:gd name="connsiteY111" fmla="*/ 4853940 h 5913120"/>
                <a:gd name="connsiteX112" fmla="*/ 3514552 w 5131897"/>
                <a:gd name="connsiteY112" fmla="*/ 4792980 h 5913120"/>
                <a:gd name="connsiteX113" fmla="*/ 3501217 w 5131897"/>
                <a:gd name="connsiteY113" fmla="*/ 4606290 h 5913120"/>
                <a:gd name="connsiteX114" fmla="*/ 3522172 w 5131897"/>
                <a:gd name="connsiteY114" fmla="*/ 4518660 h 5913120"/>
                <a:gd name="connsiteX115" fmla="*/ 3552652 w 5131897"/>
                <a:gd name="connsiteY115" fmla="*/ 4465320 h 5913120"/>
                <a:gd name="connsiteX116" fmla="*/ 3619327 w 5131897"/>
                <a:gd name="connsiteY116" fmla="*/ 4419600 h 5913120"/>
                <a:gd name="connsiteX117" fmla="*/ 3695527 w 5131897"/>
                <a:gd name="connsiteY117" fmla="*/ 4339590 h 5913120"/>
                <a:gd name="connsiteX118" fmla="*/ 3739342 w 5131897"/>
                <a:gd name="connsiteY118" fmla="*/ 4274820 h 5913120"/>
                <a:gd name="connsiteX119" fmla="*/ 3750772 w 5131897"/>
                <a:gd name="connsiteY119" fmla="*/ 4213860 h 5913120"/>
                <a:gd name="connsiteX120" fmla="*/ 3743152 w 5131897"/>
                <a:gd name="connsiteY120" fmla="*/ 4130040 h 5913120"/>
                <a:gd name="connsiteX121" fmla="*/ 3750772 w 5131897"/>
                <a:gd name="connsiteY121" fmla="*/ 4044315 h 5913120"/>
                <a:gd name="connsiteX122" fmla="*/ 3756487 w 5131897"/>
                <a:gd name="connsiteY122" fmla="*/ 3947160 h 5913120"/>
                <a:gd name="connsiteX123" fmla="*/ 3760297 w 5131897"/>
                <a:gd name="connsiteY123" fmla="*/ 3830955 h 5913120"/>
                <a:gd name="connsiteX124" fmla="*/ 3743152 w 5131897"/>
                <a:gd name="connsiteY124" fmla="*/ 3764280 h 5913120"/>
                <a:gd name="connsiteX125" fmla="*/ 3720292 w 5131897"/>
                <a:gd name="connsiteY125" fmla="*/ 3726180 h 5913120"/>
                <a:gd name="connsiteX126" fmla="*/ 3712672 w 5131897"/>
                <a:gd name="connsiteY126" fmla="*/ 3665220 h 5913120"/>
                <a:gd name="connsiteX127" fmla="*/ 3697432 w 5131897"/>
                <a:gd name="connsiteY127" fmla="*/ 3642360 h 5913120"/>
                <a:gd name="connsiteX128" fmla="*/ 3651712 w 5131897"/>
                <a:gd name="connsiteY128" fmla="*/ 3669030 h 5913120"/>
                <a:gd name="connsiteX129" fmla="*/ 3598372 w 5131897"/>
                <a:gd name="connsiteY129" fmla="*/ 3709035 h 5913120"/>
                <a:gd name="connsiteX130" fmla="*/ 3552652 w 5131897"/>
                <a:gd name="connsiteY130" fmla="*/ 3764280 h 5913120"/>
                <a:gd name="connsiteX131" fmla="*/ 3529792 w 5131897"/>
                <a:gd name="connsiteY131" fmla="*/ 3787140 h 5913120"/>
                <a:gd name="connsiteX132" fmla="*/ 3529792 w 5131897"/>
                <a:gd name="connsiteY132" fmla="*/ 3787140 h 5913120"/>
                <a:gd name="connsiteX133" fmla="*/ 3415492 w 5131897"/>
                <a:gd name="connsiteY133" fmla="*/ 3749040 h 5913120"/>
                <a:gd name="connsiteX134" fmla="*/ 3392632 w 5131897"/>
                <a:gd name="connsiteY134" fmla="*/ 3680460 h 5913120"/>
                <a:gd name="connsiteX135" fmla="*/ 3430732 w 5131897"/>
                <a:gd name="connsiteY135" fmla="*/ 3589020 h 5913120"/>
                <a:gd name="connsiteX136" fmla="*/ 3487882 w 5131897"/>
                <a:gd name="connsiteY136" fmla="*/ 3528060 h 5913120"/>
                <a:gd name="connsiteX137" fmla="*/ 3545032 w 5131897"/>
                <a:gd name="connsiteY137" fmla="*/ 3482340 h 5913120"/>
                <a:gd name="connsiteX138" fmla="*/ 3613612 w 5131897"/>
                <a:gd name="connsiteY138" fmla="*/ 3457575 h 5913120"/>
                <a:gd name="connsiteX139" fmla="*/ 3720292 w 5131897"/>
                <a:gd name="connsiteY139" fmla="*/ 3451860 h 5913120"/>
                <a:gd name="connsiteX140" fmla="*/ 3804112 w 5131897"/>
                <a:gd name="connsiteY140" fmla="*/ 3421380 h 5913120"/>
                <a:gd name="connsiteX141" fmla="*/ 3863167 w 5131897"/>
                <a:gd name="connsiteY141" fmla="*/ 3366135 h 5913120"/>
                <a:gd name="connsiteX142" fmla="*/ 3903172 w 5131897"/>
                <a:gd name="connsiteY142" fmla="*/ 3276600 h 5913120"/>
                <a:gd name="connsiteX143" fmla="*/ 3964132 w 5131897"/>
                <a:gd name="connsiteY143" fmla="*/ 3200400 h 5913120"/>
                <a:gd name="connsiteX144" fmla="*/ 3985087 w 5131897"/>
                <a:gd name="connsiteY144" fmla="*/ 3164205 h 5913120"/>
                <a:gd name="connsiteX145" fmla="*/ 3996517 w 5131897"/>
                <a:gd name="connsiteY145" fmla="*/ 3093720 h 5913120"/>
                <a:gd name="connsiteX146" fmla="*/ 3994612 w 5131897"/>
                <a:gd name="connsiteY146" fmla="*/ 2994660 h 5913120"/>
                <a:gd name="connsiteX147" fmla="*/ 3966037 w 5131897"/>
                <a:gd name="connsiteY147" fmla="*/ 2962275 h 5913120"/>
                <a:gd name="connsiteX148" fmla="*/ 3924127 w 5131897"/>
                <a:gd name="connsiteY148" fmla="*/ 2941320 h 5913120"/>
                <a:gd name="connsiteX149" fmla="*/ 3880312 w 5131897"/>
                <a:gd name="connsiteY149" fmla="*/ 2935605 h 5913120"/>
                <a:gd name="connsiteX150" fmla="*/ 3880312 w 5131897"/>
                <a:gd name="connsiteY150" fmla="*/ 2895600 h 5913120"/>
                <a:gd name="connsiteX151" fmla="*/ 3922222 w 5131897"/>
                <a:gd name="connsiteY151" fmla="*/ 2870835 h 5913120"/>
                <a:gd name="connsiteX152" fmla="*/ 3969847 w 5131897"/>
                <a:gd name="connsiteY152" fmla="*/ 2832735 h 5913120"/>
                <a:gd name="connsiteX153" fmla="*/ 4032712 w 5131897"/>
                <a:gd name="connsiteY153" fmla="*/ 2781300 h 5913120"/>
                <a:gd name="connsiteX154" fmla="*/ 4032712 w 5131897"/>
                <a:gd name="connsiteY154" fmla="*/ 2727960 h 5913120"/>
                <a:gd name="connsiteX155" fmla="*/ 4025092 w 5131897"/>
                <a:gd name="connsiteY155" fmla="*/ 2644140 h 5913120"/>
                <a:gd name="connsiteX156" fmla="*/ 4032712 w 5131897"/>
                <a:gd name="connsiteY156" fmla="*/ 2446020 h 5913120"/>
                <a:gd name="connsiteX157" fmla="*/ 4025092 w 5131897"/>
                <a:gd name="connsiteY157" fmla="*/ 2308860 h 5913120"/>
                <a:gd name="connsiteX158" fmla="*/ 4032712 w 5131897"/>
                <a:gd name="connsiteY158" fmla="*/ 2200275 h 5913120"/>
                <a:gd name="connsiteX159" fmla="*/ 4040332 w 5131897"/>
                <a:gd name="connsiteY159" fmla="*/ 2110740 h 5913120"/>
                <a:gd name="connsiteX160" fmla="*/ 4049857 w 5131897"/>
                <a:gd name="connsiteY160" fmla="*/ 2074545 h 5913120"/>
                <a:gd name="connsiteX161" fmla="*/ 4070812 w 5131897"/>
                <a:gd name="connsiteY161" fmla="*/ 2005965 h 5913120"/>
                <a:gd name="connsiteX162" fmla="*/ 4156537 w 5131897"/>
                <a:gd name="connsiteY162" fmla="*/ 1996440 h 5913120"/>
                <a:gd name="connsiteX163" fmla="*/ 4246072 w 5131897"/>
                <a:gd name="connsiteY163" fmla="*/ 1990725 h 5913120"/>
                <a:gd name="connsiteX164" fmla="*/ 4314652 w 5131897"/>
                <a:gd name="connsiteY164" fmla="*/ 1985010 h 5913120"/>
                <a:gd name="connsiteX165" fmla="*/ 4347037 w 5131897"/>
                <a:gd name="connsiteY165" fmla="*/ 1973580 h 5913120"/>
                <a:gd name="connsiteX166" fmla="*/ 4388947 w 5131897"/>
                <a:gd name="connsiteY166" fmla="*/ 1954530 h 5913120"/>
                <a:gd name="connsiteX167" fmla="*/ 4413712 w 5131897"/>
                <a:gd name="connsiteY167" fmla="*/ 1920240 h 5913120"/>
                <a:gd name="connsiteX168" fmla="*/ 4434667 w 5131897"/>
                <a:gd name="connsiteY168" fmla="*/ 1866900 h 5913120"/>
                <a:gd name="connsiteX169" fmla="*/ 4451812 w 5131897"/>
                <a:gd name="connsiteY169" fmla="*/ 1828800 h 5913120"/>
                <a:gd name="connsiteX170" fmla="*/ 4467052 w 5131897"/>
                <a:gd name="connsiteY170" fmla="*/ 1821180 h 5913120"/>
                <a:gd name="connsiteX171" fmla="*/ 4566112 w 5131897"/>
                <a:gd name="connsiteY171" fmla="*/ 1925955 h 5913120"/>
                <a:gd name="connsiteX172" fmla="*/ 4634692 w 5131897"/>
                <a:gd name="connsiteY172" fmla="*/ 1988820 h 5913120"/>
                <a:gd name="connsiteX173" fmla="*/ 4710892 w 5131897"/>
                <a:gd name="connsiteY173" fmla="*/ 2034540 h 5913120"/>
                <a:gd name="connsiteX174" fmla="*/ 4901392 w 5131897"/>
                <a:gd name="connsiteY174" fmla="*/ 2057400 h 5913120"/>
                <a:gd name="connsiteX175" fmla="*/ 4992832 w 5131897"/>
                <a:gd name="connsiteY175" fmla="*/ 2065020 h 5913120"/>
                <a:gd name="connsiteX176" fmla="*/ 5038552 w 5131897"/>
                <a:gd name="connsiteY176" fmla="*/ 2057400 h 5913120"/>
                <a:gd name="connsiteX177" fmla="*/ 5080462 w 5131897"/>
                <a:gd name="connsiteY177" fmla="*/ 2025015 h 5913120"/>
                <a:gd name="connsiteX178" fmla="*/ 5131897 w 5131897"/>
                <a:gd name="connsiteY178" fmla="*/ 1958340 h 5913120"/>
                <a:gd name="connsiteX179" fmla="*/ 5091892 w 5131897"/>
                <a:gd name="connsiteY179" fmla="*/ 1935480 h 5913120"/>
                <a:gd name="connsiteX180" fmla="*/ 5049982 w 5131897"/>
                <a:gd name="connsiteY180" fmla="*/ 1924050 h 5913120"/>
                <a:gd name="connsiteX181" fmla="*/ 5053792 w 5131897"/>
                <a:gd name="connsiteY181" fmla="*/ 1874520 h 5913120"/>
                <a:gd name="connsiteX182" fmla="*/ 5061412 w 5131897"/>
                <a:gd name="connsiteY182" fmla="*/ 1805940 h 5913120"/>
                <a:gd name="connsiteX183" fmla="*/ 5069032 w 5131897"/>
                <a:gd name="connsiteY183" fmla="*/ 1767840 h 5913120"/>
                <a:gd name="connsiteX184" fmla="*/ 5069032 w 5131897"/>
                <a:gd name="connsiteY184" fmla="*/ 1767840 h 5913120"/>
                <a:gd name="connsiteX185" fmla="*/ 5061412 w 5131897"/>
                <a:gd name="connsiteY185" fmla="*/ 1691640 h 5913120"/>
                <a:gd name="connsiteX186" fmla="*/ 4992832 w 5131897"/>
                <a:gd name="connsiteY186" fmla="*/ 1638300 h 5913120"/>
                <a:gd name="connsiteX187" fmla="*/ 4937587 w 5131897"/>
                <a:gd name="connsiteY187" fmla="*/ 1615440 h 5913120"/>
                <a:gd name="connsiteX188" fmla="*/ 4861387 w 5131897"/>
                <a:gd name="connsiteY188" fmla="*/ 1571625 h 5913120"/>
                <a:gd name="connsiteX189" fmla="*/ 4802332 w 5131897"/>
                <a:gd name="connsiteY189" fmla="*/ 1546860 h 5913120"/>
                <a:gd name="connsiteX190" fmla="*/ 4726132 w 5131897"/>
                <a:gd name="connsiteY190" fmla="*/ 1516380 h 5913120"/>
                <a:gd name="connsiteX191" fmla="*/ 4672792 w 5131897"/>
                <a:gd name="connsiteY191" fmla="*/ 1478280 h 5913120"/>
                <a:gd name="connsiteX192" fmla="*/ 4627072 w 5131897"/>
                <a:gd name="connsiteY192" fmla="*/ 1417320 h 5913120"/>
                <a:gd name="connsiteX193" fmla="*/ 4550872 w 5131897"/>
                <a:gd name="connsiteY193" fmla="*/ 1310640 h 5913120"/>
                <a:gd name="connsiteX194" fmla="*/ 4528012 w 5131897"/>
                <a:gd name="connsiteY194" fmla="*/ 1257300 h 5913120"/>
                <a:gd name="connsiteX195" fmla="*/ 4543252 w 5131897"/>
                <a:gd name="connsiteY195" fmla="*/ 1203960 h 5913120"/>
                <a:gd name="connsiteX196" fmla="*/ 4573732 w 5131897"/>
                <a:gd name="connsiteY196" fmla="*/ 1127760 h 5913120"/>
                <a:gd name="connsiteX197" fmla="*/ 4596592 w 5131897"/>
                <a:gd name="connsiteY197" fmla="*/ 1066800 h 5913120"/>
                <a:gd name="connsiteX198" fmla="*/ 4581352 w 5131897"/>
                <a:gd name="connsiteY198" fmla="*/ 1013460 h 5913120"/>
                <a:gd name="connsiteX199" fmla="*/ 4543252 w 5131897"/>
                <a:gd name="connsiteY199" fmla="*/ 914400 h 5913120"/>
                <a:gd name="connsiteX200" fmla="*/ 4512772 w 5131897"/>
                <a:gd name="connsiteY200" fmla="*/ 853440 h 5913120"/>
                <a:gd name="connsiteX201" fmla="*/ 4505152 w 5131897"/>
                <a:gd name="connsiteY201" fmla="*/ 807720 h 5913120"/>
                <a:gd name="connsiteX202" fmla="*/ 4505152 w 5131897"/>
                <a:gd name="connsiteY202" fmla="*/ 807720 h 5913120"/>
                <a:gd name="connsiteX203" fmla="*/ 4528012 w 5131897"/>
                <a:gd name="connsiteY203" fmla="*/ 723900 h 5913120"/>
                <a:gd name="connsiteX204" fmla="*/ 4528012 w 5131897"/>
                <a:gd name="connsiteY204" fmla="*/ 723900 h 5913120"/>
                <a:gd name="connsiteX205" fmla="*/ 4535632 w 5131897"/>
                <a:gd name="connsiteY205" fmla="*/ 662940 h 5913120"/>
                <a:gd name="connsiteX206" fmla="*/ 4537537 w 5131897"/>
                <a:gd name="connsiteY206" fmla="*/ 640080 h 5913120"/>
                <a:gd name="connsiteX207" fmla="*/ 4444192 w 5131897"/>
                <a:gd name="connsiteY207" fmla="*/ 541020 h 5913120"/>
                <a:gd name="connsiteX208" fmla="*/ 4406092 w 5131897"/>
                <a:gd name="connsiteY208" fmla="*/ 510540 h 5913120"/>
                <a:gd name="connsiteX209" fmla="*/ 4339417 w 5131897"/>
                <a:gd name="connsiteY209" fmla="*/ 445770 h 5913120"/>
                <a:gd name="connsiteX210" fmla="*/ 4251787 w 5131897"/>
                <a:gd name="connsiteY210" fmla="*/ 356235 h 5913120"/>
                <a:gd name="connsiteX211" fmla="*/ 4192732 w 5131897"/>
                <a:gd name="connsiteY211" fmla="*/ 236220 h 5913120"/>
                <a:gd name="connsiteX212" fmla="*/ 4177492 w 5131897"/>
                <a:gd name="connsiteY212" fmla="*/ 175260 h 5913120"/>
                <a:gd name="connsiteX213" fmla="*/ 4154632 w 5131897"/>
                <a:gd name="connsiteY213" fmla="*/ 106680 h 5913120"/>
                <a:gd name="connsiteX214" fmla="*/ 4086052 w 5131897"/>
                <a:gd name="connsiteY214" fmla="*/ 76200 h 5913120"/>
                <a:gd name="connsiteX215" fmla="*/ 4030807 w 5131897"/>
                <a:gd name="connsiteY215" fmla="*/ 51435 h 5913120"/>
                <a:gd name="connsiteX216" fmla="*/ 3933652 w 5131897"/>
                <a:gd name="connsiteY216" fmla="*/ 38100 h 5913120"/>
                <a:gd name="connsiteX217" fmla="*/ 3857452 w 5131897"/>
                <a:gd name="connsiteY217" fmla="*/ 45720 h 5913120"/>
                <a:gd name="connsiteX218" fmla="*/ 3766012 w 5131897"/>
                <a:gd name="connsiteY218" fmla="*/ 76200 h 5913120"/>
                <a:gd name="connsiteX219" fmla="*/ 3666952 w 5131897"/>
                <a:gd name="connsiteY219" fmla="*/ 99060 h 5913120"/>
                <a:gd name="connsiteX220" fmla="*/ 3598372 w 5131897"/>
                <a:gd name="connsiteY220" fmla="*/ 121920 h 5913120"/>
                <a:gd name="connsiteX221" fmla="*/ 3499312 w 5131897"/>
                <a:gd name="connsiteY221" fmla="*/ 152400 h 5913120"/>
                <a:gd name="connsiteX222" fmla="*/ 3377392 w 5131897"/>
                <a:gd name="connsiteY222" fmla="*/ 167640 h 5913120"/>
                <a:gd name="connsiteX223" fmla="*/ 3268807 w 5131897"/>
                <a:gd name="connsiteY223" fmla="*/ 184785 h 5913120"/>
                <a:gd name="connsiteX224" fmla="*/ 3156412 w 5131897"/>
                <a:gd name="connsiteY224" fmla="*/ 213360 h 5913120"/>
                <a:gd name="connsiteX225" fmla="*/ 2981152 w 5131897"/>
                <a:gd name="connsiteY225" fmla="*/ 266700 h 5913120"/>
                <a:gd name="connsiteX226" fmla="*/ 2904952 w 5131897"/>
                <a:gd name="connsiteY226" fmla="*/ 274320 h 5913120"/>
                <a:gd name="connsiteX227" fmla="*/ 2840182 w 5131897"/>
                <a:gd name="connsiteY227" fmla="*/ 285750 h 5913120"/>
                <a:gd name="connsiteX228" fmla="*/ 2790652 w 5131897"/>
                <a:gd name="connsiteY228" fmla="*/ 281940 h 5913120"/>
                <a:gd name="connsiteX229" fmla="*/ 2706832 w 5131897"/>
                <a:gd name="connsiteY229" fmla="*/ 249555 h 5913120"/>
                <a:gd name="connsiteX230" fmla="*/ 2668732 w 5131897"/>
                <a:gd name="connsiteY230" fmla="*/ 217170 h 5913120"/>
                <a:gd name="connsiteX231" fmla="*/ 2623012 w 5131897"/>
                <a:gd name="connsiteY231" fmla="*/ 161925 h 5913120"/>
                <a:gd name="connsiteX232" fmla="*/ 2575387 w 5131897"/>
                <a:gd name="connsiteY232" fmla="*/ 100965 h 5913120"/>
                <a:gd name="connsiteX233" fmla="*/ 2531572 w 5131897"/>
                <a:gd name="connsiteY233" fmla="*/ 68580 h 5913120"/>
                <a:gd name="connsiteX234" fmla="*/ 2417272 w 5131897"/>
                <a:gd name="connsiteY234" fmla="*/ 15240 h 5913120"/>
                <a:gd name="connsiteX235" fmla="*/ 2318212 w 5131897"/>
                <a:gd name="connsiteY235" fmla="*/ 0 h 5913120"/>
                <a:gd name="connsiteX236" fmla="*/ 2264872 w 5131897"/>
                <a:gd name="connsiteY236" fmla="*/ 0 h 5913120"/>
                <a:gd name="connsiteX237" fmla="*/ 2211532 w 5131897"/>
                <a:gd name="connsiteY237" fmla="*/ 15240 h 5913120"/>
                <a:gd name="connsiteX238" fmla="*/ 2181052 w 5131897"/>
                <a:gd name="connsiteY238" fmla="*/ 60960 h 5913120"/>
                <a:gd name="connsiteX239" fmla="*/ 2158192 w 5131897"/>
                <a:gd name="connsiteY239" fmla="*/ 137160 h 5913120"/>
                <a:gd name="connsiteX240" fmla="*/ 2175337 w 5131897"/>
                <a:gd name="connsiteY240" fmla="*/ 203835 h 5913120"/>
                <a:gd name="connsiteX241" fmla="*/ 2232487 w 5131897"/>
                <a:gd name="connsiteY241" fmla="*/ 253365 h 5913120"/>
                <a:gd name="connsiteX242" fmla="*/ 2295352 w 5131897"/>
                <a:gd name="connsiteY242" fmla="*/ 297180 h 5913120"/>
                <a:gd name="connsiteX243" fmla="*/ 2295352 w 5131897"/>
                <a:gd name="connsiteY243" fmla="*/ 297180 h 5913120"/>
                <a:gd name="connsiteX244" fmla="*/ 2363932 w 5131897"/>
                <a:gd name="connsiteY244" fmla="*/ 365760 h 5913120"/>
                <a:gd name="connsiteX245" fmla="*/ 2363932 w 5131897"/>
                <a:gd name="connsiteY245" fmla="*/ 411480 h 5913120"/>
                <a:gd name="connsiteX246" fmla="*/ 2348692 w 5131897"/>
                <a:gd name="connsiteY246" fmla="*/ 441960 h 5913120"/>
                <a:gd name="connsiteX247" fmla="*/ 2302972 w 5131897"/>
                <a:gd name="connsiteY247" fmla="*/ 464820 h 5913120"/>
                <a:gd name="connsiteX248" fmla="*/ 2302972 w 5131897"/>
                <a:gd name="connsiteY248" fmla="*/ 464820 h 5913120"/>
                <a:gd name="connsiteX249" fmla="*/ 2272492 w 5131897"/>
                <a:gd name="connsiteY249" fmla="*/ 579120 h 5913120"/>
                <a:gd name="connsiteX250" fmla="*/ 2249632 w 5131897"/>
                <a:gd name="connsiteY250" fmla="*/ 716280 h 5913120"/>
                <a:gd name="connsiteX251" fmla="*/ 2211532 w 5131897"/>
                <a:gd name="connsiteY251" fmla="*/ 777240 h 5913120"/>
                <a:gd name="connsiteX252" fmla="*/ 2165812 w 5131897"/>
                <a:gd name="connsiteY252" fmla="*/ 800100 h 5913120"/>
                <a:gd name="connsiteX253" fmla="*/ 2104852 w 5131897"/>
                <a:gd name="connsiteY253" fmla="*/ 807720 h 5913120"/>
                <a:gd name="connsiteX254" fmla="*/ 2043892 w 5131897"/>
                <a:gd name="connsiteY254" fmla="*/ 830580 h 5913120"/>
                <a:gd name="connsiteX255" fmla="*/ 2013412 w 5131897"/>
                <a:gd name="connsiteY255" fmla="*/ 861060 h 5913120"/>
                <a:gd name="connsiteX256" fmla="*/ 1967692 w 5131897"/>
                <a:gd name="connsiteY256" fmla="*/ 922020 h 5913120"/>
                <a:gd name="connsiteX257" fmla="*/ 1906732 w 5131897"/>
                <a:gd name="connsiteY257" fmla="*/ 937260 h 5913120"/>
                <a:gd name="connsiteX258" fmla="*/ 1838152 w 5131897"/>
                <a:gd name="connsiteY258" fmla="*/ 960120 h 5913120"/>
                <a:gd name="connsiteX259" fmla="*/ 1731472 w 5131897"/>
                <a:gd name="connsiteY259" fmla="*/ 975360 h 5913120"/>
                <a:gd name="connsiteX260" fmla="*/ 1670512 w 5131897"/>
                <a:gd name="connsiteY260" fmla="*/ 975360 h 5913120"/>
                <a:gd name="connsiteX261" fmla="*/ 1563832 w 5131897"/>
                <a:gd name="connsiteY261" fmla="*/ 944880 h 5913120"/>
                <a:gd name="connsiteX262" fmla="*/ 1434292 w 5131897"/>
                <a:gd name="connsiteY262" fmla="*/ 906780 h 5913120"/>
                <a:gd name="connsiteX263" fmla="*/ 1358092 w 5131897"/>
                <a:gd name="connsiteY263" fmla="*/ 868680 h 5913120"/>
                <a:gd name="connsiteX264" fmla="*/ 1259032 w 5131897"/>
                <a:gd name="connsiteY264" fmla="*/ 809625 h 5913120"/>
                <a:gd name="connsiteX265" fmla="*/ 1192357 w 5131897"/>
                <a:gd name="connsiteY265" fmla="*/ 739140 h 5913120"/>
                <a:gd name="connsiteX266" fmla="*/ 1121872 w 5131897"/>
                <a:gd name="connsiteY266" fmla="*/ 640080 h 5913120"/>
                <a:gd name="connsiteX267" fmla="*/ 1053292 w 5131897"/>
                <a:gd name="connsiteY267" fmla="*/ 632460 h 5913120"/>
                <a:gd name="connsiteX268" fmla="*/ 946612 w 5131897"/>
                <a:gd name="connsiteY268" fmla="*/ 632460 h 5913120"/>
                <a:gd name="connsiteX269" fmla="*/ 870412 w 5131897"/>
                <a:gd name="connsiteY269" fmla="*/ 640080 h 5913120"/>
                <a:gd name="connsiteX270" fmla="*/ 733252 w 5131897"/>
                <a:gd name="connsiteY270" fmla="*/ 655320 h 5913120"/>
                <a:gd name="connsiteX271" fmla="*/ 643717 w 5131897"/>
                <a:gd name="connsiteY271" fmla="*/ 668655 h 5913120"/>
                <a:gd name="connsiteX272" fmla="*/ 565612 w 5131897"/>
                <a:gd name="connsiteY272" fmla="*/ 693420 h 5913120"/>
                <a:gd name="connsiteX273" fmla="*/ 519892 w 5131897"/>
                <a:gd name="connsiteY273" fmla="*/ 708660 h 5913120"/>
                <a:gd name="connsiteX274" fmla="*/ 489412 w 5131897"/>
                <a:gd name="connsiteY274" fmla="*/ 771525 h 5913120"/>
                <a:gd name="connsiteX275" fmla="*/ 519892 w 5131897"/>
                <a:gd name="connsiteY275" fmla="*/ 822960 h 5913120"/>
                <a:gd name="connsiteX276" fmla="*/ 565612 w 5131897"/>
                <a:gd name="connsiteY276" fmla="*/ 861060 h 5913120"/>
                <a:gd name="connsiteX277" fmla="*/ 611332 w 5131897"/>
                <a:gd name="connsiteY277" fmla="*/ 899160 h 5913120"/>
                <a:gd name="connsiteX278" fmla="*/ 641812 w 5131897"/>
                <a:gd name="connsiteY278" fmla="*/ 952500 h 5913120"/>
                <a:gd name="connsiteX279" fmla="*/ 639907 w 5131897"/>
                <a:gd name="connsiteY279" fmla="*/ 994410 h 5913120"/>
                <a:gd name="connsiteX280" fmla="*/ 605617 w 5131897"/>
                <a:gd name="connsiteY280" fmla="*/ 1057275 h 5913120"/>
                <a:gd name="connsiteX0" fmla="*/ 605617 w 5131897"/>
                <a:gd name="connsiteY0" fmla="*/ 1057275 h 5915502"/>
                <a:gd name="connsiteX1" fmla="*/ 537037 w 5131897"/>
                <a:gd name="connsiteY1" fmla="*/ 1127760 h 5915502"/>
                <a:gd name="connsiteX2" fmla="*/ 504652 w 5131897"/>
                <a:gd name="connsiteY2" fmla="*/ 1175385 h 5915502"/>
                <a:gd name="connsiteX3" fmla="*/ 489412 w 5131897"/>
                <a:gd name="connsiteY3" fmla="*/ 1249680 h 5915502"/>
                <a:gd name="connsiteX4" fmla="*/ 466552 w 5131897"/>
                <a:gd name="connsiteY4" fmla="*/ 1325880 h 5915502"/>
                <a:gd name="connsiteX5" fmla="*/ 458932 w 5131897"/>
                <a:gd name="connsiteY5" fmla="*/ 1386840 h 5915502"/>
                <a:gd name="connsiteX6" fmla="*/ 443692 w 5131897"/>
                <a:gd name="connsiteY6" fmla="*/ 1463040 h 5915502"/>
                <a:gd name="connsiteX7" fmla="*/ 436072 w 5131897"/>
                <a:gd name="connsiteY7" fmla="*/ 1516380 h 5915502"/>
                <a:gd name="connsiteX8" fmla="*/ 405592 w 5131897"/>
                <a:gd name="connsiteY8" fmla="*/ 1584960 h 5915502"/>
                <a:gd name="connsiteX9" fmla="*/ 359872 w 5131897"/>
                <a:gd name="connsiteY9" fmla="*/ 1684020 h 5915502"/>
                <a:gd name="connsiteX10" fmla="*/ 321772 w 5131897"/>
                <a:gd name="connsiteY10" fmla="*/ 1729740 h 5915502"/>
                <a:gd name="connsiteX11" fmla="*/ 293197 w 5131897"/>
                <a:gd name="connsiteY11" fmla="*/ 1773555 h 5915502"/>
                <a:gd name="connsiteX12" fmla="*/ 255097 w 5131897"/>
                <a:gd name="connsiteY12" fmla="*/ 1828800 h 5915502"/>
                <a:gd name="connsiteX13" fmla="*/ 205567 w 5131897"/>
                <a:gd name="connsiteY13" fmla="*/ 1884045 h 5915502"/>
                <a:gd name="connsiteX14" fmla="*/ 154132 w 5131897"/>
                <a:gd name="connsiteY14" fmla="*/ 1927860 h 5915502"/>
                <a:gd name="connsiteX15" fmla="*/ 123652 w 5131897"/>
                <a:gd name="connsiteY15" fmla="*/ 2011680 h 5915502"/>
                <a:gd name="connsiteX16" fmla="*/ 108412 w 5131897"/>
                <a:gd name="connsiteY16" fmla="*/ 2080260 h 5915502"/>
                <a:gd name="connsiteX17" fmla="*/ 85552 w 5131897"/>
                <a:gd name="connsiteY17" fmla="*/ 2156460 h 5915502"/>
                <a:gd name="connsiteX18" fmla="*/ 77932 w 5131897"/>
                <a:gd name="connsiteY18" fmla="*/ 2202180 h 5915502"/>
                <a:gd name="connsiteX19" fmla="*/ 0 w 5131897"/>
                <a:gd name="connsiteY19" fmla="*/ 2286865 h 5915502"/>
                <a:gd name="connsiteX20" fmla="*/ 96548 w 5131897"/>
                <a:gd name="connsiteY20" fmla="*/ 2346137 h 5915502"/>
                <a:gd name="connsiteX21" fmla="*/ 143957 w 5131897"/>
                <a:gd name="connsiteY21" fmla="*/ 2377439 h 5915502"/>
                <a:gd name="connsiteX22" fmla="*/ 201541 w 5131897"/>
                <a:gd name="connsiteY22" fmla="*/ 2431647 h 5915502"/>
                <a:gd name="connsiteX23" fmla="*/ 259125 w 5131897"/>
                <a:gd name="connsiteY23" fmla="*/ 2475678 h 5915502"/>
                <a:gd name="connsiteX24" fmla="*/ 314152 w 5131897"/>
                <a:gd name="connsiteY24" fmla="*/ 2499360 h 5915502"/>
                <a:gd name="connsiteX25" fmla="*/ 413213 w 5131897"/>
                <a:gd name="connsiteY25" fmla="*/ 2529840 h 5915502"/>
                <a:gd name="connsiteX26" fmla="*/ 474172 w 5131897"/>
                <a:gd name="connsiteY26" fmla="*/ 2590800 h 5915502"/>
                <a:gd name="connsiteX27" fmla="*/ 504652 w 5131897"/>
                <a:gd name="connsiteY27" fmla="*/ 2682240 h 5915502"/>
                <a:gd name="connsiteX28" fmla="*/ 504652 w 5131897"/>
                <a:gd name="connsiteY28" fmla="*/ 2842260 h 5915502"/>
                <a:gd name="connsiteX29" fmla="*/ 481792 w 5131897"/>
                <a:gd name="connsiteY29" fmla="*/ 2918460 h 5915502"/>
                <a:gd name="connsiteX30" fmla="*/ 481792 w 5131897"/>
                <a:gd name="connsiteY30" fmla="*/ 2918460 h 5915502"/>
                <a:gd name="connsiteX31" fmla="*/ 428452 w 5131897"/>
                <a:gd name="connsiteY31" fmla="*/ 3078480 h 5915502"/>
                <a:gd name="connsiteX32" fmla="*/ 397972 w 5131897"/>
                <a:gd name="connsiteY32" fmla="*/ 3139440 h 5915502"/>
                <a:gd name="connsiteX33" fmla="*/ 359872 w 5131897"/>
                <a:gd name="connsiteY33" fmla="*/ 3208020 h 5915502"/>
                <a:gd name="connsiteX34" fmla="*/ 337012 w 5131897"/>
                <a:gd name="connsiteY34" fmla="*/ 3291840 h 5915502"/>
                <a:gd name="connsiteX35" fmla="*/ 314152 w 5131897"/>
                <a:gd name="connsiteY35" fmla="*/ 3307080 h 5915502"/>
                <a:gd name="connsiteX36" fmla="*/ 329392 w 5131897"/>
                <a:gd name="connsiteY36" fmla="*/ 3360420 h 5915502"/>
                <a:gd name="connsiteX37" fmla="*/ 321772 w 5131897"/>
                <a:gd name="connsiteY37" fmla="*/ 3436620 h 5915502"/>
                <a:gd name="connsiteX38" fmla="*/ 321772 w 5131897"/>
                <a:gd name="connsiteY38" fmla="*/ 3512820 h 5915502"/>
                <a:gd name="connsiteX39" fmla="*/ 344632 w 5131897"/>
                <a:gd name="connsiteY39" fmla="*/ 3566160 h 5915502"/>
                <a:gd name="connsiteX40" fmla="*/ 397972 w 5131897"/>
                <a:gd name="connsiteY40" fmla="*/ 3604260 h 5915502"/>
                <a:gd name="connsiteX41" fmla="*/ 512272 w 5131897"/>
                <a:gd name="connsiteY41" fmla="*/ 3611880 h 5915502"/>
                <a:gd name="connsiteX42" fmla="*/ 588472 w 5131897"/>
                <a:gd name="connsiteY42" fmla="*/ 3611880 h 5915502"/>
                <a:gd name="connsiteX43" fmla="*/ 679912 w 5131897"/>
                <a:gd name="connsiteY43" fmla="*/ 3619500 h 5915502"/>
                <a:gd name="connsiteX44" fmla="*/ 718012 w 5131897"/>
                <a:gd name="connsiteY44" fmla="*/ 3749040 h 5915502"/>
                <a:gd name="connsiteX45" fmla="*/ 748492 w 5131897"/>
                <a:gd name="connsiteY45" fmla="*/ 3817620 h 5915502"/>
                <a:gd name="connsiteX46" fmla="*/ 794212 w 5131897"/>
                <a:gd name="connsiteY46" fmla="*/ 3863340 h 5915502"/>
                <a:gd name="connsiteX47" fmla="*/ 878032 w 5131897"/>
                <a:gd name="connsiteY47" fmla="*/ 3924300 h 5915502"/>
                <a:gd name="connsiteX48" fmla="*/ 921197 w 5131897"/>
                <a:gd name="connsiteY48" fmla="*/ 4020848 h 5915502"/>
                <a:gd name="connsiteX49" fmla="*/ 1054981 w 5131897"/>
                <a:gd name="connsiteY49" fmla="*/ 4140257 h 5915502"/>
                <a:gd name="connsiteX50" fmla="*/ 1186210 w 5131897"/>
                <a:gd name="connsiteY50" fmla="*/ 4195288 h 5915502"/>
                <a:gd name="connsiteX51" fmla="*/ 1277216 w 5131897"/>
                <a:gd name="connsiteY51" fmla="*/ 4245206 h 5915502"/>
                <a:gd name="connsiteX52" fmla="*/ 1377531 w 5131897"/>
                <a:gd name="connsiteY52" fmla="*/ 4436528 h 5915502"/>
                <a:gd name="connsiteX53" fmla="*/ 1436803 w 5131897"/>
                <a:gd name="connsiteY53" fmla="*/ 4568624 h 5915502"/>
                <a:gd name="connsiteX54" fmla="*/ 1487632 w 5131897"/>
                <a:gd name="connsiteY54" fmla="*/ 4663440 h 5915502"/>
                <a:gd name="connsiteX55" fmla="*/ 1490187 w 5131897"/>
                <a:gd name="connsiteY55" fmla="*/ 4864939 h 5915502"/>
                <a:gd name="connsiteX56" fmla="*/ 1465638 w 5131897"/>
                <a:gd name="connsiteY56" fmla="*/ 5031800 h 5915502"/>
                <a:gd name="connsiteX57" fmla="*/ 1453819 w 5131897"/>
                <a:gd name="connsiteY57" fmla="*/ 5119860 h 5915502"/>
                <a:gd name="connsiteX58" fmla="*/ 1382466 w 5131897"/>
                <a:gd name="connsiteY58" fmla="*/ 5210695 h 5915502"/>
                <a:gd name="connsiteX59" fmla="*/ 1324668 w 5131897"/>
                <a:gd name="connsiteY59" fmla="*/ 5256198 h 5915502"/>
                <a:gd name="connsiteX60" fmla="*/ 1398097 w 5131897"/>
                <a:gd name="connsiteY60" fmla="*/ 5313523 h 5915502"/>
                <a:gd name="connsiteX61" fmla="*/ 1502050 w 5131897"/>
                <a:gd name="connsiteY61" fmla="*/ 5334911 h 5915502"/>
                <a:gd name="connsiteX62" fmla="*/ 1662892 w 5131897"/>
                <a:gd name="connsiteY62" fmla="*/ 5290878 h 5915502"/>
                <a:gd name="connsiteX63" fmla="*/ 1745024 w 5131897"/>
                <a:gd name="connsiteY63" fmla="*/ 5277327 h 5915502"/>
                <a:gd name="connsiteX64" fmla="*/ 1813169 w 5131897"/>
                <a:gd name="connsiteY64" fmla="*/ 5295121 h 5915502"/>
                <a:gd name="connsiteX65" fmla="*/ 1869455 w 5131897"/>
                <a:gd name="connsiteY65" fmla="*/ 5354349 h 5915502"/>
                <a:gd name="connsiteX66" fmla="*/ 1930414 w 5131897"/>
                <a:gd name="connsiteY66" fmla="*/ 5449989 h 5915502"/>
                <a:gd name="connsiteX67" fmla="*/ 1959206 w 5131897"/>
                <a:gd name="connsiteY67" fmla="*/ 5553290 h 5915502"/>
                <a:gd name="connsiteX68" fmla="*/ 2005792 w 5131897"/>
                <a:gd name="connsiteY68" fmla="*/ 5608320 h 5915502"/>
                <a:gd name="connsiteX69" fmla="*/ 2005792 w 5131897"/>
                <a:gd name="connsiteY69" fmla="*/ 5608321 h 5915502"/>
                <a:gd name="connsiteX70" fmla="*/ 2012113 w 5131897"/>
                <a:gd name="connsiteY70" fmla="*/ 5701880 h 5915502"/>
                <a:gd name="connsiteX71" fmla="*/ 2089612 w 5131897"/>
                <a:gd name="connsiteY71" fmla="*/ 5631180 h 5915502"/>
                <a:gd name="connsiteX72" fmla="*/ 2142952 w 5131897"/>
                <a:gd name="connsiteY72" fmla="*/ 5593080 h 5915502"/>
                <a:gd name="connsiteX73" fmla="*/ 2173432 w 5131897"/>
                <a:gd name="connsiteY73" fmla="*/ 5539740 h 5915502"/>
                <a:gd name="connsiteX74" fmla="*/ 2229328 w 5131897"/>
                <a:gd name="connsiteY74" fmla="*/ 5521989 h 5915502"/>
                <a:gd name="connsiteX75" fmla="*/ 2302972 w 5131897"/>
                <a:gd name="connsiteY75" fmla="*/ 5517788 h 5915502"/>
                <a:gd name="connsiteX76" fmla="*/ 2377485 w 5131897"/>
                <a:gd name="connsiteY76" fmla="*/ 5534717 h 5915502"/>
                <a:gd name="connsiteX77" fmla="*/ 2508063 w 5131897"/>
                <a:gd name="connsiteY77" fmla="*/ 5608579 h 5915502"/>
                <a:gd name="connsiteX78" fmla="*/ 2568807 w 5131897"/>
                <a:gd name="connsiteY78" fmla="*/ 5670146 h 5915502"/>
                <a:gd name="connsiteX79" fmla="*/ 2611582 w 5131897"/>
                <a:gd name="connsiteY79" fmla="*/ 5774055 h 5915502"/>
                <a:gd name="connsiteX80" fmla="*/ 2622362 w 5131897"/>
                <a:gd name="connsiteY80" fmla="*/ 5915502 h 5915502"/>
                <a:gd name="connsiteX81" fmla="*/ 2735407 w 5131897"/>
                <a:gd name="connsiteY81" fmla="*/ 5913120 h 5915502"/>
                <a:gd name="connsiteX82" fmla="*/ 2790652 w 5131897"/>
                <a:gd name="connsiteY82" fmla="*/ 5897880 h 5915502"/>
                <a:gd name="connsiteX83" fmla="*/ 2872567 w 5131897"/>
                <a:gd name="connsiteY83" fmla="*/ 5842635 h 5915502"/>
                <a:gd name="connsiteX84" fmla="*/ 2958292 w 5131897"/>
                <a:gd name="connsiteY84" fmla="*/ 5699760 h 5915502"/>
                <a:gd name="connsiteX85" fmla="*/ 2996392 w 5131897"/>
                <a:gd name="connsiteY85" fmla="*/ 5638800 h 5915502"/>
                <a:gd name="connsiteX86" fmla="*/ 3019252 w 5131897"/>
                <a:gd name="connsiteY86" fmla="*/ 5585460 h 5915502"/>
                <a:gd name="connsiteX87" fmla="*/ 3049732 w 5131897"/>
                <a:gd name="connsiteY87" fmla="*/ 5562600 h 5915502"/>
                <a:gd name="connsiteX88" fmla="*/ 3118312 w 5131897"/>
                <a:gd name="connsiteY88" fmla="*/ 5547360 h 5915502"/>
                <a:gd name="connsiteX89" fmla="*/ 3171652 w 5131897"/>
                <a:gd name="connsiteY89" fmla="*/ 5554980 h 5915502"/>
                <a:gd name="connsiteX90" fmla="*/ 3217372 w 5131897"/>
                <a:gd name="connsiteY90" fmla="*/ 5547360 h 5915502"/>
                <a:gd name="connsiteX91" fmla="*/ 3240232 w 5131897"/>
                <a:gd name="connsiteY91" fmla="*/ 5513070 h 5915502"/>
                <a:gd name="connsiteX92" fmla="*/ 3247852 w 5131897"/>
                <a:gd name="connsiteY92" fmla="*/ 5379720 h 5915502"/>
                <a:gd name="connsiteX93" fmla="*/ 3232612 w 5131897"/>
                <a:gd name="connsiteY93" fmla="*/ 5318760 h 5915502"/>
                <a:gd name="connsiteX94" fmla="*/ 3202132 w 5131897"/>
                <a:gd name="connsiteY94" fmla="*/ 5234940 h 5915502"/>
                <a:gd name="connsiteX95" fmla="*/ 3186892 w 5131897"/>
                <a:gd name="connsiteY95" fmla="*/ 5204460 h 5915502"/>
                <a:gd name="connsiteX96" fmla="*/ 3133552 w 5131897"/>
                <a:gd name="connsiteY96" fmla="*/ 5189220 h 5915502"/>
                <a:gd name="connsiteX97" fmla="*/ 3095452 w 5131897"/>
                <a:gd name="connsiteY97" fmla="*/ 5204460 h 5915502"/>
                <a:gd name="connsiteX98" fmla="*/ 3072592 w 5131897"/>
                <a:gd name="connsiteY98" fmla="*/ 5173980 h 5915502"/>
                <a:gd name="connsiteX99" fmla="*/ 3103072 w 5131897"/>
                <a:gd name="connsiteY99" fmla="*/ 5097780 h 5915502"/>
                <a:gd name="connsiteX100" fmla="*/ 3154507 w 5131897"/>
                <a:gd name="connsiteY100" fmla="*/ 5015865 h 5915502"/>
                <a:gd name="connsiteX101" fmla="*/ 3198322 w 5131897"/>
                <a:gd name="connsiteY101" fmla="*/ 4958715 h 5915502"/>
                <a:gd name="connsiteX102" fmla="*/ 3232612 w 5131897"/>
                <a:gd name="connsiteY102" fmla="*/ 4930140 h 5915502"/>
                <a:gd name="connsiteX103" fmla="*/ 3245947 w 5131897"/>
                <a:gd name="connsiteY103" fmla="*/ 4884420 h 5915502"/>
                <a:gd name="connsiteX104" fmla="*/ 3240232 w 5131897"/>
                <a:gd name="connsiteY104" fmla="*/ 4823460 h 5915502"/>
                <a:gd name="connsiteX105" fmla="*/ 3263092 w 5131897"/>
                <a:gd name="connsiteY105" fmla="*/ 4808220 h 5915502"/>
                <a:gd name="connsiteX106" fmla="*/ 3316432 w 5131897"/>
                <a:gd name="connsiteY106" fmla="*/ 4831080 h 5915502"/>
                <a:gd name="connsiteX107" fmla="*/ 3415492 w 5131897"/>
                <a:gd name="connsiteY107" fmla="*/ 4892040 h 5915502"/>
                <a:gd name="connsiteX108" fmla="*/ 3461212 w 5131897"/>
                <a:gd name="connsiteY108" fmla="*/ 4922520 h 5915502"/>
                <a:gd name="connsiteX109" fmla="*/ 3506932 w 5131897"/>
                <a:gd name="connsiteY109" fmla="*/ 4922520 h 5915502"/>
                <a:gd name="connsiteX110" fmla="*/ 3537412 w 5131897"/>
                <a:gd name="connsiteY110" fmla="*/ 4907280 h 5915502"/>
                <a:gd name="connsiteX111" fmla="*/ 3522172 w 5131897"/>
                <a:gd name="connsiteY111" fmla="*/ 4853940 h 5915502"/>
                <a:gd name="connsiteX112" fmla="*/ 3514552 w 5131897"/>
                <a:gd name="connsiteY112" fmla="*/ 4792980 h 5915502"/>
                <a:gd name="connsiteX113" fmla="*/ 3501217 w 5131897"/>
                <a:gd name="connsiteY113" fmla="*/ 4606290 h 5915502"/>
                <a:gd name="connsiteX114" fmla="*/ 3522172 w 5131897"/>
                <a:gd name="connsiteY114" fmla="*/ 4518660 h 5915502"/>
                <a:gd name="connsiteX115" fmla="*/ 3552652 w 5131897"/>
                <a:gd name="connsiteY115" fmla="*/ 4465320 h 5915502"/>
                <a:gd name="connsiteX116" fmla="*/ 3619327 w 5131897"/>
                <a:gd name="connsiteY116" fmla="*/ 4419600 h 5915502"/>
                <a:gd name="connsiteX117" fmla="*/ 3695527 w 5131897"/>
                <a:gd name="connsiteY117" fmla="*/ 4339590 h 5915502"/>
                <a:gd name="connsiteX118" fmla="*/ 3739342 w 5131897"/>
                <a:gd name="connsiteY118" fmla="*/ 4274820 h 5915502"/>
                <a:gd name="connsiteX119" fmla="*/ 3750772 w 5131897"/>
                <a:gd name="connsiteY119" fmla="*/ 4213860 h 5915502"/>
                <a:gd name="connsiteX120" fmla="*/ 3743152 w 5131897"/>
                <a:gd name="connsiteY120" fmla="*/ 4130040 h 5915502"/>
                <a:gd name="connsiteX121" fmla="*/ 3750772 w 5131897"/>
                <a:gd name="connsiteY121" fmla="*/ 4044315 h 5915502"/>
                <a:gd name="connsiteX122" fmla="*/ 3756487 w 5131897"/>
                <a:gd name="connsiteY122" fmla="*/ 3947160 h 5915502"/>
                <a:gd name="connsiteX123" fmla="*/ 3760297 w 5131897"/>
                <a:gd name="connsiteY123" fmla="*/ 3830955 h 5915502"/>
                <a:gd name="connsiteX124" fmla="*/ 3743152 w 5131897"/>
                <a:gd name="connsiteY124" fmla="*/ 3764280 h 5915502"/>
                <a:gd name="connsiteX125" fmla="*/ 3720292 w 5131897"/>
                <a:gd name="connsiteY125" fmla="*/ 3726180 h 5915502"/>
                <a:gd name="connsiteX126" fmla="*/ 3712672 w 5131897"/>
                <a:gd name="connsiteY126" fmla="*/ 3665220 h 5915502"/>
                <a:gd name="connsiteX127" fmla="*/ 3697432 w 5131897"/>
                <a:gd name="connsiteY127" fmla="*/ 3642360 h 5915502"/>
                <a:gd name="connsiteX128" fmla="*/ 3651712 w 5131897"/>
                <a:gd name="connsiteY128" fmla="*/ 3669030 h 5915502"/>
                <a:gd name="connsiteX129" fmla="*/ 3598372 w 5131897"/>
                <a:gd name="connsiteY129" fmla="*/ 3709035 h 5915502"/>
                <a:gd name="connsiteX130" fmla="*/ 3552652 w 5131897"/>
                <a:gd name="connsiteY130" fmla="*/ 3764280 h 5915502"/>
                <a:gd name="connsiteX131" fmla="*/ 3529792 w 5131897"/>
                <a:gd name="connsiteY131" fmla="*/ 3787140 h 5915502"/>
                <a:gd name="connsiteX132" fmla="*/ 3529792 w 5131897"/>
                <a:gd name="connsiteY132" fmla="*/ 3787140 h 5915502"/>
                <a:gd name="connsiteX133" fmla="*/ 3415492 w 5131897"/>
                <a:gd name="connsiteY133" fmla="*/ 3749040 h 5915502"/>
                <a:gd name="connsiteX134" fmla="*/ 3392632 w 5131897"/>
                <a:gd name="connsiteY134" fmla="*/ 3680460 h 5915502"/>
                <a:gd name="connsiteX135" fmla="*/ 3430732 w 5131897"/>
                <a:gd name="connsiteY135" fmla="*/ 3589020 h 5915502"/>
                <a:gd name="connsiteX136" fmla="*/ 3487882 w 5131897"/>
                <a:gd name="connsiteY136" fmla="*/ 3528060 h 5915502"/>
                <a:gd name="connsiteX137" fmla="*/ 3545032 w 5131897"/>
                <a:gd name="connsiteY137" fmla="*/ 3482340 h 5915502"/>
                <a:gd name="connsiteX138" fmla="*/ 3613612 w 5131897"/>
                <a:gd name="connsiteY138" fmla="*/ 3457575 h 5915502"/>
                <a:gd name="connsiteX139" fmla="*/ 3720292 w 5131897"/>
                <a:gd name="connsiteY139" fmla="*/ 3451860 h 5915502"/>
                <a:gd name="connsiteX140" fmla="*/ 3804112 w 5131897"/>
                <a:gd name="connsiteY140" fmla="*/ 3421380 h 5915502"/>
                <a:gd name="connsiteX141" fmla="*/ 3863167 w 5131897"/>
                <a:gd name="connsiteY141" fmla="*/ 3366135 h 5915502"/>
                <a:gd name="connsiteX142" fmla="*/ 3903172 w 5131897"/>
                <a:gd name="connsiteY142" fmla="*/ 3276600 h 5915502"/>
                <a:gd name="connsiteX143" fmla="*/ 3964132 w 5131897"/>
                <a:gd name="connsiteY143" fmla="*/ 3200400 h 5915502"/>
                <a:gd name="connsiteX144" fmla="*/ 3985087 w 5131897"/>
                <a:gd name="connsiteY144" fmla="*/ 3164205 h 5915502"/>
                <a:gd name="connsiteX145" fmla="*/ 3996517 w 5131897"/>
                <a:gd name="connsiteY145" fmla="*/ 3093720 h 5915502"/>
                <a:gd name="connsiteX146" fmla="*/ 3994612 w 5131897"/>
                <a:gd name="connsiteY146" fmla="*/ 2994660 h 5915502"/>
                <a:gd name="connsiteX147" fmla="*/ 3966037 w 5131897"/>
                <a:gd name="connsiteY147" fmla="*/ 2962275 h 5915502"/>
                <a:gd name="connsiteX148" fmla="*/ 3924127 w 5131897"/>
                <a:gd name="connsiteY148" fmla="*/ 2941320 h 5915502"/>
                <a:gd name="connsiteX149" fmla="*/ 3880312 w 5131897"/>
                <a:gd name="connsiteY149" fmla="*/ 2935605 h 5915502"/>
                <a:gd name="connsiteX150" fmla="*/ 3880312 w 5131897"/>
                <a:gd name="connsiteY150" fmla="*/ 2895600 h 5915502"/>
                <a:gd name="connsiteX151" fmla="*/ 3922222 w 5131897"/>
                <a:gd name="connsiteY151" fmla="*/ 2870835 h 5915502"/>
                <a:gd name="connsiteX152" fmla="*/ 3969847 w 5131897"/>
                <a:gd name="connsiteY152" fmla="*/ 2832735 h 5915502"/>
                <a:gd name="connsiteX153" fmla="*/ 4032712 w 5131897"/>
                <a:gd name="connsiteY153" fmla="*/ 2781300 h 5915502"/>
                <a:gd name="connsiteX154" fmla="*/ 4032712 w 5131897"/>
                <a:gd name="connsiteY154" fmla="*/ 2727960 h 5915502"/>
                <a:gd name="connsiteX155" fmla="*/ 4025092 w 5131897"/>
                <a:gd name="connsiteY155" fmla="*/ 2644140 h 5915502"/>
                <a:gd name="connsiteX156" fmla="*/ 4032712 w 5131897"/>
                <a:gd name="connsiteY156" fmla="*/ 2446020 h 5915502"/>
                <a:gd name="connsiteX157" fmla="*/ 4025092 w 5131897"/>
                <a:gd name="connsiteY157" fmla="*/ 2308860 h 5915502"/>
                <a:gd name="connsiteX158" fmla="*/ 4032712 w 5131897"/>
                <a:gd name="connsiteY158" fmla="*/ 2200275 h 5915502"/>
                <a:gd name="connsiteX159" fmla="*/ 4040332 w 5131897"/>
                <a:gd name="connsiteY159" fmla="*/ 2110740 h 5915502"/>
                <a:gd name="connsiteX160" fmla="*/ 4049857 w 5131897"/>
                <a:gd name="connsiteY160" fmla="*/ 2074545 h 5915502"/>
                <a:gd name="connsiteX161" fmla="*/ 4070812 w 5131897"/>
                <a:gd name="connsiteY161" fmla="*/ 2005965 h 5915502"/>
                <a:gd name="connsiteX162" fmla="*/ 4156537 w 5131897"/>
                <a:gd name="connsiteY162" fmla="*/ 1996440 h 5915502"/>
                <a:gd name="connsiteX163" fmla="*/ 4246072 w 5131897"/>
                <a:gd name="connsiteY163" fmla="*/ 1990725 h 5915502"/>
                <a:gd name="connsiteX164" fmla="*/ 4314652 w 5131897"/>
                <a:gd name="connsiteY164" fmla="*/ 1985010 h 5915502"/>
                <a:gd name="connsiteX165" fmla="*/ 4347037 w 5131897"/>
                <a:gd name="connsiteY165" fmla="*/ 1973580 h 5915502"/>
                <a:gd name="connsiteX166" fmla="*/ 4388947 w 5131897"/>
                <a:gd name="connsiteY166" fmla="*/ 1954530 h 5915502"/>
                <a:gd name="connsiteX167" fmla="*/ 4413712 w 5131897"/>
                <a:gd name="connsiteY167" fmla="*/ 1920240 h 5915502"/>
                <a:gd name="connsiteX168" fmla="*/ 4434667 w 5131897"/>
                <a:gd name="connsiteY168" fmla="*/ 1866900 h 5915502"/>
                <a:gd name="connsiteX169" fmla="*/ 4451812 w 5131897"/>
                <a:gd name="connsiteY169" fmla="*/ 1828800 h 5915502"/>
                <a:gd name="connsiteX170" fmla="*/ 4467052 w 5131897"/>
                <a:gd name="connsiteY170" fmla="*/ 1821180 h 5915502"/>
                <a:gd name="connsiteX171" fmla="*/ 4566112 w 5131897"/>
                <a:gd name="connsiteY171" fmla="*/ 1925955 h 5915502"/>
                <a:gd name="connsiteX172" fmla="*/ 4634692 w 5131897"/>
                <a:gd name="connsiteY172" fmla="*/ 1988820 h 5915502"/>
                <a:gd name="connsiteX173" fmla="*/ 4710892 w 5131897"/>
                <a:gd name="connsiteY173" fmla="*/ 2034540 h 5915502"/>
                <a:gd name="connsiteX174" fmla="*/ 4901392 w 5131897"/>
                <a:gd name="connsiteY174" fmla="*/ 2057400 h 5915502"/>
                <a:gd name="connsiteX175" fmla="*/ 4992832 w 5131897"/>
                <a:gd name="connsiteY175" fmla="*/ 2065020 h 5915502"/>
                <a:gd name="connsiteX176" fmla="*/ 5038552 w 5131897"/>
                <a:gd name="connsiteY176" fmla="*/ 2057400 h 5915502"/>
                <a:gd name="connsiteX177" fmla="*/ 5080462 w 5131897"/>
                <a:gd name="connsiteY177" fmla="*/ 2025015 h 5915502"/>
                <a:gd name="connsiteX178" fmla="*/ 5131897 w 5131897"/>
                <a:gd name="connsiteY178" fmla="*/ 1958340 h 5915502"/>
                <a:gd name="connsiteX179" fmla="*/ 5091892 w 5131897"/>
                <a:gd name="connsiteY179" fmla="*/ 1935480 h 5915502"/>
                <a:gd name="connsiteX180" fmla="*/ 5049982 w 5131897"/>
                <a:gd name="connsiteY180" fmla="*/ 1924050 h 5915502"/>
                <a:gd name="connsiteX181" fmla="*/ 5053792 w 5131897"/>
                <a:gd name="connsiteY181" fmla="*/ 1874520 h 5915502"/>
                <a:gd name="connsiteX182" fmla="*/ 5061412 w 5131897"/>
                <a:gd name="connsiteY182" fmla="*/ 1805940 h 5915502"/>
                <a:gd name="connsiteX183" fmla="*/ 5069032 w 5131897"/>
                <a:gd name="connsiteY183" fmla="*/ 1767840 h 5915502"/>
                <a:gd name="connsiteX184" fmla="*/ 5069032 w 5131897"/>
                <a:gd name="connsiteY184" fmla="*/ 1767840 h 5915502"/>
                <a:gd name="connsiteX185" fmla="*/ 5061412 w 5131897"/>
                <a:gd name="connsiteY185" fmla="*/ 1691640 h 5915502"/>
                <a:gd name="connsiteX186" fmla="*/ 4992832 w 5131897"/>
                <a:gd name="connsiteY186" fmla="*/ 1638300 h 5915502"/>
                <a:gd name="connsiteX187" fmla="*/ 4937587 w 5131897"/>
                <a:gd name="connsiteY187" fmla="*/ 1615440 h 5915502"/>
                <a:gd name="connsiteX188" fmla="*/ 4861387 w 5131897"/>
                <a:gd name="connsiteY188" fmla="*/ 1571625 h 5915502"/>
                <a:gd name="connsiteX189" fmla="*/ 4802332 w 5131897"/>
                <a:gd name="connsiteY189" fmla="*/ 1546860 h 5915502"/>
                <a:gd name="connsiteX190" fmla="*/ 4726132 w 5131897"/>
                <a:gd name="connsiteY190" fmla="*/ 1516380 h 5915502"/>
                <a:gd name="connsiteX191" fmla="*/ 4672792 w 5131897"/>
                <a:gd name="connsiteY191" fmla="*/ 1478280 h 5915502"/>
                <a:gd name="connsiteX192" fmla="*/ 4627072 w 5131897"/>
                <a:gd name="connsiteY192" fmla="*/ 1417320 h 5915502"/>
                <a:gd name="connsiteX193" fmla="*/ 4550872 w 5131897"/>
                <a:gd name="connsiteY193" fmla="*/ 1310640 h 5915502"/>
                <a:gd name="connsiteX194" fmla="*/ 4528012 w 5131897"/>
                <a:gd name="connsiteY194" fmla="*/ 1257300 h 5915502"/>
                <a:gd name="connsiteX195" fmla="*/ 4543252 w 5131897"/>
                <a:gd name="connsiteY195" fmla="*/ 1203960 h 5915502"/>
                <a:gd name="connsiteX196" fmla="*/ 4573732 w 5131897"/>
                <a:gd name="connsiteY196" fmla="*/ 1127760 h 5915502"/>
                <a:gd name="connsiteX197" fmla="*/ 4596592 w 5131897"/>
                <a:gd name="connsiteY197" fmla="*/ 1066800 h 5915502"/>
                <a:gd name="connsiteX198" fmla="*/ 4581352 w 5131897"/>
                <a:gd name="connsiteY198" fmla="*/ 1013460 h 5915502"/>
                <a:gd name="connsiteX199" fmla="*/ 4543252 w 5131897"/>
                <a:gd name="connsiteY199" fmla="*/ 914400 h 5915502"/>
                <a:gd name="connsiteX200" fmla="*/ 4512772 w 5131897"/>
                <a:gd name="connsiteY200" fmla="*/ 853440 h 5915502"/>
                <a:gd name="connsiteX201" fmla="*/ 4505152 w 5131897"/>
                <a:gd name="connsiteY201" fmla="*/ 807720 h 5915502"/>
                <a:gd name="connsiteX202" fmla="*/ 4505152 w 5131897"/>
                <a:gd name="connsiteY202" fmla="*/ 807720 h 5915502"/>
                <a:gd name="connsiteX203" fmla="*/ 4528012 w 5131897"/>
                <a:gd name="connsiteY203" fmla="*/ 723900 h 5915502"/>
                <a:gd name="connsiteX204" fmla="*/ 4528012 w 5131897"/>
                <a:gd name="connsiteY204" fmla="*/ 723900 h 5915502"/>
                <a:gd name="connsiteX205" fmla="*/ 4535632 w 5131897"/>
                <a:gd name="connsiteY205" fmla="*/ 662940 h 5915502"/>
                <a:gd name="connsiteX206" fmla="*/ 4537537 w 5131897"/>
                <a:gd name="connsiteY206" fmla="*/ 640080 h 5915502"/>
                <a:gd name="connsiteX207" fmla="*/ 4444192 w 5131897"/>
                <a:gd name="connsiteY207" fmla="*/ 541020 h 5915502"/>
                <a:gd name="connsiteX208" fmla="*/ 4406092 w 5131897"/>
                <a:gd name="connsiteY208" fmla="*/ 510540 h 5915502"/>
                <a:gd name="connsiteX209" fmla="*/ 4339417 w 5131897"/>
                <a:gd name="connsiteY209" fmla="*/ 445770 h 5915502"/>
                <a:gd name="connsiteX210" fmla="*/ 4251787 w 5131897"/>
                <a:gd name="connsiteY210" fmla="*/ 356235 h 5915502"/>
                <a:gd name="connsiteX211" fmla="*/ 4192732 w 5131897"/>
                <a:gd name="connsiteY211" fmla="*/ 236220 h 5915502"/>
                <a:gd name="connsiteX212" fmla="*/ 4177492 w 5131897"/>
                <a:gd name="connsiteY212" fmla="*/ 175260 h 5915502"/>
                <a:gd name="connsiteX213" fmla="*/ 4154632 w 5131897"/>
                <a:gd name="connsiteY213" fmla="*/ 106680 h 5915502"/>
                <a:gd name="connsiteX214" fmla="*/ 4086052 w 5131897"/>
                <a:gd name="connsiteY214" fmla="*/ 76200 h 5915502"/>
                <a:gd name="connsiteX215" fmla="*/ 4030807 w 5131897"/>
                <a:gd name="connsiteY215" fmla="*/ 51435 h 5915502"/>
                <a:gd name="connsiteX216" fmla="*/ 3933652 w 5131897"/>
                <a:gd name="connsiteY216" fmla="*/ 38100 h 5915502"/>
                <a:gd name="connsiteX217" fmla="*/ 3857452 w 5131897"/>
                <a:gd name="connsiteY217" fmla="*/ 45720 h 5915502"/>
                <a:gd name="connsiteX218" fmla="*/ 3766012 w 5131897"/>
                <a:gd name="connsiteY218" fmla="*/ 76200 h 5915502"/>
                <a:gd name="connsiteX219" fmla="*/ 3666952 w 5131897"/>
                <a:gd name="connsiteY219" fmla="*/ 99060 h 5915502"/>
                <a:gd name="connsiteX220" fmla="*/ 3598372 w 5131897"/>
                <a:gd name="connsiteY220" fmla="*/ 121920 h 5915502"/>
                <a:gd name="connsiteX221" fmla="*/ 3499312 w 5131897"/>
                <a:gd name="connsiteY221" fmla="*/ 152400 h 5915502"/>
                <a:gd name="connsiteX222" fmla="*/ 3377392 w 5131897"/>
                <a:gd name="connsiteY222" fmla="*/ 167640 h 5915502"/>
                <a:gd name="connsiteX223" fmla="*/ 3268807 w 5131897"/>
                <a:gd name="connsiteY223" fmla="*/ 184785 h 5915502"/>
                <a:gd name="connsiteX224" fmla="*/ 3156412 w 5131897"/>
                <a:gd name="connsiteY224" fmla="*/ 213360 h 5915502"/>
                <a:gd name="connsiteX225" fmla="*/ 2981152 w 5131897"/>
                <a:gd name="connsiteY225" fmla="*/ 266700 h 5915502"/>
                <a:gd name="connsiteX226" fmla="*/ 2904952 w 5131897"/>
                <a:gd name="connsiteY226" fmla="*/ 274320 h 5915502"/>
                <a:gd name="connsiteX227" fmla="*/ 2840182 w 5131897"/>
                <a:gd name="connsiteY227" fmla="*/ 285750 h 5915502"/>
                <a:gd name="connsiteX228" fmla="*/ 2790652 w 5131897"/>
                <a:gd name="connsiteY228" fmla="*/ 281940 h 5915502"/>
                <a:gd name="connsiteX229" fmla="*/ 2706832 w 5131897"/>
                <a:gd name="connsiteY229" fmla="*/ 249555 h 5915502"/>
                <a:gd name="connsiteX230" fmla="*/ 2668732 w 5131897"/>
                <a:gd name="connsiteY230" fmla="*/ 217170 h 5915502"/>
                <a:gd name="connsiteX231" fmla="*/ 2623012 w 5131897"/>
                <a:gd name="connsiteY231" fmla="*/ 161925 h 5915502"/>
                <a:gd name="connsiteX232" fmla="*/ 2575387 w 5131897"/>
                <a:gd name="connsiteY232" fmla="*/ 100965 h 5915502"/>
                <a:gd name="connsiteX233" fmla="*/ 2531572 w 5131897"/>
                <a:gd name="connsiteY233" fmla="*/ 68580 h 5915502"/>
                <a:gd name="connsiteX234" fmla="*/ 2417272 w 5131897"/>
                <a:gd name="connsiteY234" fmla="*/ 15240 h 5915502"/>
                <a:gd name="connsiteX235" fmla="*/ 2318212 w 5131897"/>
                <a:gd name="connsiteY235" fmla="*/ 0 h 5915502"/>
                <a:gd name="connsiteX236" fmla="*/ 2264872 w 5131897"/>
                <a:gd name="connsiteY236" fmla="*/ 0 h 5915502"/>
                <a:gd name="connsiteX237" fmla="*/ 2211532 w 5131897"/>
                <a:gd name="connsiteY237" fmla="*/ 15240 h 5915502"/>
                <a:gd name="connsiteX238" fmla="*/ 2181052 w 5131897"/>
                <a:gd name="connsiteY238" fmla="*/ 60960 h 5915502"/>
                <a:gd name="connsiteX239" fmla="*/ 2158192 w 5131897"/>
                <a:gd name="connsiteY239" fmla="*/ 137160 h 5915502"/>
                <a:gd name="connsiteX240" fmla="*/ 2175337 w 5131897"/>
                <a:gd name="connsiteY240" fmla="*/ 203835 h 5915502"/>
                <a:gd name="connsiteX241" fmla="*/ 2232487 w 5131897"/>
                <a:gd name="connsiteY241" fmla="*/ 253365 h 5915502"/>
                <a:gd name="connsiteX242" fmla="*/ 2295352 w 5131897"/>
                <a:gd name="connsiteY242" fmla="*/ 297180 h 5915502"/>
                <a:gd name="connsiteX243" fmla="*/ 2295352 w 5131897"/>
                <a:gd name="connsiteY243" fmla="*/ 297180 h 5915502"/>
                <a:gd name="connsiteX244" fmla="*/ 2363932 w 5131897"/>
                <a:gd name="connsiteY244" fmla="*/ 365760 h 5915502"/>
                <a:gd name="connsiteX245" fmla="*/ 2363932 w 5131897"/>
                <a:gd name="connsiteY245" fmla="*/ 411480 h 5915502"/>
                <a:gd name="connsiteX246" fmla="*/ 2348692 w 5131897"/>
                <a:gd name="connsiteY246" fmla="*/ 441960 h 5915502"/>
                <a:gd name="connsiteX247" fmla="*/ 2302972 w 5131897"/>
                <a:gd name="connsiteY247" fmla="*/ 464820 h 5915502"/>
                <a:gd name="connsiteX248" fmla="*/ 2302972 w 5131897"/>
                <a:gd name="connsiteY248" fmla="*/ 464820 h 5915502"/>
                <a:gd name="connsiteX249" fmla="*/ 2272492 w 5131897"/>
                <a:gd name="connsiteY249" fmla="*/ 579120 h 5915502"/>
                <a:gd name="connsiteX250" fmla="*/ 2249632 w 5131897"/>
                <a:gd name="connsiteY250" fmla="*/ 716280 h 5915502"/>
                <a:gd name="connsiteX251" fmla="*/ 2211532 w 5131897"/>
                <a:gd name="connsiteY251" fmla="*/ 777240 h 5915502"/>
                <a:gd name="connsiteX252" fmla="*/ 2165812 w 5131897"/>
                <a:gd name="connsiteY252" fmla="*/ 800100 h 5915502"/>
                <a:gd name="connsiteX253" fmla="*/ 2104852 w 5131897"/>
                <a:gd name="connsiteY253" fmla="*/ 807720 h 5915502"/>
                <a:gd name="connsiteX254" fmla="*/ 2043892 w 5131897"/>
                <a:gd name="connsiteY254" fmla="*/ 830580 h 5915502"/>
                <a:gd name="connsiteX255" fmla="*/ 2013412 w 5131897"/>
                <a:gd name="connsiteY255" fmla="*/ 861060 h 5915502"/>
                <a:gd name="connsiteX256" fmla="*/ 1967692 w 5131897"/>
                <a:gd name="connsiteY256" fmla="*/ 922020 h 5915502"/>
                <a:gd name="connsiteX257" fmla="*/ 1906732 w 5131897"/>
                <a:gd name="connsiteY257" fmla="*/ 937260 h 5915502"/>
                <a:gd name="connsiteX258" fmla="*/ 1838152 w 5131897"/>
                <a:gd name="connsiteY258" fmla="*/ 960120 h 5915502"/>
                <a:gd name="connsiteX259" fmla="*/ 1731472 w 5131897"/>
                <a:gd name="connsiteY259" fmla="*/ 975360 h 5915502"/>
                <a:gd name="connsiteX260" fmla="*/ 1670512 w 5131897"/>
                <a:gd name="connsiteY260" fmla="*/ 975360 h 5915502"/>
                <a:gd name="connsiteX261" fmla="*/ 1563832 w 5131897"/>
                <a:gd name="connsiteY261" fmla="*/ 944880 h 5915502"/>
                <a:gd name="connsiteX262" fmla="*/ 1434292 w 5131897"/>
                <a:gd name="connsiteY262" fmla="*/ 906780 h 5915502"/>
                <a:gd name="connsiteX263" fmla="*/ 1358092 w 5131897"/>
                <a:gd name="connsiteY263" fmla="*/ 868680 h 5915502"/>
                <a:gd name="connsiteX264" fmla="*/ 1259032 w 5131897"/>
                <a:gd name="connsiteY264" fmla="*/ 809625 h 5915502"/>
                <a:gd name="connsiteX265" fmla="*/ 1192357 w 5131897"/>
                <a:gd name="connsiteY265" fmla="*/ 739140 h 5915502"/>
                <a:gd name="connsiteX266" fmla="*/ 1121872 w 5131897"/>
                <a:gd name="connsiteY266" fmla="*/ 640080 h 5915502"/>
                <a:gd name="connsiteX267" fmla="*/ 1053292 w 5131897"/>
                <a:gd name="connsiteY267" fmla="*/ 632460 h 5915502"/>
                <a:gd name="connsiteX268" fmla="*/ 946612 w 5131897"/>
                <a:gd name="connsiteY268" fmla="*/ 632460 h 5915502"/>
                <a:gd name="connsiteX269" fmla="*/ 870412 w 5131897"/>
                <a:gd name="connsiteY269" fmla="*/ 640080 h 5915502"/>
                <a:gd name="connsiteX270" fmla="*/ 733252 w 5131897"/>
                <a:gd name="connsiteY270" fmla="*/ 655320 h 5915502"/>
                <a:gd name="connsiteX271" fmla="*/ 643717 w 5131897"/>
                <a:gd name="connsiteY271" fmla="*/ 668655 h 5915502"/>
                <a:gd name="connsiteX272" fmla="*/ 565612 w 5131897"/>
                <a:gd name="connsiteY272" fmla="*/ 693420 h 5915502"/>
                <a:gd name="connsiteX273" fmla="*/ 519892 w 5131897"/>
                <a:gd name="connsiteY273" fmla="*/ 708660 h 5915502"/>
                <a:gd name="connsiteX274" fmla="*/ 489412 w 5131897"/>
                <a:gd name="connsiteY274" fmla="*/ 771525 h 5915502"/>
                <a:gd name="connsiteX275" fmla="*/ 519892 w 5131897"/>
                <a:gd name="connsiteY275" fmla="*/ 822960 h 5915502"/>
                <a:gd name="connsiteX276" fmla="*/ 565612 w 5131897"/>
                <a:gd name="connsiteY276" fmla="*/ 861060 h 5915502"/>
                <a:gd name="connsiteX277" fmla="*/ 611332 w 5131897"/>
                <a:gd name="connsiteY277" fmla="*/ 899160 h 5915502"/>
                <a:gd name="connsiteX278" fmla="*/ 641812 w 5131897"/>
                <a:gd name="connsiteY278" fmla="*/ 952500 h 5915502"/>
                <a:gd name="connsiteX279" fmla="*/ 639907 w 5131897"/>
                <a:gd name="connsiteY279" fmla="*/ 994410 h 5915502"/>
                <a:gd name="connsiteX280" fmla="*/ 605617 w 5131897"/>
                <a:gd name="connsiteY280" fmla="*/ 1057275 h 5915502"/>
                <a:gd name="connsiteX0" fmla="*/ 605617 w 5131897"/>
                <a:gd name="connsiteY0" fmla="*/ 1057275 h 5972435"/>
                <a:gd name="connsiteX1" fmla="*/ 537037 w 5131897"/>
                <a:gd name="connsiteY1" fmla="*/ 1127760 h 5972435"/>
                <a:gd name="connsiteX2" fmla="*/ 504652 w 5131897"/>
                <a:gd name="connsiteY2" fmla="*/ 1175385 h 5972435"/>
                <a:gd name="connsiteX3" fmla="*/ 489412 w 5131897"/>
                <a:gd name="connsiteY3" fmla="*/ 1249680 h 5972435"/>
                <a:gd name="connsiteX4" fmla="*/ 466552 w 5131897"/>
                <a:gd name="connsiteY4" fmla="*/ 1325880 h 5972435"/>
                <a:gd name="connsiteX5" fmla="*/ 458932 w 5131897"/>
                <a:gd name="connsiteY5" fmla="*/ 1386840 h 5972435"/>
                <a:gd name="connsiteX6" fmla="*/ 443692 w 5131897"/>
                <a:gd name="connsiteY6" fmla="*/ 1463040 h 5972435"/>
                <a:gd name="connsiteX7" fmla="*/ 436072 w 5131897"/>
                <a:gd name="connsiteY7" fmla="*/ 1516380 h 5972435"/>
                <a:gd name="connsiteX8" fmla="*/ 405592 w 5131897"/>
                <a:gd name="connsiteY8" fmla="*/ 1584960 h 5972435"/>
                <a:gd name="connsiteX9" fmla="*/ 359872 w 5131897"/>
                <a:gd name="connsiteY9" fmla="*/ 1684020 h 5972435"/>
                <a:gd name="connsiteX10" fmla="*/ 321772 w 5131897"/>
                <a:gd name="connsiteY10" fmla="*/ 1729740 h 5972435"/>
                <a:gd name="connsiteX11" fmla="*/ 293197 w 5131897"/>
                <a:gd name="connsiteY11" fmla="*/ 1773555 h 5972435"/>
                <a:gd name="connsiteX12" fmla="*/ 255097 w 5131897"/>
                <a:gd name="connsiteY12" fmla="*/ 1828800 h 5972435"/>
                <a:gd name="connsiteX13" fmla="*/ 205567 w 5131897"/>
                <a:gd name="connsiteY13" fmla="*/ 1884045 h 5972435"/>
                <a:gd name="connsiteX14" fmla="*/ 154132 w 5131897"/>
                <a:gd name="connsiteY14" fmla="*/ 1927860 h 5972435"/>
                <a:gd name="connsiteX15" fmla="*/ 123652 w 5131897"/>
                <a:gd name="connsiteY15" fmla="*/ 2011680 h 5972435"/>
                <a:gd name="connsiteX16" fmla="*/ 108412 w 5131897"/>
                <a:gd name="connsiteY16" fmla="*/ 2080260 h 5972435"/>
                <a:gd name="connsiteX17" fmla="*/ 85552 w 5131897"/>
                <a:gd name="connsiteY17" fmla="*/ 2156460 h 5972435"/>
                <a:gd name="connsiteX18" fmla="*/ 77932 w 5131897"/>
                <a:gd name="connsiteY18" fmla="*/ 2202180 h 5972435"/>
                <a:gd name="connsiteX19" fmla="*/ 0 w 5131897"/>
                <a:gd name="connsiteY19" fmla="*/ 2286865 h 5972435"/>
                <a:gd name="connsiteX20" fmla="*/ 96548 w 5131897"/>
                <a:gd name="connsiteY20" fmla="*/ 2346137 h 5972435"/>
                <a:gd name="connsiteX21" fmla="*/ 143957 w 5131897"/>
                <a:gd name="connsiteY21" fmla="*/ 2377439 h 5972435"/>
                <a:gd name="connsiteX22" fmla="*/ 201541 w 5131897"/>
                <a:gd name="connsiteY22" fmla="*/ 2431647 h 5972435"/>
                <a:gd name="connsiteX23" fmla="*/ 259125 w 5131897"/>
                <a:gd name="connsiteY23" fmla="*/ 2475678 h 5972435"/>
                <a:gd name="connsiteX24" fmla="*/ 314152 w 5131897"/>
                <a:gd name="connsiteY24" fmla="*/ 2499360 h 5972435"/>
                <a:gd name="connsiteX25" fmla="*/ 413213 w 5131897"/>
                <a:gd name="connsiteY25" fmla="*/ 2529840 h 5972435"/>
                <a:gd name="connsiteX26" fmla="*/ 474172 w 5131897"/>
                <a:gd name="connsiteY26" fmla="*/ 2590800 h 5972435"/>
                <a:gd name="connsiteX27" fmla="*/ 504652 w 5131897"/>
                <a:gd name="connsiteY27" fmla="*/ 2682240 h 5972435"/>
                <a:gd name="connsiteX28" fmla="*/ 504652 w 5131897"/>
                <a:gd name="connsiteY28" fmla="*/ 2842260 h 5972435"/>
                <a:gd name="connsiteX29" fmla="*/ 481792 w 5131897"/>
                <a:gd name="connsiteY29" fmla="*/ 2918460 h 5972435"/>
                <a:gd name="connsiteX30" fmla="*/ 481792 w 5131897"/>
                <a:gd name="connsiteY30" fmla="*/ 2918460 h 5972435"/>
                <a:gd name="connsiteX31" fmla="*/ 428452 w 5131897"/>
                <a:gd name="connsiteY31" fmla="*/ 3078480 h 5972435"/>
                <a:gd name="connsiteX32" fmla="*/ 397972 w 5131897"/>
                <a:gd name="connsiteY32" fmla="*/ 3139440 h 5972435"/>
                <a:gd name="connsiteX33" fmla="*/ 359872 w 5131897"/>
                <a:gd name="connsiteY33" fmla="*/ 3208020 h 5972435"/>
                <a:gd name="connsiteX34" fmla="*/ 337012 w 5131897"/>
                <a:gd name="connsiteY34" fmla="*/ 3291840 h 5972435"/>
                <a:gd name="connsiteX35" fmla="*/ 314152 w 5131897"/>
                <a:gd name="connsiteY35" fmla="*/ 3307080 h 5972435"/>
                <a:gd name="connsiteX36" fmla="*/ 329392 w 5131897"/>
                <a:gd name="connsiteY36" fmla="*/ 3360420 h 5972435"/>
                <a:gd name="connsiteX37" fmla="*/ 321772 w 5131897"/>
                <a:gd name="connsiteY37" fmla="*/ 3436620 h 5972435"/>
                <a:gd name="connsiteX38" fmla="*/ 321772 w 5131897"/>
                <a:gd name="connsiteY38" fmla="*/ 3512820 h 5972435"/>
                <a:gd name="connsiteX39" fmla="*/ 344632 w 5131897"/>
                <a:gd name="connsiteY39" fmla="*/ 3566160 h 5972435"/>
                <a:gd name="connsiteX40" fmla="*/ 397972 w 5131897"/>
                <a:gd name="connsiteY40" fmla="*/ 3604260 h 5972435"/>
                <a:gd name="connsiteX41" fmla="*/ 512272 w 5131897"/>
                <a:gd name="connsiteY41" fmla="*/ 3611880 h 5972435"/>
                <a:gd name="connsiteX42" fmla="*/ 588472 w 5131897"/>
                <a:gd name="connsiteY42" fmla="*/ 3611880 h 5972435"/>
                <a:gd name="connsiteX43" fmla="*/ 679912 w 5131897"/>
                <a:gd name="connsiteY43" fmla="*/ 3619500 h 5972435"/>
                <a:gd name="connsiteX44" fmla="*/ 718012 w 5131897"/>
                <a:gd name="connsiteY44" fmla="*/ 3749040 h 5972435"/>
                <a:gd name="connsiteX45" fmla="*/ 748492 w 5131897"/>
                <a:gd name="connsiteY45" fmla="*/ 3817620 h 5972435"/>
                <a:gd name="connsiteX46" fmla="*/ 794212 w 5131897"/>
                <a:gd name="connsiteY46" fmla="*/ 3863340 h 5972435"/>
                <a:gd name="connsiteX47" fmla="*/ 878032 w 5131897"/>
                <a:gd name="connsiteY47" fmla="*/ 3924300 h 5972435"/>
                <a:gd name="connsiteX48" fmla="*/ 921197 w 5131897"/>
                <a:gd name="connsiteY48" fmla="*/ 4020848 h 5972435"/>
                <a:gd name="connsiteX49" fmla="*/ 1054981 w 5131897"/>
                <a:gd name="connsiteY49" fmla="*/ 4140257 h 5972435"/>
                <a:gd name="connsiteX50" fmla="*/ 1186210 w 5131897"/>
                <a:gd name="connsiteY50" fmla="*/ 4195288 h 5972435"/>
                <a:gd name="connsiteX51" fmla="*/ 1277216 w 5131897"/>
                <a:gd name="connsiteY51" fmla="*/ 4245206 h 5972435"/>
                <a:gd name="connsiteX52" fmla="*/ 1377531 w 5131897"/>
                <a:gd name="connsiteY52" fmla="*/ 4436528 h 5972435"/>
                <a:gd name="connsiteX53" fmla="*/ 1436803 w 5131897"/>
                <a:gd name="connsiteY53" fmla="*/ 4568624 h 5972435"/>
                <a:gd name="connsiteX54" fmla="*/ 1487632 w 5131897"/>
                <a:gd name="connsiteY54" fmla="*/ 4663440 h 5972435"/>
                <a:gd name="connsiteX55" fmla="*/ 1490187 w 5131897"/>
                <a:gd name="connsiteY55" fmla="*/ 4864939 h 5972435"/>
                <a:gd name="connsiteX56" fmla="*/ 1465638 w 5131897"/>
                <a:gd name="connsiteY56" fmla="*/ 5031800 h 5972435"/>
                <a:gd name="connsiteX57" fmla="*/ 1453819 w 5131897"/>
                <a:gd name="connsiteY57" fmla="*/ 5119860 h 5972435"/>
                <a:gd name="connsiteX58" fmla="*/ 1382466 w 5131897"/>
                <a:gd name="connsiteY58" fmla="*/ 5210695 h 5972435"/>
                <a:gd name="connsiteX59" fmla="*/ 1324668 w 5131897"/>
                <a:gd name="connsiteY59" fmla="*/ 5256198 h 5972435"/>
                <a:gd name="connsiteX60" fmla="*/ 1398097 w 5131897"/>
                <a:gd name="connsiteY60" fmla="*/ 5313523 h 5972435"/>
                <a:gd name="connsiteX61" fmla="*/ 1502050 w 5131897"/>
                <a:gd name="connsiteY61" fmla="*/ 5334911 h 5972435"/>
                <a:gd name="connsiteX62" fmla="*/ 1662892 w 5131897"/>
                <a:gd name="connsiteY62" fmla="*/ 5290878 h 5972435"/>
                <a:gd name="connsiteX63" fmla="*/ 1745024 w 5131897"/>
                <a:gd name="connsiteY63" fmla="*/ 5277327 h 5972435"/>
                <a:gd name="connsiteX64" fmla="*/ 1813169 w 5131897"/>
                <a:gd name="connsiteY64" fmla="*/ 5295121 h 5972435"/>
                <a:gd name="connsiteX65" fmla="*/ 1869455 w 5131897"/>
                <a:gd name="connsiteY65" fmla="*/ 5354349 h 5972435"/>
                <a:gd name="connsiteX66" fmla="*/ 1930414 w 5131897"/>
                <a:gd name="connsiteY66" fmla="*/ 5449989 h 5972435"/>
                <a:gd name="connsiteX67" fmla="*/ 1959206 w 5131897"/>
                <a:gd name="connsiteY67" fmla="*/ 5553290 h 5972435"/>
                <a:gd name="connsiteX68" fmla="*/ 2005792 w 5131897"/>
                <a:gd name="connsiteY68" fmla="*/ 5608320 h 5972435"/>
                <a:gd name="connsiteX69" fmla="*/ 2005792 w 5131897"/>
                <a:gd name="connsiteY69" fmla="*/ 5608321 h 5972435"/>
                <a:gd name="connsiteX70" fmla="*/ 2012113 w 5131897"/>
                <a:gd name="connsiteY70" fmla="*/ 5701880 h 5972435"/>
                <a:gd name="connsiteX71" fmla="*/ 2089612 w 5131897"/>
                <a:gd name="connsiteY71" fmla="*/ 5631180 h 5972435"/>
                <a:gd name="connsiteX72" fmla="*/ 2142952 w 5131897"/>
                <a:gd name="connsiteY72" fmla="*/ 5593080 h 5972435"/>
                <a:gd name="connsiteX73" fmla="*/ 2173432 w 5131897"/>
                <a:gd name="connsiteY73" fmla="*/ 5539740 h 5972435"/>
                <a:gd name="connsiteX74" fmla="*/ 2229328 w 5131897"/>
                <a:gd name="connsiteY74" fmla="*/ 5521989 h 5972435"/>
                <a:gd name="connsiteX75" fmla="*/ 2302972 w 5131897"/>
                <a:gd name="connsiteY75" fmla="*/ 5517788 h 5972435"/>
                <a:gd name="connsiteX76" fmla="*/ 2377485 w 5131897"/>
                <a:gd name="connsiteY76" fmla="*/ 5534717 h 5972435"/>
                <a:gd name="connsiteX77" fmla="*/ 2508063 w 5131897"/>
                <a:gd name="connsiteY77" fmla="*/ 5608579 h 5972435"/>
                <a:gd name="connsiteX78" fmla="*/ 2568807 w 5131897"/>
                <a:gd name="connsiteY78" fmla="*/ 5670146 h 5972435"/>
                <a:gd name="connsiteX79" fmla="*/ 2611582 w 5131897"/>
                <a:gd name="connsiteY79" fmla="*/ 5774055 h 5972435"/>
                <a:gd name="connsiteX80" fmla="*/ 2622362 w 5131897"/>
                <a:gd name="connsiteY80" fmla="*/ 5915502 h 5972435"/>
                <a:gd name="connsiteX81" fmla="*/ 2735406 w 5131897"/>
                <a:gd name="connsiteY81" fmla="*/ 5972435 h 5972435"/>
                <a:gd name="connsiteX82" fmla="*/ 2790652 w 5131897"/>
                <a:gd name="connsiteY82" fmla="*/ 5897880 h 5972435"/>
                <a:gd name="connsiteX83" fmla="*/ 2872567 w 5131897"/>
                <a:gd name="connsiteY83" fmla="*/ 5842635 h 5972435"/>
                <a:gd name="connsiteX84" fmla="*/ 2958292 w 5131897"/>
                <a:gd name="connsiteY84" fmla="*/ 5699760 h 5972435"/>
                <a:gd name="connsiteX85" fmla="*/ 2996392 w 5131897"/>
                <a:gd name="connsiteY85" fmla="*/ 5638800 h 5972435"/>
                <a:gd name="connsiteX86" fmla="*/ 3019252 w 5131897"/>
                <a:gd name="connsiteY86" fmla="*/ 5585460 h 5972435"/>
                <a:gd name="connsiteX87" fmla="*/ 3049732 w 5131897"/>
                <a:gd name="connsiteY87" fmla="*/ 5562600 h 5972435"/>
                <a:gd name="connsiteX88" fmla="*/ 3118312 w 5131897"/>
                <a:gd name="connsiteY88" fmla="*/ 5547360 h 5972435"/>
                <a:gd name="connsiteX89" fmla="*/ 3171652 w 5131897"/>
                <a:gd name="connsiteY89" fmla="*/ 5554980 h 5972435"/>
                <a:gd name="connsiteX90" fmla="*/ 3217372 w 5131897"/>
                <a:gd name="connsiteY90" fmla="*/ 5547360 h 5972435"/>
                <a:gd name="connsiteX91" fmla="*/ 3240232 w 5131897"/>
                <a:gd name="connsiteY91" fmla="*/ 5513070 h 5972435"/>
                <a:gd name="connsiteX92" fmla="*/ 3247852 w 5131897"/>
                <a:gd name="connsiteY92" fmla="*/ 5379720 h 5972435"/>
                <a:gd name="connsiteX93" fmla="*/ 3232612 w 5131897"/>
                <a:gd name="connsiteY93" fmla="*/ 5318760 h 5972435"/>
                <a:gd name="connsiteX94" fmla="*/ 3202132 w 5131897"/>
                <a:gd name="connsiteY94" fmla="*/ 5234940 h 5972435"/>
                <a:gd name="connsiteX95" fmla="*/ 3186892 w 5131897"/>
                <a:gd name="connsiteY95" fmla="*/ 5204460 h 5972435"/>
                <a:gd name="connsiteX96" fmla="*/ 3133552 w 5131897"/>
                <a:gd name="connsiteY96" fmla="*/ 5189220 h 5972435"/>
                <a:gd name="connsiteX97" fmla="*/ 3095452 w 5131897"/>
                <a:gd name="connsiteY97" fmla="*/ 5204460 h 5972435"/>
                <a:gd name="connsiteX98" fmla="*/ 3072592 w 5131897"/>
                <a:gd name="connsiteY98" fmla="*/ 5173980 h 5972435"/>
                <a:gd name="connsiteX99" fmla="*/ 3103072 w 5131897"/>
                <a:gd name="connsiteY99" fmla="*/ 5097780 h 5972435"/>
                <a:gd name="connsiteX100" fmla="*/ 3154507 w 5131897"/>
                <a:gd name="connsiteY100" fmla="*/ 5015865 h 5972435"/>
                <a:gd name="connsiteX101" fmla="*/ 3198322 w 5131897"/>
                <a:gd name="connsiteY101" fmla="*/ 4958715 h 5972435"/>
                <a:gd name="connsiteX102" fmla="*/ 3232612 w 5131897"/>
                <a:gd name="connsiteY102" fmla="*/ 4930140 h 5972435"/>
                <a:gd name="connsiteX103" fmla="*/ 3245947 w 5131897"/>
                <a:gd name="connsiteY103" fmla="*/ 4884420 h 5972435"/>
                <a:gd name="connsiteX104" fmla="*/ 3240232 w 5131897"/>
                <a:gd name="connsiteY104" fmla="*/ 4823460 h 5972435"/>
                <a:gd name="connsiteX105" fmla="*/ 3263092 w 5131897"/>
                <a:gd name="connsiteY105" fmla="*/ 4808220 h 5972435"/>
                <a:gd name="connsiteX106" fmla="*/ 3316432 w 5131897"/>
                <a:gd name="connsiteY106" fmla="*/ 4831080 h 5972435"/>
                <a:gd name="connsiteX107" fmla="*/ 3415492 w 5131897"/>
                <a:gd name="connsiteY107" fmla="*/ 4892040 h 5972435"/>
                <a:gd name="connsiteX108" fmla="*/ 3461212 w 5131897"/>
                <a:gd name="connsiteY108" fmla="*/ 4922520 h 5972435"/>
                <a:gd name="connsiteX109" fmla="*/ 3506932 w 5131897"/>
                <a:gd name="connsiteY109" fmla="*/ 4922520 h 5972435"/>
                <a:gd name="connsiteX110" fmla="*/ 3537412 w 5131897"/>
                <a:gd name="connsiteY110" fmla="*/ 4907280 h 5972435"/>
                <a:gd name="connsiteX111" fmla="*/ 3522172 w 5131897"/>
                <a:gd name="connsiteY111" fmla="*/ 4853940 h 5972435"/>
                <a:gd name="connsiteX112" fmla="*/ 3514552 w 5131897"/>
                <a:gd name="connsiteY112" fmla="*/ 4792980 h 5972435"/>
                <a:gd name="connsiteX113" fmla="*/ 3501217 w 5131897"/>
                <a:gd name="connsiteY113" fmla="*/ 4606290 h 5972435"/>
                <a:gd name="connsiteX114" fmla="*/ 3522172 w 5131897"/>
                <a:gd name="connsiteY114" fmla="*/ 4518660 h 5972435"/>
                <a:gd name="connsiteX115" fmla="*/ 3552652 w 5131897"/>
                <a:gd name="connsiteY115" fmla="*/ 4465320 h 5972435"/>
                <a:gd name="connsiteX116" fmla="*/ 3619327 w 5131897"/>
                <a:gd name="connsiteY116" fmla="*/ 4419600 h 5972435"/>
                <a:gd name="connsiteX117" fmla="*/ 3695527 w 5131897"/>
                <a:gd name="connsiteY117" fmla="*/ 4339590 h 5972435"/>
                <a:gd name="connsiteX118" fmla="*/ 3739342 w 5131897"/>
                <a:gd name="connsiteY118" fmla="*/ 4274820 h 5972435"/>
                <a:gd name="connsiteX119" fmla="*/ 3750772 w 5131897"/>
                <a:gd name="connsiteY119" fmla="*/ 4213860 h 5972435"/>
                <a:gd name="connsiteX120" fmla="*/ 3743152 w 5131897"/>
                <a:gd name="connsiteY120" fmla="*/ 4130040 h 5972435"/>
                <a:gd name="connsiteX121" fmla="*/ 3750772 w 5131897"/>
                <a:gd name="connsiteY121" fmla="*/ 4044315 h 5972435"/>
                <a:gd name="connsiteX122" fmla="*/ 3756487 w 5131897"/>
                <a:gd name="connsiteY122" fmla="*/ 3947160 h 5972435"/>
                <a:gd name="connsiteX123" fmla="*/ 3760297 w 5131897"/>
                <a:gd name="connsiteY123" fmla="*/ 3830955 h 5972435"/>
                <a:gd name="connsiteX124" fmla="*/ 3743152 w 5131897"/>
                <a:gd name="connsiteY124" fmla="*/ 3764280 h 5972435"/>
                <a:gd name="connsiteX125" fmla="*/ 3720292 w 5131897"/>
                <a:gd name="connsiteY125" fmla="*/ 3726180 h 5972435"/>
                <a:gd name="connsiteX126" fmla="*/ 3712672 w 5131897"/>
                <a:gd name="connsiteY126" fmla="*/ 3665220 h 5972435"/>
                <a:gd name="connsiteX127" fmla="*/ 3697432 w 5131897"/>
                <a:gd name="connsiteY127" fmla="*/ 3642360 h 5972435"/>
                <a:gd name="connsiteX128" fmla="*/ 3651712 w 5131897"/>
                <a:gd name="connsiteY128" fmla="*/ 3669030 h 5972435"/>
                <a:gd name="connsiteX129" fmla="*/ 3598372 w 5131897"/>
                <a:gd name="connsiteY129" fmla="*/ 3709035 h 5972435"/>
                <a:gd name="connsiteX130" fmla="*/ 3552652 w 5131897"/>
                <a:gd name="connsiteY130" fmla="*/ 3764280 h 5972435"/>
                <a:gd name="connsiteX131" fmla="*/ 3529792 w 5131897"/>
                <a:gd name="connsiteY131" fmla="*/ 3787140 h 5972435"/>
                <a:gd name="connsiteX132" fmla="*/ 3529792 w 5131897"/>
                <a:gd name="connsiteY132" fmla="*/ 3787140 h 5972435"/>
                <a:gd name="connsiteX133" fmla="*/ 3415492 w 5131897"/>
                <a:gd name="connsiteY133" fmla="*/ 3749040 h 5972435"/>
                <a:gd name="connsiteX134" fmla="*/ 3392632 w 5131897"/>
                <a:gd name="connsiteY134" fmla="*/ 3680460 h 5972435"/>
                <a:gd name="connsiteX135" fmla="*/ 3430732 w 5131897"/>
                <a:gd name="connsiteY135" fmla="*/ 3589020 h 5972435"/>
                <a:gd name="connsiteX136" fmla="*/ 3487882 w 5131897"/>
                <a:gd name="connsiteY136" fmla="*/ 3528060 h 5972435"/>
                <a:gd name="connsiteX137" fmla="*/ 3545032 w 5131897"/>
                <a:gd name="connsiteY137" fmla="*/ 3482340 h 5972435"/>
                <a:gd name="connsiteX138" fmla="*/ 3613612 w 5131897"/>
                <a:gd name="connsiteY138" fmla="*/ 3457575 h 5972435"/>
                <a:gd name="connsiteX139" fmla="*/ 3720292 w 5131897"/>
                <a:gd name="connsiteY139" fmla="*/ 3451860 h 5972435"/>
                <a:gd name="connsiteX140" fmla="*/ 3804112 w 5131897"/>
                <a:gd name="connsiteY140" fmla="*/ 3421380 h 5972435"/>
                <a:gd name="connsiteX141" fmla="*/ 3863167 w 5131897"/>
                <a:gd name="connsiteY141" fmla="*/ 3366135 h 5972435"/>
                <a:gd name="connsiteX142" fmla="*/ 3903172 w 5131897"/>
                <a:gd name="connsiteY142" fmla="*/ 3276600 h 5972435"/>
                <a:gd name="connsiteX143" fmla="*/ 3964132 w 5131897"/>
                <a:gd name="connsiteY143" fmla="*/ 3200400 h 5972435"/>
                <a:gd name="connsiteX144" fmla="*/ 3985087 w 5131897"/>
                <a:gd name="connsiteY144" fmla="*/ 3164205 h 5972435"/>
                <a:gd name="connsiteX145" fmla="*/ 3996517 w 5131897"/>
                <a:gd name="connsiteY145" fmla="*/ 3093720 h 5972435"/>
                <a:gd name="connsiteX146" fmla="*/ 3994612 w 5131897"/>
                <a:gd name="connsiteY146" fmla="*/ 2994660 h 5972435"/>
                <a:gd name="connsiteX147" fmla="*/ 3966037 w 5131897"/>
                <a:gd name="connsiteY147" fmla="*/ 2962275 h 5972435"/>
                <a:gd name="connsiteX148" fmla="*/ 3924127 w 5131897"/>
                <a:gd name="connsiteY148" fmla="*/ 2941320 h 5972435"/>
                <a:gd name="connsiteX149" fmla="*/ 3880312 w 5131897"/>
                <a:gd name="connsiteY149" fmla="*/ 2935605 h 5972435"/>
                <a:gd name="connsiteX150" fmla="*/ 3880312 w 5131897"/>
                <a:gd name="connsiteY150" fmla="*/ 2895600 h 5972435"/>
                <a:gd name="connsiteX151" fmla="*/ 3922222 w 5131897"/>
                <a:gd name="connsiteY151" fmla="*/ 2870835 h 5972435"/>
                <a:gd name="connsiteX152" fmla="*/ 3969847 w 5131897"/>
                <a:gd name="connsiteY152" fmla="*/ 2832735 h 5972435"/>
                <a:gd name="connsiteX153" fmla="*/ 4032712 w 5131897"/>
                <a:gd name="connsiteY153" fmla="*/ 2781300 h 5972435"/>
                <a:gd name="connsiteX154" fmla="*/ 4032712 w 5131897"/>
                <a:gd name="connsiteY154" fmla="*/ 2727960 h 5972435"/>
                <a:gd name="connsiteX155" fmla="*/ 4025092 w 5131897"/>
                <a:gd name="connsiteY155" fmla="*/ 2644140 h 5972435"/>
                <a:gd name="connsiteX156" fmla="*/ 4032712 w 5131897"/>
                <a:gd name="connsiteY156" fmla="*/ 2446020 h 5972435"/>
                <a:gd name="connsiteX157" fmla="*/ 4025092 w 5131897"/>
                <a:gd name="connsiteY157" fmla="*/ 2308860 h 5972435"/>
                <a:gd name="connsiteX158" fmla="*/ 4032712 w 5131897"/>
                <a:gd name="connsiteY158" fmla="*/ 2200275 h 5972435"/>
                <a:gd name="connsiteX159" fmla="*/ 4040332 w 5131897"/>
                <a:gd name="connsiteY159" fmla="*/ 2110740 h 5972435"/>
                <a:gd name="connsiteX160" fmla="*/ 4049857 w 5131897"/>
                <a:gd name="connsiteY160" fmla="*/ 2074545 h 5972435"/>
                <a:gd name="connsiteX161" fmla="*/ 4070812 w 5131897"/>
                <a:gd name="connsiteY161" fmla="*/ 2005965 h 5972435"/>
                <a:gd name="connsiteX162" fmla="*/ 4156537 w 5131897"/>
                <a:gd name="connsiteY162" fmla="*/ 1996440 h 5972435"/>
                <a:gd name="connsiteX163" fmla="*/ 4246072 w 5131897"/>
                <a:gd name="connsiteY163" fmla="*/ 1990725 h 5972435"/>
                <a:gd name="connsiteX164" fmla="*/ 4314652 w 5131897"/>
                <a:gd name="connsiteY164" fmla="*/ 1985010 h 5972435"/>
                <a:gd name="connsiteX165" fmla="*/ 4347037 w 5131897"/>
                <a:gd name="connsiteY165" fmla="*/ 1973580 h 5972435"/>
                <a:gd name="connsiteX166" fmla="*/ 4388947 w 5131897"/>
                <a:gd name="connsiteY166" fmla="*/ 1954530 h 5972435"/>
                <a:gd name="connsiteX167" fmla="*/ 4413712 w 5131897"/>
                <a:gd name="connsiteY167" fmla="*/ 1920240 h 5972435"/>
                <a:gd name="connsiteX168" fmla="*/ 4434667 w 5131897"/>
                <a:gd name="connsiteY168" fmla="*/ 1866900 h 5972435"/>
                <a:gd name="connsiteX169" fmla="*/ 4451812 w 5131897"/>
                <a:gd name="connsiteY169" fmla="*/ 1828800 h 5972435"/>
                <a:gd name="connsiteX170" fmla="*/ 4467052 w 5131897"/>
                <a:gd name="connsiteY170" fmla="*/ 1821180 h 5972435"/>
                <a:gd name="connsiteX171" fmla="*/ 4566112 w 5131897"/>
                <a:gd name="connsiteY171" fmla="*/ 1925955 h 5972435"/>
                <a:gd name="connsiteX172" fmla="*/ 4634692 w 5131897"/>
                <a:gd name="connsiteY172" fmla="*/ 1988820 h 5972435"/>
                <a:gd name="connsiteX173" fmla="*/ 4710892 w 5131897"/>
                <a:gd name="connsiteY173" fmla="*/ 2034540 h 5972435"/>
                <a:gd name="connsiteX174" fmla="*/ 4901392 w 5131897"/>
                <a:gd name="connsiteY174" fmla="*/ 2057400 h 5972435"/>
                <a:gd name="connsiteX175" fmla="*/ 4992832 w 5131897"/>
                <a:gd name="connsiteY175" fmla="*/ 2065020 h 5972435"/>
                <a:gd name="connsiteX176" fmla="*/ 5038552 w 5131897"/>
                <a:gd name="connsiteY176" fmla="*/ 2057400 h 5972435"/>
                <a:gd name="connsiteX177" fmla="*/ 5080462 w 5131897"/>
                <a:gd name="connsiteY177" fmla="*/ 2025015 h 5972435"/>
                <a:gd name="connsiteX178" fmla="*/ 5131897 w 5131897"/>
                <a:gd name="connsiteY178" fmla="*/ 1958340 h 5972435"/>
                <a:gd name="connsiteX179" fmla="*/ 5091892 w 5131897"/>
                <a:gd name="connsiteY179" fmla="*/ 1935480 h 5972435"/>
                <a:gd name="connsiteX180" fmla="*/ 5049982 w 5131897"/>
                <a:gd name="connsiteY180" fmla="*/ 1924050 h 5972435"/>
                <a:gd name="connsiteX181" fmla="*/ 5053792 w 5131897"/>
                <a:gd name="connsiteY181" fmla="*/ 1874520 h 5972435"/>
                <a:gd name="connsiteX182" fmla="*/ 5061412 w 5131897"/>
                <a:gd name="connsiteY182" fmla="*/ 1805940 h 5972435"/>
                <a:gd name="connsiteX183" fmla="*/ 5069032 w 5131897"/>
                <a:gd name="connsiteY183" fmla="*/ 1767840 h 5972435"/>
                <a:gd name="connsiteX184" fmla="*/ 5069032 w 5131897"/>
                <a:gd name="connsiteY184" fmla="*/ 1767840 h 5972435"/>
                <a:gd name="connsiteX185" fmla="*/ 5061412 w 5131897"/>
                <a:gd name="connsiteY185" fmla="*/ 1691640 h 5972435"/>
                <a:gd name="connsiteX186" fmla="*/ 4992832 w 5131897"/>
                <a:gd name="connsiteY186" fmla="*/ 1638300 h 5972435"/>
                <a:gd name="connsiteX187" fmla="*/ 4937587 w 5131897"/>
                <a:gd name="connsiteY187" fmla="*/ 1615440 h 5972435"/>
                <a:gd name="connsiteX188" fmla="*/ 4861387 w 5131897"/>
                <a:gd name="connsiteY188" fmla="*/ 1571625 h 5972435"/>
                <a:gd name="connsiteX189" fmla="*/ 4802332 w 5131897"/>
                <a:gd name="connsiteY189" fmla="*/ 1546860 h 5972435"/>
                <a:gd name="connsiteX190" fmla="*/ 4726132 w 5131897"/>
                <a:gd name="connsiteY190" fmla="*/ 1516380 h 5972435"/>
                <a:gd name="connsiteX191" fmla="*/ 4672792 w 5131897"/>
                <a:gd name="connsiteY191" fmla="*/ 1478280 h 5972435"/>
                <a:gd name="connsiteX192" fmla="*/ 4627072 w 5131897"/>
                <a:gd name="connsiteY192" fmla="*/ 1417320 h 5972435"/>
                <a:gd name="connsiteX193" fmla="*/ 4550872 w 5131897"/>
                <a:gd name="connsiteY193" fmla="*/ 1310640 h 5972435"/>
                <a:gd name="connsiteX194" fmla="*/ 4528012 w 5131897"/>
                <a:gd name="connsiteY194" fmla="*/ 1257300 h 5972435"/>
                <a:gd name="connsiteX195" fmla="*/ 4543252 w 5131897"/>
                <a:gd name="connsiteY195" fmla="*/ 1203960 h 5972435"/>
                <a:gd name="connsiteX196" fmla="*/ 4573732 w 5131897"/>
                <a:gd name="connsiteY196" fmla="*/ 1127760 h 5972435"/>
                <a:gd name="connsiteX197" fmla="*/ 4596592 w 5131897"/>
                <a:gd name="connsiteY197" fmla="*/ 1066800 h 5972435"/>
                <a:gd name="connsiteX198" fmla="*/ 4581352 w 5131897"/>
                <a:gd name="connsiteY198" fmla="*/ 1013460 h 5972435"/>
                <a:gd name="connsiteX199" fmla="*/ 4543252 w 5131897"/>
                <a:gd name="connsiteY199" fmla="*/ 914400 h 5972435"/>
                <a:gd name="connsiteX200" fmla="*/ 4512772 w 5131897"/>
                <a:gd name="connsiteY200" fmla="*/ 853440 h 5972435"/>
                <a:gd name="connsiteX201" fmla="*/ 4505152 w 5131897"/>
                <a:gd name="connsiteY201" fmla="*/ 807720 h 5972435"/>
                <a:gd name="connsiteX202" fmla="*/ 4505152 w 5131897"/>
                <a:gd name="connsiteY202" fmla="*/ 807720 h 5972435"/>
                <a:gd name="connsiteX203" fmla="*/ 4528012 w 5131897"/>
                <a:gd name="connsiteY203" fmla="*/ 723900 h 5972435"/>
                <a:gd name="connsiteX204" fmla="*/ 4528012 w 5131897"/>
                <a:gd name="connsiteY204" fmla="*/ 723900 h 5972435"/>
                <a:gd name="connsiteX205" fmla="*/ 4535632 w 5131897"/>
                <a:gd name="connsiteY205" fmla="*/ 662940 h 5972435"/>
                <a:gd name="connsiteX206" fmla="*/ 4537537 w 5131897"/>
                <a:gd name="connsiteY206" fmla="*/ 640080 h 5972435"/>
                <a:gd name="connsiteX207" fmla="*/ 4444192 w 5131897"/>
                <a:gd name="connsiteY207" fmla="*/ 541020 h 5972435"/>
                <a:gd name="connsiteX208" fmla="*/ 4406092 w 5131897"/>
                <a:gd name="connsiteY208" fmla="*/ 510540 h 5972435"/>
                <a:gd name="connsiteX209" fmla="*/ 4339417 w 5131897"/>
                <a:gd name="connsiteY209" fmla="*/ 445770 h 5972435"/>
                <a:gd name="connsiteX210" fmla="*/ 4251787 w 5131897"/>
                <a:gd name="connsiteY210" fmla="*/ 356235 h 5972435"/>
                <a:gd name="connsiteX211" fmla="*/ 4192732 w 5131897"/>
                <a:gd name="connsiteY211" fmla="*/ 236220 h 5972435"/>
                <a:gd name="connsiteX212" fmla="*/ 4177492 w 5131897"/>
                <a:gd name="connsiteY212" fmla="*/ 175260 h 5972435"/>
                <a:gd name="connsiteX213" fmla="*/ 4154632 w 5131897"/>
                <a:gd name="connsiteY213" fmla="*/ 106680 h 5972435"/>
                <a:gd name="connsiteX214" fmla="*/ 4086052 w 5131897"/>
                <a:gd name="connsiteY214" fmla="*/ 76200 h 5972435"/>
                <a:gd name="connsiteX215" fmla="*/ 4030807 w 5131897"/>
                <a:gd name="connsiteY215" fmla="*/ 51435 h 5972435"/>
                <a:gd name="connsiteX216" fmla="*/ 3933652 w 5131897"/>
                <a:gd name="connsiteY216" fmla="*/ 38100 h 5972435"/>
                <a:gd name="connsiteX217" fmla="*/ 3857452 w 5131897"/>
                <a:gd name="connsiteY217" fmla="*/ 45720 h 5972435"/>
                <a:gd name="connsiteX218" fmla="*/ 3766012 w 5131897"/>
                <a:gd name="connsiteY218" fmla="*/ 76200 h 5972435"/>
                <a:gd name="connsiteX219" fmla="*/ 3666952 w 5131897"/>
                <a:gd name="connsiteY219" fmla="*/ 99060 h 5972435"/>
                <a:gd name="connsiteX220" fmla="*/ 3598372 w 5131897"/>
                <a:gd name="connsiteY220" fmla="*/ 121920 h 5972435"/>
                <a:gd name="connsiteX221" fmla="*/ 3499312 w 5131897"/>
                <a:gd name="connsiteY221" fmla="*/ 152400 h 5972435"/>
                <a:gd name="connsiteX222" fmla="*/ 3377392 w 5131897"/>
                <a:gd name="connsiteY222" fmla="*/ 167640 h 5972435"/>
                <a:gd name="connsiteX223" fmla="*/ 3268807 w 5131897"/>
                <a:gd name="connsiteY223" fmla="*/ 184785 h 5972435"/>
                <a:gd name="connsiteX224" fmla="*/ 3156412 w 5131897"/>
                <a:gd name="connsiteY224" fmla="*/ 213360 h 5972435"/>
                <a:gd name="connsiteX225" fmla="*/ 2981152 w 5131897"/>
                <a:gd name="connsiteY225" fmla="*/ 266700 h 5972435"/>
                <a:gd name="connsiteX226" fmla="*/ 2904952 w 5131897"/>
                <a:gd name="connsiteY226" fmla="*/ 274320 h 5972435"/>
                <a:gd name="connsiteX227" fmla="*/ 2840182 w 5131897"/>
                <a:gd name="connsiteY227" fmla="*/ 285750 h 5972435"/>
                <a:gd name="connsiteX228" fmla="*/ 2790652 w 5131897"/>
                <a:gd name="connsiteY228" fmla="*/ 281940 h 5972435"/>
                <a:gd name="connsiteX229" fmla="*/ 2706832 w 5131897"/>
                <a:gd name="connsiteY229" fmla="*/ 249555 h 5972435"/>
                <a:gd name="connsiteX230" fmla="*/ 2668732 w 5131897"/>
                <a:gd name="connsiteY230" fmla="*/ 217170 h 5972435"/>
                <a:gd name="connsiteX231" fmla="*/ 2623012 w 5131897"/>
                <a:gd name="connsiteY231" fmla="*/ 161925 h 5972435"/>
                <a:gd name="connsiteX232" fmla="*/ 2575387 w 5131897"/>
                <a:gd name="connsiteY232" fmla="*/ 100965 h 5972435"/>
                <a:gd name="connsiteX233" fmla="*/ 2531572 w 5131897"/>
                <a:gd name="connsiteY233" fmla="*/ 68580 h 5972435"/>
                <a:gd name="connsiteX234" fmla="*/ 2417272 w 5131897"/>
                <a:gd name="connsiteY234" fmla="*/ 15240 h 5972435"/>
                <a:gd name="connsiteX235" fmla="*/ 2318212 w 5131897"/>
                <a:gd name="connsiteY235" fmla="*/ 0 h 5972435"/>
                <a:gd name="connsiteX236" fmla="*/ 2264872 w 5131897"/>
                <a:gd name="connsiteY236" fmla="*/ 0 h 5972435"/>
                <a:gd name="connsiteX237" fmla="*/ 2211532 w 5131897"/>
                <a:gd name="connsiteY237" fmla="*/ 15240 h 5972435"/>
                <a:gd name="connsiteX238" fmla="*/ 2181052 w 5131897"/>
                <a:gd name="connsiteY238" fmla="*/ 60960 h 5972435"/>
                <a:gd name="connsiteX239" fmla="*/ 2158192 w 5131897"/>
                <a:gd name="connsiteY239" fmla="*/ 137160 h 5972435"/>
                <a:gd name="connsiteX240" fmla="*/ 2175337 w 5131897"/>
                <a:gd name="connsiteY240" fmla="*/ 203835 h 5972435"/>
                <a:gd name="connsiteX241" fmla="*/ 2232487 w 5131897"/>
                <a:gd name="connsiteY241" fmla="*/ 253365 h 5972435"/>
                <a:gd name="connsiteX242" fmla="*/ 2295352 w 5131897"/>
                <a:gd name="connsiteY242" fmla="*/ 297180 h 5972435"/>
                <a:gd name="connsiteX243" fmla="*/ 2295352 w 5131897"/>
                <a:gd name="connsiteY243" fmla="*/ 297180 h 5972435"/>
                <a:gd name="connsiteX244" fmla="*/ 2363932 w 5131897"/>
                <a:gd name="connsiteY244" fmla="*/ 365760 h 5972435"/>
                <a:gd name="connsiteX245" fmla="*/ 2363932 w 5131897"/>
                <a:gd name="connsiteY245" fmla="*/ 411480 h 5972435"/>
                <a:gd name="connsiteX246" fmla="*/ 2348692 w 5131897"/>
                <a:gd name="connsiteY246" fmla="*/ 441960 h 5972435"/>
                <a:gd name="connsiteX247" fmla="*/ 2302972 w 5131897"/>
                <a:gd name="connsiteY247" fmla="*/ 464820 h 5972435"/>
                <a:gd name="connsiteX248" fmla="*/ 2302972 w 5131897"/>
                <a:gd name="connsiteY248" fmla="*/ 464820 h 5972435"/>
                <a:gd name="connsiteX249" fmla="*/ 2272492 w 5131897"/>
                <a:gd name="connsiteY249" fmla="*/ 579120 h 5972435"/>
                <a:gd name="connsiteX250" fmla="*/ 2249632 w 5131897"/>
                <a:gd name="connsiteY250" fmla="*/ 716280 h 5972435"/>
                <a:gd name="connsiteX251" fmla="*/ 2211532 w 5131897"/>
                <a:gd name="connsiteY251" fmla="*/ 777240 h 5972435"/>
                <a:gd name="connsiteX252" fmla="*/ 2165812 w 5131897"/>
                <a:gd name="connsiteY252" fmla="*/ 800100 h 5972435"/>
                <a:gd name="connsiteX253" fmla="*/ 2104852 w 5131897"/>
                <a:gd name="connsiteY253" fmla="*/ 807720 h 5972435"/>
                <a:gd name="connsiteX254" fmla="*/ 2043892 w 5131897"/>
                <a:gd name="connsiteY254" fmla="*/ 830580 h 5972435"/>
                <a:gd name="connsiteX255" fmla="*/ 2013412 w 5131897"/>
                <a:gd name="connsiteY255" fmla="*/ 861060 h 5972435"/>
                <a:gd name="connsiteX256" fmla="*/ 1967692 w 5131897"/>
                <a:gd name="connsiteY256" fmla="*/ 922020 h 5972435"/>
                <a:gd name="connsiteX257" fmla="*/ 1906732 w 5131897"/>
                <a:gd name="connsiteY257" fmla="*/ 937260 h 5972435"/>
                <a:gd name="connsiteX258" fmla="*/ 1838152 w 5131897"/>
                <a:gd name="connsiteY258" fmla="*/ 960120 h 5972435"/>
                <a:gd name="connsiteX259" fmla="*/ 1731472 w 5131897"/>
                <a:gd name="connsiteY259" fmla="*/ 975360 h 5972435"/>
                <a:gd name="connsiteX260" fmla="*/ 1670512 w 5131897"/>
                <a:gd name="connsiteY260" fmla="*/ 975360 h 5972435"/>
                <a:gd name="connsiteX261" fmla="*/ 1563832 w 5131897"/>
                <a:gd name="connsiteY261" fmla="*/ 944880 h 5972435"/>
                <a:gd name="connsiteX262" fmla="*/ 1434292 w 5131897"/>
                <a:gd name="connsiteY262" fmla="*/ 906780 h 5972435"/>
                <a:gd name="connsiteX263" fmla="*/ 1358092 w 5131897"/>
                <a:gd name="connsiteY263" fmla="*/ 868680 h 5972435"/>
                <a:gd name="connsiteX264" fmla="*/ 1259032 w 5131897"/>
                <a:gd name="connsiteY264" fmla="*/ 809625 h 5972435"/>
                <a:gd name="connsiteX265" fmla="*/ 1192357 w 5131897"/>
                <a:gd name="connsiteY265" fmla="*/ 739140 h 5972435"/>
                <a:gd name="connsiteX266" fmla="*/ 1121872 w 5131897"/>
                <a:gd name="connsiteY266" fmla="*/ 640080 h 5972435"/>
                <a:gd name="connsiteX267" fmla="*/ 1053292 w 5131897"/>
                <a:gd name="connsiteY267" fmla="*/ 632460 h 5972435"/>
                <a:gd name="connsiteX268" fmla="*/ 946612 w 5131897"/>
                <a:gd name="connsiteY268" fmla="*/ 632460 h 5972435"/>
                <a:gd name="connsiteX269" fmla="*/ 870412 w 5131897"/>
                <a:gd name="connsiteY269" fmla="*/ 640080 h 5972435"/>
                <a:gd name="connsiteX270" fmla="*/ 733252 w 5131897"/>
                <a:gd name="connsiteY270" fmla="*/ 655320 h 5972435"/>
                <a:gd name="connsiteX271" fmla="*/ 643717 w 5131897"/>
                <a:gd name="connsiteY271" fmla="*/ 668655 h 5972435"/>
                <a:gd name="connsiteX272" fmla="*/ 565612 w 5131897"/>
                <a:gd name="connsiteY272" fmla="*/ 693420 h 5972435"/>
                <a:gd name="connsiteX273" fmla="*/ 519892 w 5131897"/>
                <a:gd name="connsiteY273" fmla="*/ 708660 h 5972435"/>
                <a:gd name="connsiteX274" fmla="*/ 489412 w 5131897"/>
                <a:gd name="connsiteY274" fmla="*/ 771525 h 5972435"/>
                <a:gd name="connsiteX275" fmla="*/ 519892 w 5131897"/>
                <a:gd name="connsiteY275" fmla="*/ 822960 h 5972435"/>
                <a:gd name="connsiteX276" fmla="*/ 565612 w 5131897"/>
                <a:gd name="connsiteY276" fmla="*/ 861060 h 5972435"/>
                <a:gd name="connsiteX277" fmla="*/ 611332 w 5131897"/>
                <a:gd name="connsiteY277" fmla="*/ 899160 h 5972435"/>
                <a:gd name="connsiteX278" fmla="*/ 641812 w 5131897"/>
                <a:gd name="connsiteY278" fmla="*/ 952500 h 5972435"/>
                <a:gd name="connsiteX279" fmla="*/ 639907 w 5131897"/>
                <a:gd name="connsiteY279" fmla="*/ 994410 h 5972435"/>
                <a:gd name="connsiteX280" fmla="*/ 605617 w 5131897"/>
                <a:gd name="connsiteY280" fmla="*/ 1057275 h 5972435"/>
                <a:gd name="connsiteX0" fmla="*/ 605617 w 5131897"/>
                <a:gd name="connsiteY0" fmla="*/ 1057275 h 5972435"/>
                <a:gd name="connsiteX1" fmla="*/ 537037 w 5131897"/>
                <a:gd name="connsiteY1" fmla="*/ 1127760 h 5972435"/>
                <a:gd name="connsiteX2" fmla="*/ 504652 w 5131897"/>
                <a:gd name="connsiteY2" fmla="*/ 1175385 h 5972435"/>
                <a:gd name="connsiteX3" fmla="*/ 489412 w 5131897"/>
                <a:gd name="connsiteY3" fmla="*/ 1249680 h 5972435"/>
                <a:gd name="connsiteX4" fmla="*/ 466552 w 5131897"/>
                <a:gd name="connsiteY4" fmla="*/ 1325880 h 5972435"/>
                <a:gd name="connsiteX5" fmla="*/ 458932 w 5131897"/>
                <a:gd name="connsiteY5" fmla="*/ 1386840 h 5972435"/>
                <a:gd name="connsiteX6" fmla="*/ 443692 w 5131897"/>
                <a:gd name="connsiteY6" fmla="*/ 1463040 h 5972435"/>
                <a:gd name="connsiteX7" fmla="*/ 436072 w 5131897"/>
                <a:gd name="connsiteY7" fmla="*/ 1516380 h 5972435"/>
                <a:gd name="connsiteX8" fmla="*/ 405592 w 5131897"/>
                <a:gd name="connsiteY8" fmla="*/ 1584960 h 5972435"/>
                <a:gd name="connsiteX9" fmla="*/ 359872 w 5131897"/>
                <a:gd name="connsiteY9" fmla="*/ 1684020 h 5972435"/>
                <a:gd name="connsiteX10" fmla="*/ 321772 w 5131897"/>
                <a:gd name="connsiteY10" fmla="*/ 1729740 h 5972435"/>
                <a:gd name="connsiteX11" fmla="*/ 293197 w 5131897"/>
                <a:gd name="connsiteY11" fmla="*/ 1773555 h 5972435"/>
                <a:gd name="connsiteX12" fmla="*/ 255097 w 5131897"/>
                <a:gd name="connsiteY12" fmla="*/ 1828800 h 5972435"/>
                <a:gd name="connsiteX13" fmla="*/ 205567 w 5131897"/>
                <a:gd name="connsiteY13" fmla="*/ 1884045 h 5972435"/>
                <a:gd name="connsiteX14" fmla="*/ 154132 w 5131897"/>
                <a:gd name="connsiteY14" fmla="*/ 1927860 h 5972435"/>
                <a:gd name="connsiteX15" fmla="*/ 123652 w 5131897"/>
                <a:gd name="connsiteY15" fmla="*/ 2011680 h 5972435"/>
                <a:gd name="connsiteX16" fmla="*/ 108412 w 5131897"/>
                <a:gd name="connsiteY16" fmla="*/ 2080260 h 5972435"/>
                <a:gd name="connsiteX17" fmla="*/ 85552 w 5131897"/>
                <a:gd name="connsiteY17" fmla="*/ 2156460 h 5972435"/>
                <a:gd name="connsiteX18" fmla="*/ 77932 w 5131897"/>
                <a:gd name="connsiteY18" fmla="*/ 2202180 h 5972435"/>
                <a:gd name="connsiteX19" fmla="*/ 0 w 5131897"/>
                <a:gd name="connsiteY19" fmla="*/ 2286865 h 5972435"/>
                <a:gd name="connsiteX20" fmla="*/ 96548 w 5131897"/>
                <a:gd name="connsiteY20" fmla="*/ 2346137 h 5972435"/>
                <a:gd name="connsiteX21" fmla="*/ 143957 w 5131897"/>
                <a:gd name="connsiteY21" fmla="*/ 2377439 h 5972435"/>
                <a:gd name="connsiteX22" fmla="*/ 201541 w 5131897"/>
                <a:gd name="connsiteY22" fmla="*/ 2431647 h 5972435"/>
                <a:gd name="connsiteX23" fmla="*/ 259125 w 5131897"/>
                <a:gd name="connsiteY23" fmla="*/ 2475678 h 5972435"/>
                <a:gd name="connsiteX24" fmla="*/ 314152 w 5131897"/>
                <a:gd name="connsiteY24" fmla="*/ 2499360 h 5972435"/>
                <a:gd name="connsiteX25" fmla="*/ 413213 w 5131897"/>
                <a:gd name="connsiteY25" fmla="*/ 2529840 h 5972435"/>
                <a:gd name="connsiteX26" fmla="*/ 474172 w 5131897"/>
                <a:gd name="connsiteY26" fmla="*/ 2590800 h 5972435"/>
                <a:gd name="connsiteX27" fmla="*/ 504652 w 5131897"/>
                <a:gd name="connsiteY27" fmla="*/ 2682240 h 5972435"/>
                <a:gd name="connsiteX28" fmla="*/ 504652 w 5131897"/>
                <a:gd name="connsiteY28" fmla="*/ 2842260 h 5972435"/>
                <a:gd name="connsiteX29" fmla="*/ 481792 w 5131897"/>
                <a:gd name="connsiteY29" fmla="*/ 2918460 h 5972435"/>
                <a:gd name="connsiteX30" fmla="*/ 481792 w 5131897"/>
                <a:gd name="connsiteY30" fmla="*/ 2918460 h 5972435"/>
                <a:gd name="connsiteX31" fmla="*/ 428452 w 5131897"/>
                <a:gd name="connsiteY31" fmla="*/ 3078480 h 5972435"/>
                <a:gd name="connsiteX32" fmla="*/ 397972 w 5131897"/>
                <a:gd name="connsiteY32" fmla="*/ 3139440 h 5972435"/>
                <a:gd name="connsiteX33" fmla="*/ 359872 w 5131897"/>
                <a:gd name="connsiteY33" fmla="*/ 3208020 h 5972435"/>
                <a:gd name="connsiteX34" fmla="*/ 337012 w 5131897"/>
                <a:gd name="connsiteY34" fmla="*/ 3291840 h 5972435"/>
                <a:gd name="connsiteX35" fmla="*/ 314152 w 5131897"/>
                <a:gd name="connsiteY35" fmla="*/ 3307080 h 5972435"/>
                <a:gd name="connsiteX36" fmla="*/ 329392 w 5131897"/>
                <a:gd name="connsiteY36" fmla="*/ 3360420 h 5972435"/>
                <a:gd name="connsiteX37" fmla="*/ 321772 w 5131897"/>
                <a:gd name="connsiteY37" fmla="*/ 3436620 h 5972435"/>
                <a:gd name="connsiteX38" fmla="*/ 321772 w 5131897"/>
                <a:gd name="connsiteY38" fmla="*/ 3512820 h 5972435"/>
                <a:gd name="connsiteX39" fmla="*/ 344632 w 5131897"/>
                <a:gd name="connsiteY39" fmla="*/ 3566160 h 5972435"/>
                <a:gd name="connsiteX40" fmla="*/ 397972 w 5131897"/>
                <a:gd name="connsiteY40" fmla="*/ 3604260 h 5972435"/>
                <a:gd name="connsiteX41" fmla="*/ 512272 w 5131897"/>
                <a:gd name="connsiteY41" fmla="*/ 3611880 h 5972435"/>
                <a:gd name="connsiteX42" fmla="*/ 588472 w 5131897"/>
                <a:gd name="connsiteY42" fmla="*/ 3611880 h 5972435"/>
                <a:gd name="connsiteX43" fmla="*/ 679912 w 5131897"/>
                <a:gd name="connsiteY43" fmla="*/ 3619500 h 5972435"/>
                <a:gd name="connsiteX44" fmla="*/ 718012 w 5131897"/>
                <a:gd name="connsiteY44" fmla="*/ 3749040 h 5972435"/>
                <a:gd name="connsiteX45" fmla="*/ 748492 w 5131897"/>
                <a:gd name="connsiteY45" fmla="*/ 3817620 h 5972435"/>
                <a:gd name="connsiteX46" fmla="*/ 794212 w 5131897"/>
                <a:gd name="connsiteY46" fmla="*/ 3863340 h 5972435"/>
                <a:gd name="connsiteX47" fmla="*/ 878032 w 5131897"/>
                <a:gd name="connsiteY47" fmla="*/ 3924300 h 5972435"/>
                <a:gd name="connsiteX48" fmla="*/ 921197 w 5131897"/>
                <a:gd name="connsiteY48" fmla="*/ 4020848 h 5972435"/>
                <a:gd name="connsiteX49" fmla="*/ 1054981 w 5131897"/>
                <a:gd name="connsiteY49" fmla="*/ 4140257 h 5972435"/>
                <a:gd name="connsiteX50" fmla="*/ 1186210 w 5131897"/>
                <a:gd name="connsiteY50" fmla="*/ 4195288 h 5972435"/>
                <a:gd name="connsiteX51" fmla="*/ 1277216 w 5131897"/>
                <a:gd name="connsiteY51" fmla="*/ 4245206 h 5972435"/>
                <a:gd name="connsiteX52" fmla="*/ 1377531 w 5131897"/>
                <a:gd name="connsiteY52" fmla="*/ 4436528 h 5972435"/>
                <a:gd name="connsiteX53" fmla="*/ 1436803 w 5131897"/>
                <a:gd name="connsiteY53" fmla="*/ 4568624 h 5972435"/>
                <a:gd name="connsiteX54" fmla="*/ 1487632 w 5131897"/>
                <a:gd name="connsiteY54" fmla="*/ 4663440 h 5972435"/>
                <a:gd name="connsiteX55" fmla="*/ 1490187 w 5131897"/>
                <a:gd name="connsiteY55" fmla="*/ 4864939 h 5972435"/>
                <a:gd name="connsiteX56" fmla="*/ 1465638 w 5131897"/>
                <a:gd name="connsiteY56" fmla="*/ 5031800 h 5972435"/>
                <a:gd name="connsiteX57" fmla="*/ 1453819 w 5131897"/>
                <a:gd name="connsiteY57" fmla="*/ 5119860 h 5972435"/>
                <a:gd name="connsiteX58" fmla="*/ 1382466 w 5131897"/>
                <a:gd name="connsiteY58" fmla="*/ 5210695 h 5972435"/>
                <a:gd name="connsiteX59" fmla="*/ 1324668 w 5131897"/>
                <a:gd name="connsiteY59" fmla="*/ 5256198 h 5972435"/>
                <a:gd name="connsiteX60" fmla="*/ 1398097 w 5131897"/>
                <a:gd name="connsiteY60" fmla="*/ 5313523 h 5972435"/>
                <a:gd name="connsiteX61" fmla="*/ 1502050 w 5131897"/>
                <a:gd name="connsiteY61" fmla="*/ 5334911 h 5972435"/>
                <a:gd name="connsiteX62" fmla="*/ 1662892 w 5131897"/>
                <a:gd name="connsiteY62" fmla="*/ 5290878 h 5972435"/>
                <a:gd name="connsiteX63" fmla="*/ 1745024 w 5131897"/>
                <a:gd name="connsiteY63" fmla="*/ 5277327 h 5972435"/>
                <a:gd name="connsiteX64" fmla="*/ 1813169 w 5131897"/>
                <a:gd name="connsiteY64" fmla="*/ 5295121 h 5972435"/>
                <a:gd name="connsiteX65" fmla="*/ 1869455 w 5131897"/>
                <a:gd name="connsiteY65" fmla="*/ 5354349 h 5972435"/>
                <a:gd name="connsiteX66" fmla="*/ 1930414 w 5131897"/>
                <a:gd name="connsiteY66" fmla="*/ 5449989 h 5972435"/>
                <a:gd name="connsiteX67" fmla="*/ 1959206 w 5131897"/>
                <a:gd name="connsiteY67" fmla="*/ 5553290 h 5972435"/>
                <a:gd name="connsiteX68" fmla="*/ 2005792 w 5131897"/>
                <a:gd name="connsiteY68" fmla="*/ 5608320 h 5972435"/>
                <a:gd name="connsiteX69" fmla="*/ 2005792 w 5131897"/>
                <a:gd name="connsiteY69" fmla="*/ 5608321 h 5972435"/>
                <a:gd name="connsiteX70" fmla="*/ 2012113 w 5131897"/>
                <a:gd name="connsiteY70" fmla="*/ 5701880 h 5972435"/>
                <a:gd name="connsiteX71" fmla="*/ 2089612 w 5131897"/>
                <a:gd name="connsiteY71" fmla="*/ 5631180 h 5972435"/>
                <a:gd name="connsiteX72" fmla="*/ 2142952 w 5131897"/>
                <a:gd name="connsiteY72" fmla="*/ 5593080 h 5972435"/>
                <a:gd name="connsiteX73" fmla="*/ 2173432 w 5131897"/>
                <a:gd name="connsiteY73" fmla="*/ 5539740 h 5972435"/>
                <a:gd name="connsiteX74" fmla="*/ 2229328 w 5131897"/>
                <a:gd name="connsiteY74" fmla="*/ 5521989 h 5972435"/>
                <a:gd name="connsiteX75" fmla="*/ 2302972 w 5131897"/>
                <a:gd name="connsiteY75" fmla="*/ 5517788 h 5972435"/>
                <a:gd name="connsiteX76" fmla="*/ 2377485 w 5131897"/>
                <a:gd name="connsiteY76" fmla="*/ 5534717 h 5972435"/>
                <a:gd name="connsiteX77" fmla="*/ 2508063 w 5131897"/>
                <a:gd name="connsiteY77" fmla="*/ 5608579 h 5972435"/>
                <a:gd name="connsiteX78" fmla="*/ 2568807 w 5131897"/>
                <a:gd name="connsiteY78" fmla="*/ 5670146 h 5972435"/>
                <a:gd name="connsiteX79" fmla="*/ 2611582 w 5131897"/>
                <a:gd name="connsiteY79" fmla="*/ 5774055 h 5972435"/>
                <a:gd name="connsiteX80" fmla="*/ 2622362 w 5131897"/>
                <a:gd name="connsiteY80" fmla="*/ 5915502 h 5972435"/>
                <a:gd name="connsiteX81" fmla="*/ 2735406 w 5131897"/>
                <a:gd name="connsiteY81" fmla="*/ 5972435 h 5972435"/>
                <a:gd name="connsiteX82" fmla="*/ 2802515 w 5131897"/>
                <a:gd name="connsiteY82" fmla="*/ 5909745 h 5972435"/>
                <a:gd name="connsiteX83" fmla="*/ 2872567 w 5131897"/>
                <a:gd name="connsiteY83" fmla="*/ 5842635 h 5972435"/>
                <a:gd name="connsiteX84" fmla="*/ 2958292 w 5131897"/>
                <a:gd name="connsiteY84" fmla="*/ 5699760 h 5972435"/>
                <a:gd name="connsiteX85" fmla="*/ 2996392 w 5131897"/>
                <a:gd name="connsiteY85" fmla="*/ 5638800 h 5972435"/>
                <a:gd name="connsiteX86" fmla="*/ 3019252 w 5131897"/>
                <a:gd name="connsiteY86" fmla="*/ 5585460 h 5972435"/>
                <a:gd name="connsiteX87" fmla="*/ 3049732 w 5131897"/>
                <a:gd name="connsiteY87" fmla="*/ 5562600 h 5972435"/>
                <a:gd name="connsiteX88" fmla="*/ 3118312 w 5131897"/>
                <a:gd name="connsiteY88" fmla="*/ 5547360 h 5972435"/>
                <a:gd name="connsiteX89" fmla="*/ 3171652 w 5131897"/>
                <a:gd name="connsiteY89" fmla="*/ 5554980 h 5972435"/>
                <a:gd name="connsiteX90" fmla="*/ 3217372 w 5131897"/>
                <a:gd name="connsiteY90" fmla="*/ 5547360 h 5972435"/>
                <a:gd name="connsiteX91" fmla="*/ 3240232 w 5131897"/>
                <a:gd name="connsiteY91" fmla="*/ 5513070 h 5972435"/>
                <a:gd name="connsiteX92" fmla="*/ 3247852 w 5131897"/>
                <a:gd name="connsiteY92" fmla="*/ 5379720 h 5972435"/>
                <a:gd name="connsiteX93" fmla="*/ 3232612 w 5131897"/>
                <a:gd name="connsiteY93" fmla="*/ 5318760 h 5972435"/>
                <a:gd name="connsiteX94" fmla="*/ 3202132 w 5131897"/>
                <a:gd name="connsiteY94" fmla="*/ 5234940 h 5972435"/>
                <a:gd name="connsiteX95" fmla="*/ 3186892 w 5131897"/>
                <a:gd name="connsiteY95" fmla="*/ 5204460 h 5972435"/>
                <a:gd name="connsiteX96" fmla="*/ 3133552 w 5131897"/>
                <a:gd name="connsiteY96" fmla="*/ 5189220 h 5972435"/>
                <a:gd name="connsiteX97" fmla="*/ 3095452 w 5131897"/>
                <a:gd name="connsiteY97" fmla="*/ 5204460 h 5972435"/>
                <a:gd name="connsiteX98" fmla="*/ 3072592 w 5131897"/>
                <a:gd name="connsiteY98" fmla="*/ 5173980 h 5972435"/>
                <a:gd name="connsiteX99" fmla="*/ 3103072 w 5131897"/>
                <a:gd name="connsiteY99" fmla="*/ 5097780 h 5972435"/>
                <a:gd name="connsiteX100" fmla="*/ 3154507 w 5131897"/>
                <a:gd name="connsiteY100" fmla="*/ 5015865 h 5972435"/>
                <a:gd name="connsiteX101" fmla="*/ 3198322 w 5131897"/>
                <a:gd name="connsiteY101" fmla="*/ 4958715 h 5972435"/>
                <a:gd name="connsiteX102" fmla="*/ 3232612 w 5131897"/>
                <a:gd name="connsiteY102" fmla="*/ 4930140 h 5972435"/>
                <a:gd name="connsiteX103" fmla="*/ 3245947 w 5131897"/>
                <a:gd name="connsiteY103" fmla="*/ 4884420 h 5972435"/>
                <a:gd name="connsiteX104" fmla="*/ 3240232 w 5131897"/>
                <a:gd name="connsiteY104" fmla="*/ 4823460 h 5972435"/>
                <a:gd name="connsiteX105" fmla="*/ 3263092 w 5131897"/>
                <a:gd name="connsiteY105" fmla="*/ 4808220 h 5972435"/>
                <a:gd name="connsiteX106" fmla="*/ 3316432 w 5131897"/>
                <a:gd name="connsiteY106" fmla="*/ 4831080 h 5972435"/>
                <a:gd name="connsiteX107" fmla="*/ 3415492 w 5131897"/>
                <a:gd name="connsiteY107" fmla="*/ 4892040 h 5972435"/>
                <a:gd name="connsiteX108" fmla="*/ 3461212 w 5131897"/>
                <a:gd name="connsiteY108" fmla="*/ 4922520 h 5972435"/>
                <a:gd name="connsiteX109" fmla="*/ 3506932 w 5131897"/>
                <a:gd name="connsiteY109" fmla="*/ 4922520 h 5972435"/>
                <a:gd name="connsiteX110" fmla="*/ 3537412 w 5131897"/>
                <a:gd name="connsiteY110" fmla="*/ 4907280 h 5972435"/>
                <a:gd name="connsiteX111" fmla="*/ 3522172 w 5131897"/>
                <a:gd name="connsiteY111" fmla="*/ 4853940 h 5972435"/>
                <a:gd name="connsiteX112" fmla="*/ 3514552 w 5131897"/>
                <a:gd name="connsiteY112" fmla="*/ 4792980 h 5972435"/>
                <a:gd name="connsiteX113" fmla="*/ 3501217 w 5131897"/>
                <a:gd name="connsiteY113" fmla="*/ 4606290 h 5972435"/>
                <a:gd name="connsiteX114" fmla="*/ 3522172 w 5131897"/>
                <a:gd name="connsiteY114" fmla="*/ 4518660 h 5972435"/>
                <a:gd name="connsiteX115" fmla="*/ 3552652 w 5131897"/>
                <a:gd name="connsiteY115" fmla="*/ 4465320 h 5972435"/>
                <a:gd name="connsiteX116" fmla="*/ 3619327 w 5131897"/>
                <a:gd name="connsiteY116" fmla="*/ 4419600 h 5972435"/>
                <a:gd name="connsiteX117" fmla="*/ 3695527 w 5131897"/>
                <a:gd name="connsiteY117" fmla="*/ 4339590 h 5972435"/>
                <a:gd name="connsiteX118" fmla="*/ 3739342 w 5131897"/>
                <a:gd name="connsiteY118" fmla="*/ 4274820 h 5972435"/>
                <a:gd name="connsiteX119" fmla="*/ 3750772 w 5131897"/>
                <a:gd name="connsiteY119" fmla="*/ 4213860 h 5972435"/>
                <a:gd name="connsiteX120" fmla="*/ 3743152 w 5131897"/>
                <a:gd name="connsiteY120" fmla="*/ 4130040 h 5972435"/>
                <a:gd name="connsiteX121" fmla="*/ 3750772 w 5131897"/>
                <a:gd name="connsiteY121" fmla="*/ 4044315 h 5972435"/>
                <a:gd name="connsiteX122" fmla="*/ 3756487 w 5131897"/>
                <a:gd name="connsiteY122" fmla="*/ 3947160 h 5972435"/>
                <a:gd name="connsiteX123" fmla="*/ 3760297 w 5131897"/>
                <a:gd name="connsiteY123" fmla="*/ 3830955 h 5972435"/>
                <a:gd name="connsiteX124" fmla="*/ 3743152 w 5131897"/>
                <a:gd name="connsiteY124" fmla="*/ 3764280 h 5972435"/>
                <a:gd name="connsiteX125" fmla="*/ 3720292 w 5131897"/>
                <a:gd name="connsiteY125" fmla="*/ 3726180 h 5972435"/>
                <a:gd name="connsiteX126" fmla="*/ 3712672 w 5131897"/>
                <a:gd name="connsiteY126" fmla="*/ 3665220 h 5972435"/>
                <a:gd name="connsiteX127" fmla="*/ 3697432 w 5131897"/>
                <a:gd name="connsiteY127" fmla="*/ 3642360 h 5972435"/>
                <a:gd name="connsiteX128" fmla="*/ 3651712 w 5131897"/>
                <a:gd name="connsiteY128" fmla="*/ 3669030 h 5972435"/>
                <a:gd name="connsiteX129" fmla="*/ 3598372 w 5131897"/>
                <a:gd name="connsiteY129" fmla="*/ 3709035 h 5972435"/>
                <a:gd name="connsiteX130" fmla="*/ 3552652 w 5131897"/>
                <a:gd name="connsiteY130" fmla="*/ 3764280 h 5972435"/>
                <a:gd name="connsiteX131" fmla="*/ 3529792 w 5131897"/>
                <a:gd name="connsiteY131" fmla="*/ 3787140 h 5972435"/>
                <a:gd name="connsiteX132" fmla="*/ 3529792 w 5131897"/>
                <a:gd name="connsiteY132" fmla="*/ 3787140 h 5972435"/>
                <a:gd name="connsiteX133" fmla="*/ 3415492 w 5131897"/>
                <a:gd name="connsiteY133" fmla="*/ 3749040 h 5972435"/>
                <a:gd name="connsiteX134" fmla="*/ 3392632 w 5131897"/>
                <a:gd name="connsiteY134" fmla="*/ 3680460 h 5972435"/>
                <a:gd name="connsiteX135" fmla="*/ 3430732 w 5131897"/>
                <a:gd name="connsiteY135" fmla="*/ 3589020 h 5972435"/>
                <a:gd name="connsiteX136" fmla="*/ 3487882 w 5131897"/>
                <a:gd name="connsiteY136" fmla="*/ 3528060 h 5972435"/>
                <a:gd name="connsiteX137" fmla="*/ 3545032 w 5131897"/>
                <a:gd name="connsiteY137" fmla="*/ 3482340 h 5972435"/>
                <a:gd name="connsiteX138" fmla="*/ 3613612 w 5131897"/>
                <a:gd name="connsiteY138" fmla="*/ 3457575 h 5972435"/>
                <a:gd name="connsiteX139" fmla="*/ 3720292 w 5131897"/>
                <a:gd name="connsiteY139" fmla="*/ 3451860 h 5972435"/>
                <a:gd name="connsiteX140" fmla="*/ 3804112 w 5131897"/>
                <a:gd name="connsiteY140" fmla="*/ 3421380 h 5972435"/>
                <a:gd name="connsiteX141" fmla="*/ 3863167 w 5131897"/>
                <a:gd name="connsiteY141" fmla="*/ 3366135 h 5972435"/>
                <a:gd name="connsiteX142" fmla="*/ 3903172 w 5131897"/>
                <a:gd name="connsiteY142" fmla="*/ 3276600 h 5972435"/>
                <a:gd name="connsiteX143" fmla="*/ 3964132 w 5131897"/>
                <a:gd name="connsiteY143" fmla="*/ 3200400 h 5972435"/>
                <a:gd name="connsiteX144" fmla="*/ 3985087 w 5131897"/>
                <a:gd name="connsiteY144" fmla="*/ 3164205 h 5972435"/>
                <a:gd name="connsiteX145" fmla="*/ 3996517 w 5131897"/>
                <a:gd name="connsiteY145" fmla="*/ 3093720 h 5972435"/>
                <a:gd name="connsiteX146" fmla="*/ 3994612 w 5131897"/>
                <a:gd name="connsiteY146" fmla="*/ 2994660 h 5972435"/>
                <a:gd name="connsiteX147" fmla="*/ 3966037 w 5131897"/>
                <a:gd name="connsiteY147" fmla="*/ 2962275 h 5972435"/>
                <a:gd name="connsiteX148" fmla="*/ 3924127 w 5131897"/>
                <a:gd name="connsiteY148" fmla="*/ 2941320 h 5972435"/>
                <a:gd name="connsiteX149" fmla="*/ 3880312 w 5131897"/>
                <a:gd name="connsiteY149" fmla="*/ 2935605 h 5972435"/>
                <a:gd name="connsiteX150" fmla="*/ 3880312 w 5131897"/>
                <a:gd name="connsiteY150" fmla="*/ 2895600 h 5972435"/>
                <a:gd name="connsiteX151" fmla="*/ 3922222 w 5131897"/>
                <a:gd name="connsiteY151" fmla="*/ 2870835 h 5972435"/>
                <a:gd name="connsiteX152" fmla="*/ 3969847 w 5131897"/>
                <a:gd name="connsiteY152" fmla="*/ 2832735 h 5972435"/>
                <a:gd name="connsiteX153" fmla="*/ 4032712 w 5131897"/>
                <a:gd name="connsiteY153" fmla="*/ 2781300 h 5972435"/>
                <a:gd name="connsiteX154" fmla="*/ 4032712 w 5131897"/>
                <a:gd name="connsiteY154" fmla="*/ 2727960 h 5972435"/>
                <a:gd name="connsiteX155" fmla="*/ 4025092 w 5131897"/>
                <a:gd name="connsiteY155" fmla="*/ 2644140 h 5972435"/>
                <a:gd name="connsiteX156" fmla="*/ 4032712 w 5131897"/>
                <a:gd name="connsiteY156" fmla="*/ 2446020 h 5972435"/>
                <a:gd name="connsiteX157" fmla="*/ 4025092 w 5131897"/>
                <a:gd name="connsiteY157" fmla="*/ 2308860 h 5972435"/>
                <a:gd name="connsiteX158" fmla="*/ 4032712 w 5131897"/>
                <a:gd name="connsiteY158" fmla="*/ 2200275 h 5972435"/>
                <a:gd name="connsiteX159" fmla="*/ 4040332 w 5131897"/>
                <a:gd name="connsiteY159" fmla="*/ 2110740 h 5972435"/>
                <a:gd name="connsiteX160" fmla="*/ 4049857 w 5131897"/>
                <a:gd name="connsiteY160" fmla="*/ 2074545 h 5972435"/>
                <a:gd name="connsiteX161" fmla="*/ 4070812 w 5131897"/>
                <a:gd name="connsiteY161" fmla="*/ 2005965 h 5972435"/>
                <a:gd name="connsiteX162" fmla="*/ 4156537 w 5131897"/>
                <a:gd name="connsiteY162" fmla="*/ 1996440 h 5972435"/>
                <a:gd name="connsiteX163" fmla="*/ 4246072 w 5131897"/>
                <a:gd name="connsiteY163" fmla="*/ 1990725 h 5972435"/>
                <a:gd name="connsiteX164" fmla="*/ 4314652 w 5131897"/>
                <a:gd name="connsiteY164" fmla="*/ 1985010 h 5972435"/>
                <a:gd name="connsiteX165" fmla="*/ 4347037 w 5131897"/>
                <a:gd name="connsiteY165" fmla="*/ 1973580 h 5972435"/>
                <a:gd name="connsiteX166" fmla="*/ 4388947 w 5131897"/>
                <a:gd name="connsiteY166" fmla="*/ 1954530 h 5972435"/>
                <a:gd name="connsiteX167" fmla="*/ 4413712 w 5131897"/>
                <a:gd name="connsiteY167" fmla="*/ 1920240 h 5972435"/>
                <a:gd name="connsiteX168" fmla="*/ 4434667 w 5131897"/>
                <a:gd name="connsiteY168" fmla="*/ 1866900 h 5972435"/>
                <a:gd name="connsiteX169" fmla="*/ 4451812 w 5131897"/>
                <a:gd name="connsiteY169" fmla="*/ 1828800 h 5972435"/>
                <a:gd name="connsiteX170" fmla="*/ 4467052 w 5131897"/>
                <a:gd name="connsiteY170" fmla="*/ 1821180 h 5972435"/>
                <a:gd name="connsiteX171" fmla="*/ 4566112 w 5131897"/>
                <a:gd name="connsiteY171" fmla="*/ 1925955 h 5972435"/>
                <a:gd name="connsiteX172" fmla="*/ 4634692 w 5131897"/>
                <a:gd name="connsiteY172" fmla="*/ 1988820 h 5972435"/>
                <a:gd name="connsiteX173" fmla="*/ 4710892 w 5131897"/>
                <a:gd name="connsiteY173" fmla="*/ 2034540 h 5972435"/>
                <a:gd name="connsiteX174" fmla="*/ 4901392 w 5131897"/>
                <a:gd name="connsiteY174" fmla="*/ 2057400 h 5972435"/>
                <a:gd name="connsiteX175" fmla="*/ 4992832 w 5131897"/>
                <a:gd name="connsiteY175" fmla="*/ 2065020 h 5972435"/>
                <a:gd name="connsiteX176" fmla="*/ 5038552 w 5131897"/>
                <a:gd name="connsiteY176" fmla="*/ 2057400 h 5972435"/>
                <a:gd name="connsiteX177" fmla="*/ 5080462 w 5131897"/>
                <a:gd name="connsiteY177" fmla="*/ 2025015 h 5972435"/>
                <a:gd name="connsiteX178" fmla="*/ 5131897 w 5131897"/>
                <a:gd name="connsiteY178" fmla="*/ 1958340 h 5972435"/>
                <a:gd name="connsiteX179" fmla="*/ 5091892 w 5131897"/>
                <a:gd name="connsiteY179" fmla="*/ 1935480 h 5972435"/>
                <a:gd name="connsiteX180" fmla="*/ 5049982 w 5131897"/>
                <a:gd name="connsiteY180" fmla="*/ 1924050 h 5972435"/>
                <a:gd name="connsiteX181" fmla="*/ 5053792 w 5131897"/>
                <a:gd name="connsiteY181" fmla="*/ 1874520 h 5972435"/>
                <a:gd name="connsiteX182" fmla="*/ 5061412 w 5131897"/>
                <a:gd name="connsiteY182" fmla="*/ 1805940 h 5972435"/>
                <a:gd name="connsiteX183" fmla="*/ 5069032 w 5131897"/>
                <a:gd name="connsiteY183" fmla="*/ 1767840 h 5972435"/>
                <a:gd name="connsiteX184" fmla="*/ 5069032 w 5131897"/>
                <a:gd name="connsiteY184" fmla="*/ 1767840 h 5972435"/>
                <a:gd name="connsiteX185" fmla="*/ 5061412 w 5131897"/>
                <a:gd name="connsiteY185" fmla="*/ 1691640 h 5972435"/>
                <a:gd name="connsiteX186" fmla="*/ 4992832 w 5131897"/>
                <a:gd name="connsiteY186" fmla="*/ 1638300 h 5972435"/>
                <a:gd name="connsiteX187" fmla="*/ 4937587 w 5131897"/>
                <a:gd name="connsiteY187" fmla="*/ 1615440 h 5972435"/>
                <a:gd name="connsiteX188" fmla="*/ 4861387 w 5131897"/>
                <a:gd name="connsiteY188" fmla="*/ 1571625 h 5972435"/>
                <a:gd name="connsiteX189" fmla="*/ 4802332 w 5131897"/>
                <a:gd name="connsiteY189" fmla="*/ 1546860 h 5972435"/>
                <a:gd name="connsiteX190" fmla="*/ 4726132 w 5131897"/>
                <a:gd name="connsiteY190" fmla="*/ 1516380 h 5972435"/>
                <a:gd name="connsiteX191" fmla="*/ 4672792 w 5131897"/>
                <a:gd name="connsiteY191" fmla="*/ 1478280 h 5972435"/>
                <a:gd name="connsiteX192" fmla="*/ 4627072 w 5131897"/>
                <a:gd name="connsiteY192" fmla="*/ 1417320 h 5972435"/>
                <a:gd name="connsiteX193" fmla="*/ 4550872 w 5131897"/>
                <a:gd name="connsiteY193" fmla="*/ 1310640 h 5972435"/>
                <a:gd name="connsiteX194" fmla="*/ 4528012 w 5131897"/>
                <a:gd name="connsiteY194" fmla="*/ 1257300 h 5972435"/>
                <a:gd name="connsiteX195" fmla="*/ 4543252 w 5131897"/>
                <a:gd name="connsiteY195" fmla="*/ 1203960 h 5972435"/>
                <a:gd name="connsiteX196" fmla="*/ 4573732 w 5131897"/>
                <a:gd name="connsiteY196" fmla="*/ 1127760 h 5972435"/>
                <a:gd name="connsiteX197" fmla="*/ 4596592 w 5131897"/>
                <a:gd name="connsiteY197" fmla="*/ 1066800 h 5972435"/>
                <a:gd name="connsiteX198" fmla="*/ 4581352 w 5131897"/>
                <a:gd name="connsiteY198" fmla="*/ 1013460 h 5972435"/>
                <a:gd name="connsiteX199" fmla="*/ 4543252 w 5131897"/>
                <a:gd name="connsiteY199" fmla="*/ 914400 h 5972435"/>
                <a:gd name="connsiteX200" fmla="*/ 4512772 w 5131897"/>
                <a:gd name="connsiteY200" fmla="*/ 853440 h 5972435"/>
                <a:gd name="connsiteX201" fmla="*/ 4505152 w 5131897"/>
                <a:gd name="connsiteY201" fmla="*/ 807720 h 5972435"/>
                <a:gd name="connsiteX202" fmla="*/ 4505152 w 5131897"/>
                <a:gd name="connsiteY202" fmla="*/ 807720 h 5972435"/>
                <a:gd name="connsiteX203" fmla="*/ 4528012 w 5131897"/>
                <a:gd name="connsiteY203" fmla="*/ 723900 h 5972435"/>
                <a:gd name="connsiteX204" fmla="*/ 4528012 w 5131897"/>
                <a:gd name="connsiteY204" fmla="*/ 723900 h 5972435"/>
                <a:gd name="connsiteX205" fmla="*/ 4535632 w 5131897"/>
                <a:gd name="connsiteY205" fmla="*/ 662940 h 5972435"/>
                <a:gd name="connsiteX206" fmla="*/ 4537537 w 5131897"/>
                <a:gd name="connsiteY206" fmla="*/ 640080 h 5972435"/>
                <a:gd name="connsiteX207" fmla="*/ 4444192 w 5131897"/>
                <a:gd name="connsiteY207" fmla="*/ 541020 h 5972435"/>
                <a:gd name="connsiteX208" fmla="*/ 4406092 w 5131897"/>
                <a:gd name="connsiteY208" fmla="*/ 510540 h 5972435"/>
                <a:gd name="connsiteX209" fmla="*/ 4339417 w 5131897"/>
                <a:gd name="connsiteY209" fmla="*/ 445770 h 5972435"/>
                <a:gd name="connsiteX210" fmla="*/ 4251787 w 5131897"/>
                <a:gd name="connsiteY210" fmla="*/ 356235 h 5972435"/>
                <a:gd name="connsiteX211" fmla="*/ 4192732 w 5131897"/>
                <a:gd name="connsiteY211" fmla="*/ 236220 h 5972435"/>
                <a:gd name="connsiteX212" fmla="*/ 4177492 w 5131897"/>
                <a:gd name="connsiteY212" fmla="*/ 175260 h 5972435"/>
                <a:gd name="connsiteX213" fmla="*/ 4154632 w 5131897"/>
                <a:gd name="connsiteY213" fmla="*/ 106680 h 5972435"/>
                <a:gd name="connsiteX214" fmla="*/ 4086052 w 5131897"/>
                <a:gd name="connsiteY214" fmla="*/ 76200 h 5972435"/>
                <a:gd name="connsiteX215" fmla="*/ 4030807 w 5131897"/>
                <a:gd name="connsiteY215" fmla="*/ 51435 h 5972435"/>
                <a:gd name="connsiteX216" fmla="*/ 3933652 w 5131897"/>
                <a:gd name="connsiteY216" fmla="*/ 38100 h 5972435"/>
                <a:gd name="connsiteX217" fmla="*/ 3857452 w 5131897"/>
                <a:gd name="connsiteY217" fmla="*/ 45720 h 5972435"/>
                <a:gd name="connsiteX218" fmla="*/ 3766012 w 5131897"/>
                <a:gd name="connsiteY218" fmla="*/ 76200 h 5972435"/>
                <a:gd name="connsiteX219" fmla="*/ 3666952 w 5131897"/>
                <a:gd name="connsiteY219" fmla="*/ 99060 h 5972435"/>
                <a:gd name="connsiteX220" fmla="*/ 3598372 w 5131897"/>
                <a:gd name="connsiteY220" fmla="*/ 121920 h 5972435"/>
                <a:gd name="connsiteX221" fmla="*/ 3499312 w 5131897"/>
                <a:gd name="connsiteY221" fmla="*/ 152400 h 5972435"/>
                <a:gd name="connsiteX222" fmla="*/ 3377392 w 5131897"/>
                <a:gd name="connsiteY222" fmla="*/ 167640 h 5972435"/>
                <a:gd name="connsiteX223" fmla="*/ 3268807 w 5131897"/>
                <a:gd name="connsiteY223" fmla="*/ 184785 h 5972435"/>
                <a:gd name="connsiteX224" fmla="*/ 3156412 w 5131897"/>
                <a:gd name="connsiteY224" fmla="*/ 213360 h 5972435"/>
                <a:gd name="connsiteX225" fmla="*/ 2981152 w 5131897"/>
                <a:gd name="connsiteY225" fmla="*/ 266700 h 5972435"/>
                <a:gd name="connsiteX226" fmla="*/ 2904952 w 5131897"/>
                <a:gd name="connsiteY226" fmla="*/ 274320 h 5972435"/>
                <a:gd name="connsiteX227" fmla="*/ 2840182 w 5131897"/>
                <a:gd name="connsiteY227" fmla="*/ 285750 h 5972435"/>
                <a:gd name="connsiteX228" fmla="*/ 2790652 w 5131897"/>
                <a:gd name="connsiteY228" fmla="*/ 281940 h 5972435"/>
                <a:gd name="connsiteX229" fmla="*/ 2706832 w 5131897"/>
                <a:gd name="connsiteY229" fmla="*/ 249555 h 5972435"/>
                <a:gd name="connsiteX230" fmla="*/ 2668732 w 5131897"/>
                <a:gd name="connsiteY230" fmla="*/ 217170 h 5972435"/>
                <a:gd name="connsiteX231" fmla="*/ 2623012 w 5131897"/>
                <a:gd name="connsiteY231" fmla="*/ 161925 h 5972435"/>
                <a:gd name="connsiteX232" fmla="*/ 2575387 w 5131897"/>
                <a:gd name="connsiteY232" fmla="*/ 100965 h 5972435"/>
                <a:gd name="connsiteX233" fmla="*/ 2531572 w 5131897"/>
                <a:gd name="connsiteY233" fmla="*/ 68580 h 5972435"/>
                <a:gd name="connsiteX234" fmla="*/ 2417272 w 5131897"/>
                <a:gd name="connsiteY234" fmla="*/ 15240 h 5972435"/>
                <a:gd name="connsiteX235" fmla="*/ 2318212 w 5131897"/>
                <a:gd name="connsiteY235" fmla="*/ 0 h 5972435"/>
                <a:gd name="connsiteX236" fmla="*/ 2264872 w 5131897"/>
                <a:gd name="connsiteY236" fmla="*/ 0 h 5972435"/>
                <a:gd name="connsiteX237" fmla="*/ 2211532 w 5131897"/>
                <a:gd name="connsiteY237" fmla="*/ 15240 h 5972435"/>
                <a:gd name="connsiteX238" fmla="*/ 2181052 w 5131897"/>
                <a:gd name="connsiteY238" fmla="*/ 60960 h 5972435"/>
                <a:gd name="connsiteX239" fmla="*/ 2158192 w 5131897"/>
                <a:gd name="connsiteY239" fmla="*/ 137160 h 5972435"/>
                <a:gd name="connsiteX240" fmla="*/ 2175337 w 5131897"/>
                <a:gd name="connsiteY240" fmla="*/ 203835 h 5972435"/>
                <a:gd name="connsiteX241" fmla="*/ 2232487 w 5131897"/>
                <a:gd name="connsiteY241" fmla="*/ 253365 h 5972435"/>
                <a:gd name="connsiteX242" fmla="*/ 2295352 w 5131897"/>
                <a:gd name="connsiteY242" fmla="*/ 297180 h 5972435"/>
                <a:gd name="connsiteX243" fmla="*/ 2295352 w 5131897"/>
                <a:gd name="connsiteY243" fmla="*/ 297180 h 5972435"/>
                <a:gd name="connsiteX244" fmla="*/ 2363932 w 5131897"/>
                <a:gd name="connsiteY244" fmla="*/ 365760 h 5972435"/>
                <a:gd name="connsiteX245" fmla="*/ 2363932 w 5131897"/>
                <a:gd name="connsiteY245" fmla="*/ 411480 h 5972435"/>
                <a:gd name="connsiteX246" fmla="*/ 2348692 w 5131897"/>
                <a:gd name="connsiteY246" fmla="*/ 441960 h 5972435"/>
                <a:gd name="connsiteX247" fmla="*/ 2302972 w 5131897"/>
                <a:gd name="connsiteY247" fmla="*/ 464820 h 5972435"/>
                <a:gd name="connsiteX248" fmla="*/ 2302972 w 5131897"/>
                <a:gd name="connsiteY248" fmla="*/ 464820 h 5972435"/>
                <a:gd name="connsiteX249" fmla="*/ 2272492 w 5131897"/>
                <a:gd name="connsiteY249" fmla="*/ 579120 h 5972435"/>
                <a:gd name="connsiteX250" fmla="*/ 2249632 w 5131897"/>
                <a:gd name="connsiteY250" fmla="*/ 716280 h 5972435"/>
                <a:gd name="connsiteX251" fmla="*/ 2211532 w 5131897"/>
                <a:gd name="connsiteY251" fmla="*/ 777240 h 5972435"/>
                <a:gd name="connsiteX252" fmla="*/ 2165812 w 5131897"/>
                <a:gd name="connsiteY252" fmla="*/ 800100 h 5972435"/>
                <a:gd name="connsiteX253" fmla="*/ 2104852 w 5131897"/>
                <a:gd name="connsiteY253" fmla="*/ 807720 h 5972435"/>
                <a:gd name="connsiteX254" fmla="*/ 2043892 w 5131897"/>
                <a:gd name="connsiteY254" fmla="*/ 830580 h 5972435"/>
                <a:gd name="connsiteX255" fmla="*/ 2013412 w 5131897"/>
                <a:gd name="connsiteY255" fmla="*/ 861060 h 5972435"/>
                <a:gd name="connsiteX256" fmla="*/ 1967692 w 5131897"/>
                <a:gd name="connsiteY256" fmla="*/ 922020 h 5972435"/>
                <a:gd name="connsiteX257" fmla="*/ 1906732 w 5131897"/>
                <a:gd name="connsiteY257" fmla="*/ 937260 h 5972435"/>
                <a:gd name="connsiteX258" fmla="*/ 1838152 w 5131897"/>
                <a:gd name="connsiteY258" fmla="*/ 960120 h 5972435"/>
                <a:gd name="connsiteX259" fmla="*/ 1731472 w 5131897"/>
                <a:gd name="connsiteY259" fmla="*/ 975360 h 5972435"/>
                <a:gd name="connsiteX260" fmla="*/ 1670512 w 5131897"/>
                <a:gd name="connsiteY260" fmla="*/ 975360 h 5972435"/>
                <a:gd name="connsiteX261" fmla="*/ 1563832 w 5131897"/>
                <a:gd name="connsiteY261" fmla="*/ 944880 h 5972435"/>
                <a:gd name="connsiteX262" fmla="*/ 1434292 w 5131897"/>
                <a:gd name="connsiteY262" fmla="*/ 906780 h 5972435"/>
                <a:gd name="connsiteX263" fmla="*/ 1358092 w 5131897"/>
                <a:gd name="connsiteY263" fmla="*/ 868680 h 5972435"/>
                <a:gd name="connsiteX264" fmla="*/ 1259032 w 5131897"/>
                <a:gd name="connsiteY264" fmla="*/ 809625 h 5972435"/>
                <a:gd name="connsiteX265" fmla="*/ 1192357 w 5131897"/>
                <a:gd name="connsiteY265" fmla="*/ 739140 h 5972435"/>
                <a:gd name="connsiteX266" fmla="*/ 1121872 w 5131897"/>
                <a:gd name="connsiteY266" fmla="*/ 640080 h 5972435"/>
                <a:gd name="connsiteX267" fmla="*/ 1053292 w 5131897"/>
                <a:gd name="connsiteY267" fmla="*/ 632460 h 5972435"/>
                <a:gd name="connsiteX268" fmla="*/ 946612 w 5131897"/>
                <a:gd name="connsiteY268" fmla="*/ 632460 h 5972435"/>
                <a:gd name="connsiteX269" fmla="*/ 870412 w 5131897"/>
                <a:gd name="connsiteY269" fmla="*/ 640080 h 5972435"/>
                <a:gd name="connsiteX270" fmla="*/ 733252 w 5131897"/>
                <a:gd name="connsiteY270" fmla="*/ 655320 h 5972435"/>
                <a:gd name="connsiteX271" fmla="*/ 643717 w 5131897"/>
                <a:gd name="connsiteY271" fmla="*/ 668655 h 5972435"/>
                <a:gd name="connsiteX272" fmla="*/ 565612 w 5131897"/>
                <a:gd name="connsiteY272" fmla="*/ 693420 h 5972435"/>
                <a:gd name="connsiteX273" fmla="*/ 519892 w 5131897"/>
                <a:gd name="connsiteY273" fmla="*/ 708660 h 5972435"/>
                <a:gd name="connsiteX274" fmla="*/ 489412 w 5131897"/>
                <a:gd name="connsiteY274" fmla="*/ 771525 h 5972435"/>
                <a:gd name="connsiteX275" fmla="*/ 519892 w 5131897"/>
                <a:gd name="connsiteY275" fmla="*/ 822960 h 5972435"/>
                <a:gd name="connsiteX276" fmla="*/ 565612 w 5131897"/>
                <a:gd name="connsiteY276" fmla="*/ 861060 h 5972435"/>
                <a:gd name="connsiteX277" fmla="*/ 611332 w 5131897"/>
                <a:gd name="connsiteY277" fmla="*/ 899160 h 5972435"/>
                <a:gd name="connsiteX278" fmla="*/ 641812 w 5131897"/>
                <a:gd name="connsiteY278" fmla="*/ 952500 h 5972435"/>
                <a:gd name="connsiteX279" fmla="*/ 639907 w 5131897"/>
                <a:gd name="connsiteY279" fmla="*/ 994410 h 5972435"/>
                <a:gd name="connsiteX280" fmla="*/ 605617 w 5131897"/>
                <a:gd name="connsiteY280" fmla="*/ 1057275 h 597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5131897" h="5972435">
                  <a:moveTo>
                    <a:pt x="605617" y="1057275"/>
                  </a:moveTo>
                  <a:cubicBezTo>
                    <a:pt x="588472" y="1079500"/>
                    <a:pt x="556722" y="1102360"/>
                    <a:pt x="537037" y="1127760"/>
                  </a:cubicBezTo>
                  <a:lnTo>
                    <a:pt x="504652" y="1175385"/>
                  </a:lnTo>
                  <a:lnTo>
                    <a:pt x="489412" y="1249680"/>
                  </a:lnTo>
                  <a:lnTo>
                    <a:pt x="466552" y="1325880"/>
                  </a:lnTo>
                  <a:lnTo>
                    <a:pt x="458932" y="1386840"/>
                  </a:lnTo>
                  <a:lnTo>
                    <a:pt x="443692" y="1463040"/>
                  </a:lnTo>
                  <a:lnTo>
                    <a:pt x="436072" y="1516380"/>
                  </a:lnTo>
                  <a:lnTo>
                    <a:pt x="405592" y="1584960"/>
                  </a:lnTo>
                  <a:lnTo>
                    <a:pt x="359872" y="1684020"/>
                  </a:lnTo>
                  <a:lnTo>
                    <a:pt x="321772" y="1729740"/>
                  </a:lnTo>
                  <a:lnTo>
                    <a:pt x="293197" y="1773555"/>
                  </a:lnTo>
                  <a:lnTo>
                    <a:pt x="255097" y="1828800"/>
                  </a:lnTo>
                  <a:lnTo>
                    <a:pt x="205567" y="1884045"/>
                  </a:lnTo>
                  <a:lnTo>
                    <a:pt x="154132" y="1927860"/>
                  </a:lnTo>
                  <a:lnTo>
                    <a:pt x="123652" y="2011680"/>
                  </a:lnTo>
                  <a:lnTo>
                    <a:pt x="108412" y="2080260"/>
                  </a:lnTo>
                  <a:lnTo>
                    <a:pt x="85552" y="2156460"/>
                  </a:lnTo>
                  <a:lnTo>
                    <a:pt x="77932" y="2202180"/>
                  </a:lnTo>
                  <a:lnTo>
                    <a:pt x="0" y="2286865"/>
                  </a:lnTo>
                  <a:lnTo>
                    <a:pt x="96548" y="2346137"/>
                  </a:lnTo>
                  <a:lnTo>
                    <a:pt x="143957" y="2377439"/>
                  </a:lnTo>
                  <a:lnTo>
                    <a:pt x="201541" y="2431647"/>
                  </a:lnTo>
                  <a:lnTo>
                    <a:pt x="259125" y="2475678"/>
                  </a:lnTo>
                  <a:lnTo>
                    <a:pt x="314152" y="2499360"/>
                  </a:lnTo>
                  <a:lnTo>
                    <a:pt x="413213" y="2529840"/>
                  </a:lnTo>
                  <a:lnTo>
                    <a:pt x="474172" y="2590800"/>
                  </a:lnTo>
                  <a:lnTo>
                    <a:pt x="504652" y="2682240"/>
                  </a:lnTo>
                  <a:lnTo>
                    <a:pt x="504652" y="2842260"/>
                  </a:lnTo>
                  <a:lnTo>
                    <a:pt x="481792" y="2918460"/>
                  </a:lnTo>
                  <a:lnTo>
                    <a:pt x="481792" y="2918460"/>
                  </a:lnTo>
                  <a:lnTo>
                    <a:pt x="428452" y="3078480"/>
                  </a:lnTo>
                  <a:lnTo>
                    <a:pt x="397972" y="3139440"/>
                  </a:lnTo>
                  <a:lnTo>
                    <a:pt x="359872" y="3208020"/>
                  </a:lnTo>
                  <a:lnTo>
                    <a:pt x="337012" y="3291840"/>
                  </a:lnTo>
                  <a:lnTo>
                    <a:pt x="314152" y="3307080"/>
                  </a:lnTo>
                  <a:lnTo>
                    <a:pt x="329392" y="3360420"/>
                  </a:lnTo>
                  <a:lnTo>
                    <a:pt x="321772" y="3436620"/>
                  </a:lnTo>
                  <a:lnTo>
                    <a:pt x="321772" y="3512820"/>
                  </a:lnTo>
                  <a:lnTo>
                    <a:pt x="344632" y="3566160"/>
                  </a:lnTo>
                  <a:lnTo>
                    <a:pt x="397972" y="3604260"/>
                  </a:lnTo>
                  <a:lnTo>
                    <a:pt x="512272" y="3611880"/>
                  </a:lnTo>
                  <a:lnTo>
                    <a:pt x="588472" y="3611880"/>
                  </a:lnTo>
                  <a:lnTo>
                    <a:pt x="679912" y="3619500"/>
                  </a:lnTo>
                  <a:lnTo>
                    <a:pt x="718012" y="3749040"/>
                  </a:lnTo>
                  <a:lnTo>
                    <a:pt x="748492" y="3817620"/>
                  </a:lnTo>
                  <a:lnTo>
                    <a:pt x="794212" y="3863340"/>
                  </a:lnTo>
                  <a:lnTo>
                    <a:pt x="878032" y="3924300"/>
                  </a:lnTo>
                  <a:lnTo>
                    <a:pt x="921197" y="4020848"/>
                  </a:lnTo>
                  <a:lnTo>
                    <a:pt x="1054981" y="4140257"/>
                  </a:lnTo>
                  <a:lnTo>
                    <a:pt x="1186210" y="4195288"/>
                  </a:lnTo>
                  <a:lnTo>
                    <a:pt x="1277216" y="4245206"/>
                  </a:lnTo>
                  <a:cubicBezTo>
                    <a:pt x="1316586" y="4318866"/>
                    <a:pt x="1350933" y="4382625"/>
                    <a:pt x="1377531" y="4436528"/>
                  </a:cubicBezTo>
                  <a:cubicBezTo>
                    <a:pt x="1404129" y="4490431"/>
                    <a:pt x="1419023" y="4530524"/>
                    <a:pt x="1436803" y="4568624"/>
                  </a:cubicBezTo>
                  <a:lnTo>
                    <a:pt x="1487632" y="4663440"/>
                  </a:lnTo>
                  <a:cubicBezTo>
                    <a:pt x="1488484" y="4730606"/>
                    <a:pt x="1489335" y="4797773"/>
                    <a:pt x="1490187" y="4864939"/>
                  </a:cubicBezTo>
                  <a:lnTo>
                    <a:pt x="1465638" y="5031800"/>
                  </a:lnTo>
                  <a:lnTo>
                    <a:pt x="1453819" y="5119860"/>
                  </a:lnTo>
                  <a:cubicBezTo>
                    <a:pt x="1437944" y="5138275"/>
                    <a:pt x="1403991" y="5187972"/>
                    <a:pt x="1382466" y="5210695"/>
                  </a:cubicBezTo>
                  <a:cubicBezTo>
                    <a:pt x="1360941" y="5233418"/>
                    <a:pt x="1330094" y="5201487"/>
                    <a:pt x="1324668" y="5256198"/>
                  </a:cubicBezTo>
                  <a:lnTo>
                    <a:pt x="1398097" y="5313523"/>
                  </a:lnTo>
                  <a:lnTo>
                    <a:pt x="1502050" y="5334911"/>
                  </a:lnTo>
                  <a:cubicBezTo>
                    <a:pt x="1580790" y="5329831"/>
                    <a:pt x="1599392" y="5303578"/>
                    <a:pt x="1662892" y="5290878"/>
                  </a:cubicBezTo>
                  <a:cubicBezTo>
                    <a:pt x="1690269" y="5286361"/>
                    <a:pt x="1719978" y="5276620"/>
                    <a:pt x="1745024" y="5277327"/>
                  </a:cubicBezTo>
                  <a:cubicBezTo>
                    <a:pt x="1770070" y="5278034"/>
                    <a:pt x="1790454" y="5289190"/>
                    <a:pt x="1813169" y="5295121"/>
                  </a:cubicBezTo>
                  <a:lnTo>
                    <a:pt x="1869455" y="5354349"/>
                  </a:lnTo>
                  <a:lnTo>
                    <a:pt x="1930414" y="5449989"/>
                  </a:lnTo>
                  <a:lnTo>
                    <a:pt x="1959206" y="5553290"/>
                  </a:lnTo>
                  <a:lnTo>
                    <a:pt x="2005792" y="5608320"/>
                  </a:lnTo>
                  <a:cubicBezTo>
                    <a:pt x="2013556" y="5617492"/>
                    <a:pt x="2004739" y="5592728"/>
                    <a:pt x="2005792" y="5608321"/>
                  </a:cubicBezTo>
                  <a:lnTo>
                    <a:pt x="2012113" y="5701880"/>
                  </a:lnTo>
                  <a:lnTo>
                    <a:pt x="2089612" y="5631180"/>
                  </a:lnTo>
                  <a:lnTo>
                    <a:pt x="2142952" y="5593080"/>
                  </a:lnTo>
                  <a:lnTo>
                    <a:pt x="2173432" y="5539740"/>
                  </a:lnTo>
                  <a:lnTo>
                    <a:pt x="2229328" y="5521989"/>
                  </a:lnTo>
                  <a:lnTo>
                    <a:pt x="2302972" y="5517788"/>
                  </a:lnTo>
                  <a:lnTo>
                    <a:pt x="2377485" y="5534717"/>
                  </a:lnTo>
                  <a:lnTo>
                    <a:pt x="2508063" y="5608579"/>
                  </a:lnTo>
                  <a:lnTo>
                    <a:pt x="2568807" y="5670146"/>
                  </a:lnTo>
                  <a:lnTo>
                    <a:pt x="2611582" y="5774055"/>
                  </a:lnTo>
                  <a:lnTo>
                    <a:pt x="2622362" y="5915502"/>
                  </a:lnTo>
                  <a:lnTo>
                    <a:pt x="2735406" y="5972435"/>
                  </a:lnTo>
                  <a:lnTo>
                    <a:pt x="2802515" y="5909745"/>
                  </a:lnTo>
                  <a:lnTo>
                    <a:pt x="2872567" y="5842635"/>
                  </a:lnTo>
                  <a:lnTo>
                    <a:pt x="2958292" y="5699760"/>
                  </a:lnTo>
                  <a:lnTo>
                    <a:pt x="2996392" y="5638800"/>
                  </a:lnTo>
                  <a:lnTo>
                    <a:pt x="3019252" y="5585460"/>
                  </a:lnTo>
                  <a:lnTo>
                    <a:pt x="3049732" y="5562600"/>
                  </a:lnTo>
                  <a:lnTo>
                    <a:pt x="3118312" y="5547360"/>
                  </a:lnTo>
                  <a:lnTo>
                    <a:pt x="3171652" y="5554980"/>
                  </a:lnTo>
                  <a:cubicBezTo>
                    <a:pt x="3186892" y="5552440"/>
                    <a:pt x="3205942" y="5554345"/>
                    <a:pt x="3217372" y="5547360"/>
                  </a:cubicBezTo>
                  <a:cubicBezTo>
                    <a:pt x="3228802" y="5540375"/>
                    <a:pt x="3237402" y="5526512"/>
                    <a:pt x="3240232" y="5513070"/>
                  </a:cubicBezTo>
                  <a:cubicBezTo>
                    <a:pt x="3250392" y="5464810"/>
                    <a:pt x="3245312" y="5424170"/>
                    <a:pt x="3247852" y="5379720"/>
                  </a:cubicBezTo>
                  <a:lnTo>
                    <a:pt x="3232612" y="5318760"/>
                  </a:lnTo>
                  <a:lnTo>
                    <a:pt x="3202132" y="5234940"/>
                  </a:lnTo>
                  <a:lnTo>
                    <a:pt x="3186892" y="5204460"/>
                  </a:lnTo>
                  <a:lnTo>
                    <a:pt x="3133552" y="5189220"/>
                  </a:lnTo>
                  <a:lnTo>
                    <a:pt x="3095452" y="5204460"/>
                  </a:lnTo>
                  <a:lnTo>
                    <a:pt x="3072592" y="5173980"/>
                  </a:lnTo>
                  <a:lnTo>
                    <a:pt x="3103072" y="5097780"/>
                  </a:lnTo>
                  <a:lnTo>
                    <a:pt x="3154507" y="5015865"/>
                  </a:lnTo>
                  <a:lnTo>
                    <a:pt x="3198322" y="4958715"/>
                  </a:lnTo>
                  <a:lnTo>
                    <a:pt x="3232612" y="4930140"/>
                  </a:lnTo>
                  <a:lnTo>
                    <a:pt x="3245947" y="4884420"/>
                  </a:lnTo>
                  <a:lnTo>
                    <a:pt x="3240232" y="4823460"/>
                  </a:lnTo>
                  <a:lnTo>
                    <a:pt x="3263092" y="4808220"/>
                  </a:lnTo>
                  <a:lnTo>
                    <a:pt x="3316432" y="4831080"/>
                  </a:lnTo>
                  <a:lnTo>
                    <a:pt x="3415492" y="4892040"/>
                  </a:lnTo>
                  <a:lnTo>
                    <a:pt x="3461212" y="4922520"/>
                  </a:lnTo>
                  <a:lnTo>
                    <a:pt x="3506932" y="4922520"/>
                  </a:lnTo>
                  <a:lnTo>
                    <a:pt x="3537412" y="4907280"/>
                  </a:lnTo>
                  <a:lnTo>
                    <a:pt x="3522172" y="4853940"/>
                  </a:lnTo>
                  <a:lnTo>
                    <a:pt x="3514552" y="4792980"/>
                  </a:lnTo>
                  <a:lnTo>
                    <a:pt x="3501217" y="4606290"/>
                  </a:lnTo>
                  <a:lnTo>
                    <a:pt x="3522172" y="4518660"/>
                  </a:lnTo>
                  <a:lnTo>
                    <a:pt x="3552652" y="4465320"/>
                  </a:lnTo>
                  <a:lnTo>
                    <a:pt x="3619327" y="4419600"/>
                  </a:lnTo>
                  <a:lnTo>
                    <a:pt x="3695527" y="4339590"/>
                  </a:lnTo>
                  <a:lnTo>
                    <a:pt x="3739342" y="4274820"/>
                  </a:lnTo>
                  <a:lnTo>
                    <a:pt x="3750772" y="4213860"/>
                  </a:lnTo>
                  <a:lnTo>
                    <a:pt x="3743152" y="4130040"/>
                  </a:lnTo>
                  <a:lnTo>
                    <a:pt x="3750772" y="4044315"/>
                  </a:lnTo>
                  <a:lnTo>
                    <a:pt x="3756487" y="3947160"/>
                  </a:lnTo>
                  <a:cubicBezTo>
                    <a:pt x="3753947" y="3909060"/>
                    <a:pt x="3770457" y="3867150"/>
                    <a:pt x="3760297" y="3830955"/>
                  </a:cubicBezTo>
                  <a:cubicBezTo>
                    <a:pt x="3762202" y="3802380"/>
                    <a:pt x="3745057" y="3787140"/>
                    <a:pt x="3743152" y="3764280"/>
                  </a:cubicBezTo>
                  <a:lnTo>
                    <a:pt x="3720292" y="3726180"/>
                  </a:lnTo>
                  <a:lnTo>
                    <a:pt x="3712672" y="3665220"/>
                  </a:lnTo>
                  <a:lnTo>
                    <a:pt x="3697432" y="3642360"/>
                  </a:lnTo>
                  <a:lnTo>
                    <a:pt x="3651712" y="3669030"/>
                  </a:lnTo>
                  <a:lnTo>
                    <a:pt x="3598372" y="3709035"/>
                  </a:lnTo>
                  <a:lnTo>
                    <a:pt x="3552652" y="3764280"/>
                  </a:lnTo>
                  <a:lnTo>
                    <a:pt x="3529792" y="3787140"/>
                  </a:lnTo>
                  <a:lnTo>
                    <a:pt x="3529792" y="3787140"/>
                  </a:lnTo>
                  <a:lnTo>
                    <a:pt x="3415492" y="3749040"/>
                  </a:lnTo>
                  <a:lnTo>
                    <a:pt x="3392632" y="3680460"/>
                  </a:lnTo>
                  <a:lnTo>
                    <a:pt x="3430732" y="3589020"/>
                  </a:lnTo>
                  <a:lnTo>
                    <a:pt x="3487882" y="3528060"/>
                  </a:lnTo>
                  <a:cubicBezTo>
                    <a:pt x="3506932" y="3512820"/>
                    <a:pt x="3524077" y="3494087"/>
                    <a:pt x="3545032" y="3482340"/>
                  </a:cubicBezTo>
                  <a:cubicBezTo>
                    <a:pt x="3565987" y="3470593"/>
                    <a:pt x="3593292" y="3467735"/>
                    <a:pt x="3613612" y="3457575"/>
                  </a:cubicBezTo>
                  <a:lnTo>
                    <a:pt x="3720292" y="3451860"/>
                  </a:lnTo>
                  <a:lnTo>
                    <a:pt x="3804112" y="3421380"/>
                  </a:lnTo>
                  <a:lnTo>
                    <a:pt x="3863167" y="3366135"/>
                  </a:lnTo>
                  <a:lnTo>
                    <a:pt x="3903172" y="3276600"/>
                  </a:lnTo>
                  <a:lnTo>
                    <a:pt x="3964132" y="3200400"/>
                  </a:lnTo>
                  <a:lnTo>
                    <a:pt x="3985087" y="3164205"/>
                  </a:lnTo>
                  <a:cubicBezTo>
                    <a:pt x="3998422" y="3136900"/>
                    <a:pt x="3992707" y="3117215"/>
                    <a:pt x="3996517" y="3093720"/>
                  </a:cubicBezTo>
                  <a:lnTo>
                    <a:pt x="3994612" y="2994660"/>
                  </a:lnTo>
                  <a:lnTo>
                    <a:pt x="3966037" y="2962275"/>
                  </a:lnTo>
                  <a:lnTo>
                    <a:pt x="3924127" y="2941320"/>
                  </a:lnTo>
                  <a:lnTo>
                    <a:pt x="3880312" y="2935605"/>
                  </a:lnTo>
                  <a:lnTo>
                    <a:pt x="3880312" y="2895600"/>
                  </a:lnTo>
                  <a:cubicBezTo>
                    <a:pt x="3894282" y="2887345"/>
                    <a:pt x="3907300" y="2881312"/>
                    <a:pt x="3922222" y="2870835"/>
                  </a:cubicBezTo>
                  <a:cubicBezTo>
                    <a:pt x="3937144" y="2860358"/>
                    <a:pt x="3953972" y="2845435"/>
                    <a:pt x="3969847" y="2832735"/>
                  </a:cubicBezTo>
                  <a:lnTo>
                    <a:pt x="4032712" y="2781300"/>
                  </a:lnTo>
                  <a:lnTo>
                    <a:pt x="4032712" y="2727960"/>
                  </a:lnTo>
                  <a:lnTo>
                    <a:pt x="4025092" y="2644140"/>
                  </a:lnTo>
                  <a:lnTo>
                    <a:pt x="4032712" y="2446020"/>
                  </a:lnTo>
                  <a:lnTo>
                    <a:pt x="4025092" y="2308860"/>
                  </a:lnTo>
                  <a:lnTo>
                    <a:pt x="4032712" y="2200275"/>
                  </a:lnTo>
                  <a:cubicBezTo>
                    <a:pt x="4035887" y="2174240"/>
                    <a:pt x="4037475" y="2131695"/>
                    <a:pt x="4040332" y="2110740"/>
                  </a:cubicBezTo>
                  <a:cubicBezTo>
                    <a:pt x="4043189" y="2089785"/>
                    <a:pt x="4044777" y="2092007"/>
                    <a:pt x="4049857" y="2074545"/>
                  </a:cubicBezTo>
                  <a:cubicBezTo>
                    <a:pt x="4054937" y="2057083"/>
                    <a:pt x="4063827" y="2028825"/>
                    <a:pt x="4070812" y="2005965"/>
                  </a:cubicBezTo>
                  <a:lnTo>
                    <a:pt x="4156537" y="1996440"/>
                  </a:lnTo>
                  <a:cubicBezTo>
                    <a:pt x="4186382" y="1993900"/>
                    <a:pt x="4219720" y="1992630"/>
                    <a:pt x="4246072" y="1990725"/>
                  </a:cubicBezTo>
                  <a:cubicBezTo>
                    <a:pt x="4272424" y="1988820"/>
                    <a:pt x="4289252" y="1985010"/>
                    <a:pt x="4314652" y="1985010"/>
                  </a:cubicBezTo>
                  <a:lnTo>
                    <a:pt x="4347037" y="1973580"/>
                  </a:lnTo>
                  <a:lnTo>
                    <a:pt x="4388947" y="1954530"/>
                  </a:lnTo>
                  <a:lnTo>
                    <a:pt x="4413712" y="1920240"/>
                  </a:lnTo>
                  <a:lnTo>
                    <a:pt x="4434667" y="1866900"/>
                  </a:lnTo>
                  <a:lnTo>
                    <a:pt x="4451812" y="1828800"/>
                  </a:lnTo>
                  <a:lnTo>
                    <a:pt x="4467052" y="1821180"/>
                  </a:lnTo>
                  <a:lnTo>
                    <a:pt x="4566112" y="1925955"/>
                  </a:lnTo>
                  <a:lnTo>
                    <a:pt x="4634692" y="1988820"/>
                  </a:lnTo>
                  <a:lnTo>
                    <a:pt x="4710892" y="2034540"/>
                  </a:lnTo>
                  <a:lnTo>
                    <a:pt x="4901392" y="2057400"/>
                  </a:lnTo>
                  <a:lnTo>
                    <a:pt x="4992832" y="2065020"/>
                  </a:lnTo>
                  <a:lnTo>
                    <a:pt x="5038552" y="2057400"/>
                  </a:lnTo>
                  <a:lnTo>
                    <a:pt x="5080462" y="2025015"/>
                  </a:lnTo>
                  <a:lnTo>
                    <a:pt x="5131897" y="1958340"/>
                  </a:lnTo>
                  <a:lnTo>
                    <a:pt x="5091892" y="1935480"/>
                  </a:lnTo>
                  <a:lnTo>
                    <a:pt x="5049982" y="1924050"/>
                  </a:lnTo>
                  <a:lnTo>
                    <a:pt x="5053792" y="1874520"/>
                  </a:lnTo>
                  <a:lnTo>
                    <a:pt x="5061412" y="1805940"/>
                  </a:lnTo>
                  <a:lnTo>
                    <a:pt x="5069032" y="1767840"/>
                  </a:lnTo>
                  <a:lnTo>
                    <a:pt x="5069032" y="1767840"/>
                  </a:lnTo>
                  <a:lnTo>
                    <a:pt x="5061412" y="1691640"/>
                  </a:lnTo>
                  <a:lnTo>
                    <a:pt x="4992832" y="1638300"/>
                  </a:lnTo>
                  <a:lnTo>
                    <a:pt x="4937587" y="1615440"/>
                  </a:lnTo>
                  <a:lnTo>
                    <a:pt x="4861387" y="1571625"/>
                  </a:lnTo>
                  <a:lnTo>
                    <a:pt x="4802332" y="1546860"/>
                  </a:lnTo>
                  <a:lnTo>
                    <a:pt x="4726132" y="1516380"/>
                  </a:lnTo>
                  <a:lnTo>
                    <a:pt x="4672792" y="1478280"/>
                  </a:lnTo>
                  <a:lnTo>
                    <a:pt x="4627072" y="1417320"/>
                  </a:lnTo>
                  <a:lnTo>
                    <a:pt x="4550872" y="1310640"/>
                  </a:lnTo>
                  <a:lnTo>
                    <a:pt x="4528012" y="1257300"/>
                  </a:lnTo>
                  <a:lnTo>
                    <a:pt x="4543252" y="1203960"/>
                  </a:lnTo>
                  <a:lnTo>
                    <a:pt x="4573732" y="1127760"/>
                  </a:lnTo>
                  <a:lnTo>
                    <a:pt x="4596592" y="1066800"/>
                  </a:lnTo>
                  <a:lnTo>
                    <a:pt x="4581352" y="1013460"/>
                  </a:lnTo>
                  <a:lnTo>
                    <a:pt x="4543252" y="914400"/>
                  </a:lnTo>
                  <a:lnTo>
                    <a:pt x="4512772" y="853440"/>
                  </a:lnTo>
                  <a:lnTo>
                    <a:pt x="4505152" y="807720"/>
                  </a:lnTo>
                  <a:lnTo>
                    <a:pt x="4505152" y="807720"/>
                  </a:lnTo>
                  <a:lnTo>
                    <a:pt x="4528012" y="723900"/>
                  </a:lnTo>
                  <a:lnTo>
                    <a:pt x="4528012" y="723900"/>
                  </a:lnTo>
                  <a:cubicBezTo>
                    <a:pt x="4530552" y="703580"/>
                    <a:pt x="4534045" y="676910"/>
                    <a:pt x="4535632" y="662940"/>
                  </a:cubicBezTo>
                  <a:cubicBezTo>
                    <a:pt x="4537219" y="648970"/>
                    <a:pt x="4536902" y="647700"/>
                    <a:pt x="4537537" y="640080"/>
                  </a:cubicBezTo>
                  <a:lnTo>
                    <a:pt x="4444192" y="541020"/>
                  </a:lnTo>
                  <a:lnTo>
                    <a:pt x="4406092" y="510540"/>
                  </a:lnTo>
                  <a:lnTo>
                    <a:pt x="4339417" y="445770"/>
                  </a:lnTo>
                  <a:lnTo>
                    <a:pt x="4251787" y="356235"/>
                  </a:lnTo>
                  <a:lnTo>
                    <a:pt x="4192732" y="236220"/>
                  </a:lnTo>
                  <a:lnTo>
                    <a:pt x="4177492" y="175260"/>
                  </a:lnTo>
                  <a:lnTo>
                    <a:pt x="4154632" y="106680"/>
                  </a:lnTo>
                  <a:lnTo>
                    <a:pt x="4086052" y="76200"/>
                  </a:lnTo>
                  <a:lnTo>
                    <a:pt x="4030807" y="51435"/>
                  </a:lnTo>
                  <a:lnTo>
                    <a:pt x="3933652" y="38100"/>
                  </a:lnTo>
                  <a:lnTo>
                    <a:pt x="3857452" y="45720"/>
                  </a:lnTo>
                  <a:lnTo>
                    <a:pt x="3766012" y="76200"/>
                  </a:lnTo>
                  <a:lnTo>
                    <a:pt x="3666952" y="99060"/>
                  </a:lnTo>
                  <a:lnTo>
                    <a:pt x="3598372" y="121920"/>
                  </a:lnTo>
                  <a:lnTo>
                    <a:pt x="3499312" y="152400"/>
                  </a:lnTo>
                  <a:lnTo>
                    <a:pt x="3377392" y="167640"/>
                  </a:lnTo>
                  <a:lnTo>
                    <a:pt x="3268807" y="184785"/>
                  </a:lnTo>
                  <a:lnTo>
                    <a:pt x="3156412" y="213360"/>
                  </a:lnTo>
                  <a:lnTo>
                    <a:pt x="2981152" y="266700"/>
                  </a:lnTo>
                  <a:lnTo>
                    <a:pt x="2904952" y="274320"/>
                  </a:lnTo>
                  <a:lnTo>
                    <a:pt x="2840182" y="285750"/>
                  </a:lnTo>
                  <a:cubicBezTo>
                    <a:pt x="2819862" y="280670"/>
                    <a:pt x="2812877" y="287972"/>
                    <a:pt x="2790652" y="281940"/>
                  </a:cubicBezTo>
                  <a:cubicBezTo>
                    <a:pt x="2768427" y="275908"/>
                    <a:pt x="2734772" y="260350"/>
                    <a:pt x="2706832" y="249555"/>
                  </a:cubicBezTo>
                  <a:lnTo>
                    <a:pt x="2668732" y="217170"/>
                  </a:lnTo>
                  <a:lnTo>
                    <a:pt x="2623012" y="161925"/>
                  </a:lnTo>
                  <a:lnTo>
                    <a:pt x="2575387" y="100965"/>
                  </a:lnTo>
                  <a:lnTo>
                    <a:pt x="2531572" y="68580"/>
                  </a:lnTo>
                  <a:lnTo>
                    <a:pt x="2417272" y="15240"/>
                  </a:lnTo>
                  <a:lnTo>
                    <a:pt x="2318212" y="0"/>
                  </a:lnTo>
                  <a:lnTo>
                    <a:pt x="2264872" y="0"/>
                  </a:lnTo>
                  <a:lnTo>
                    <a:pt x="2211532" y="15240"/>
                  </a:lnTo>
                  <a:lnTo>
                    <a:pt x="2181052" y="60960"/>
                  </a:lnTo>
                  <a:lnTo>
                    <a:pt x="2158192" y="137160"/>
                  </a:lnTo>
                  <a:lnTo>
                    <a:pt x="2175337" y="203835"/>
                  </a:lnTo>
                  <a:lnTo>
                    <a:pt x="2232487" y="253365"/>
                  </a:lnTo>
                  <a:lnTo>
                    <a:pt x="2295352" y="297180"/>
                  </a:lnTo>
                  <a:lnTo>
                    <a:pt x="2295352" y="297180"/>
                  </a:lnTo>
                  <a:lnTo>
                    <a:pt x="2363932" y="365760"/>
                  </a:lnTo>
                  <a:lnTo>
                    <a:pt x="2363932" y="411480"/>
                  </a:lnTo>
                  <a:lnTo>
                    <a:pt x="2348692" y="441960"/>
                  </a:lnTo>
                  <a:lnTo>
                    <a:pt x="2302972" y="464820"/>
                  </a:lnTo>
                  <a:lnTo>
                    <a:pt x="2302972" y="464820"/>
                  </a:lnTo>
                  <a:lnTo>
                    <a:pt x="2272492" y="579120"/>
                  </a:lnTo>
                  <a:lnTo>
                    <a:pt x="2249632" y="716280"/>
                  </a:lnTo>
                  <a:lnTo>
                    <a:pt x="2211532" y="777240"/>
                  </a:lnTo>
                  <a:lnTo>
                    <a:pt x="2165812" y="800100"/>
                  </a:lnTo>
                  <a:lnTo>
                    <a:pt x="2104852" y="807720"/>
                  </a:lnTo>
                  <a:lnTo>
                    <a:pt x="2043892" y="830580"/>
                  </a:lnTo>
                  <a:lnTo>
                    <a:pt x="2013412" y="861060"/>
                  </a:lnTo>
                  <a:lnTo>
                    <a:pt x="1967692" y="922020"/>
                  </a:lnTo>
                  <a:lnTo>
                    <a:pt x="1906732" y="937260"/>
                  </a:lnTo>
                  <a:lnTo>
                    <a:pt x="1838152" y="960120"/>
                  </a:lnTo>
                  <a:lnTo>
                    <a:pt x="1731472" y="975360"/>
                  </a:lnTo>
                  <a:lnTo>
                    <a:pt x="1670512" y="975360"/>
                  </a:lnTo>
                  <a:lnTo>
                    <a:pt x="1563832" y="944880"/>
                  </a:lnTo>
                  <a:lnTo>
                    <a:pt x="1434292" y="906780"/>
                  </a:lnTo>
                  <a:lnTo>
                    <a:pt x="1358092" y="868680"/>
                  </a:lnTo>
                  <a:lnTo>
                    <a:pt x="1259032" y="809625"/>
                  </a:lnTo>
                  <a:lnTo>
                    <a:pt x="1192357" y="739140"/>
                  </a:lnTo>
                  <a:lnTo>
                    <a:pt x="1121872" y="640080"/>
                  </a:lnTo>
                  <a:lnTo>
                    <a:pt x="1053292" y="632460"/>
                  </a:lnTo>
                  <a:lnTo>
                    <a:pt x="946612" y="632460"/>
                  </a:lnTo>
                  <a:lnTo>
                    <a:pt x="870412" y="640080"/>
                  </a:lnTo>
                  <a:lnTo>
                    <a:pt x="733252" y="655320"/>
                  </a:lnTo>
                  <a:lnTo>
                    <a:pt x="643717" y="668655"/>
                  </a:lnTo>
                  <a:lnTo>
                    <a:pt x="565612" y="693420"/>
                  </a:lnTo>
                  <a:lnTo>
                    <a:pt x="519892" y="708660"/>
                  </a:lnTo>
                  <a:lnTo>
                    <a:pt x="489412" y="771525"/>
                  </a:lnTo>
                  <a:lnTo>
                    <a:pt x="519892" y="822960"/>
                  </a:lnTo>
                  <a:lnTo>
                    <a:pt x="565612" y="861060"/>
                  </a:lnTo>
                  <a:lnTo>
                    <a:pt x="611332" y="899160"/>
                  </a:lnTo>
                  <a:lnTo>
                    <a:pt x="641812" y="952500"/>
                  </a:lnTo>
                  <a:lnTo>
                    <a:pt x="639907" y="994410"/>
                  </a:lnTo>
                  <a:cubicBezTo>
                    <a:pt x="624667" y="1022350"/>
                    <a:pt x="622762" y="1035050"/>
                    <a:pt x="605617" y="1057275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8C5B74F-22CE-4E3F-A7B9-D9BB17B9B05E}"/>
              </a:ext>
            </a:extLst>
          </p:cNvPr>
          <p:cNvSpPr txBox="1"/>
          <p:nvPr/>
        </p:nvSpPr>
        <p:spPr>
          <a:xfrm>
            <a:off x="4894393" y="928873"/>
            <a:ext cx="240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시설의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C49E-15B0-489A-9441-70B06C37F9B6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56C6F52-0BEE-47DD-A6F3-B805D385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244"/>
          <a:stretch/>
        </p:blipFill>
        <p:spPr>
          <a:xfrm>
            <a:off x="661737" y="3219923"/>
            <a:ext cx="6904378" cy="92632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B42B36-4257-4D61-A875-DE1BCC24C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802"/>
          <a:stretch/>
        </p:blipFill>
        <p:spPr>
          <a:xfrm>
            <a:off x="2008311" y="4093145"/>
            <a:ext cx="6801088" cy="114818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11B1858-D56F-481E-9352-571F872D3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562" y="1750778"/>
            <a:ext cx="2592639" cy="34852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4CD9A2-0648-4872-97C9-49FC8789EBA4}"/>
              </a:ext>
            </a:extLst>
          </p:cNvPr>
          <p:cNvSpPr/>
          <p:nvPr/>
        </p:nvSpPr>
        <p:spPr>
          <a:xfrm>
            <a:off x="0" y="5609278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7B960-CBE1-49B7-A334-53ACC54CBE18}"/>
              </a:ext>
            </a:extLst>
          </p:cNvPr>
          <p:cNvSpPr txBox="1"/>
          <p:nvPr/>
        </p:nvSpPr>
        <p:spPr>
          <a:xfrm>
            <a:off x="250785" y="5609278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현재 전국적으로 노인을 위한 체육시설이 없는 상황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3349C-020F-4D27-8043-7F920C993ECD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007/048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91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05BB74-91AE-44AC-96DE-3B031CEBCD6A}"/>
              </a:ext>
            </a:extLst>
          </p:cNvPr>
          <p:cNvSpPr/>
          <p:nvPr/>
        </p:nvSpPr>
        <p:spPr>
          <a:xfrm>
            <a:off x="1" y="2190878"/>
            <a:ext cx="12192000" cy="467658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C5B74F-22CE-4E3F-A7B9-D9BB17B9B05E}"/>
              </a:ext>
            </a:extLst>
          </p:cNvPr>
          <p:cNvSpPr txBox="1"/>
          <p:nvPr/>
        </p:nvSpPr>
        <p:spPr>
          <a:xfrm>
            <a:off x="4474407" y="928873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시설의 필요성②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AC49E-15B0-489A-9441-70B06C37F9B6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F03C32-247B-420E-8BAF-B15511F7F81C}"/>
              </a:ext>
            </a:extLst>
          </p:cNvPr>
          <p:cNvSpPr txBox="1"/>
          <p:nvPr/>
        </p:nvSpPr>
        <p:spPr>
          <a:xfrm>
            <a:off x="374248" y="2538103"/>
            <a:ext cx="11443504" cy="272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「저출산고령사회기본법」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11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고용과 소득보장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</a:p>
          <a:p>
            <a:pPr marL="360000"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①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국가 및 지방자치단체는 일할 의욕과 근로능력이 있는 고령자가 최대한 일할 수 있는 환 경을 조성하여야 한다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marL="360000">
              <a:lnSpc>
                <a:spcPct val="12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② 국가 및 지방자치단체는 연금제도 등 노후소득보장체계를 구축하고 노인에게 적합한 일 자리를 창출하는 등 국민이 경제적으로 안정된 노후생활을 할 수 있도록 필요한 조치를 강 구하여야 한다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14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여가･문화 및 사회활동의 장려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</a:p>
          <a:p>
            <a:pPr marL="360000"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①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국가 및 지방자치단체는 노후의 여가와 문화 활동을 장려하고 이를 위한 기반을 조성하 여야 한다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marL="360000">
              <a:lnSpc>
                <a:spcPct val="120000"/>
              </a:lnSpc>
            </a:pP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②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국가 및 지방자치단체는 자원봉사 등 노인의 사회활동 참여를 촉진하는 사회적 기반을 조성하여야 한다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3F59F5-92C3-474C-8920-D286977089C8}"/>
              </a:ext>
            </a:extLst>
          </p:cNvPr>
          <p:cNvSpPr/>
          <p:nvPr/>
        </p:nvSpPr>
        <p:spPr>
          <a:xfrm>
            <a:off x="0" y="5609278"/>
            <a:ext cx="12192000" cy="461665"/>
          </a:xfrm>
          <a:prstGeom prst="rect">
            <a:avLst/>
          </a:prstGeom>
          <a:solidFill>
            <a:srgbClr val="605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B103-3A14-4E07-A52D-123FCB9E9DD0}"/>
              </a:ext>
            </a:extLst>
          </p:cNvPr>
          <p:cNvSpPr txBox="1"/>
          <p:nvPr/>
        </p:nvSpPr>
        <p:spPr>
          <a:xfrm>
            <a:off x="250785" y="5609278"/>
            <a:ext cx="1169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근거법에 의거한 노인을 위한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 전문 체육시설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 필요합니다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8D679-19C4-49ED-9821-030F0C76B08A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008/048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1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20781C1-AC45-4D0D-9CC3-EA7195BFB6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>
          <a:xfrm>
            <a:off x="9450727" y="3351968"/>
            <a:ext cx="1893768" cy="16097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BAA984-F266-4EB7-82E7-7EE5EEC04AA4}"/>
              </a:ext>
            </a:extLst>
          </p:cNvPr>
          <p:cNvSpPr/>
          <p:nvPr/>
        </p:nvSpPr>
        <p:spPr>
          <a:xfrm>
            <a:off x="1" y="2190878"/>
            <a:ext cx="12192000" cy="4676584"/>
          </a:xfrm>
          <a:prstGeom prst="rect">
            <a:avLst/>
          </a:prstGeom>
          <a:solidFill>
            <a:srgbClr val="995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4C1BA4-AEE3-4267-9CAD-C41B75CE0869}"/>
              </a:ext>
            </a:extLst>
          </p:cNvPr>
          <p:cNvSpPr/>
          <p:nvPr/>
        </p:nvSpPr>
        <p:spPr>
          <a:xfrm>
            <a:off x="9093955" y="2580459"/>
            <a:ext cx="2615419" cy="3448606"/>
          </a:xfrm>
          <a:prstGeom prst="rect">
            <a:avLst/>
          </a:prstGeom>
          <a:solidFill>
            <a:srgbClr val="6254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5D9689-6CBB-4F58-A46F-F6E4674EE3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>
          <a:xfrm>
            <a:off x="6567456" y="3419827"/>
            <a:ext cx="1913532" cy="162657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13D036-F3AB-40EE-96A2-627B770F4D61}"/>
              </a:ext>
            </a:extLst>
          </p:cNvPr>
          <p:cNvSpPr/>
          <p:nvPr/>
        </p:nvSpPr>
        <p:spPr>
          <a:xfrm>
            <a:off x="6229327" y="2580459"/>
            <a:ext cx="2615419" cy="3448606"/>
          </a:xfrm>
          <a:prstGeom prst="rect">
            <a:avLst/>
          </a:prstGeom>
          <a:solidFill>
            <a:srgbClr val="6254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F1244D-5B95-49E1-B9D6-C043172214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>
          <a:xfrm>
            <a:off x="3707447" y="3419827"/>
            <a:ext cx="2005092" cy="17044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7D0E7-141F-4F61-B49A-40CF5481EEAA}"/>
              </a:ext>
            </a:extLst>
          </p:cNvPr>
          <p:cNvSpPr/>
          <p:nvPr/>
        </p:nvSpPr>
        <p:spPr>
          <a:xfrm>
            <a:off x="3364955" y="2580459"/>
            <a:ext cx="2615419" cy="3448606"/>
          </a:xfrm>
          <a:prstGeom prst="rect">
            <a:avLst/>
          </a:prstGeom>
          <a:solidFill>
            <a:srgbClr val="6254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06418-8554-4F8B-8B15-BD1957AD8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10411" r="19333" b="26074"/>
          <a:stretch/>
        </p:blipFill>
        <p:spPr>
          <a:xfrm>
            <a:off x="765174" y="3429000"/>
            <a:ext cx="2031256" cy="21034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0F3F85-B66D-422A-9102-E20A11EB0966}"/>
              </a:ext>
            </a:extLst>
          </p:cNvPr>
          <p:cNvSpPr/>
          <p:nvPr/>
        </p:nvSpPr>
        <p:spPr>
          <a:xfrm>
            <a:off x="499621" y="2580459"/>
            <a:ext cx="2615419" cy="3448606"/>
          </a:xfrm>
          <a:prstGeom prst="rect">
            <a:avLst/>
          </a:prstGeom>
          <a:solidFill>
            <a:srgbClr val="62544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06D21-5169-45AC-907F-7D1789487405}"/>
              </a:ext>
            </a:extLst>
          </p:cNvPr>
          <p:cNvSpPr txBox="1"/>
          <p:nvPr/>
        </p:nvSpPr>
        <p:spPr>
          <a:xfrm>
            <a:off x="4894394" y="928873"/>
            <a:ext cx="240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활용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65D20-B3D8-424A-BC2C-D1A00FFDFB1A}"/>
              </a:ext>
            </a:extLst>
          </p:cNvPr>
          <p:cNvSpPr txBox="1"/>
          <p:nvPr/>
        </p:nvSpPr>
        <p:spPr>
          <a:xfrm>
            <a:off x="4811901" y="562650"/>
            <a:ext cx="265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800" spc="-150" dirty="0">
                <a:solidFill>
                  <a:srgbClr val="62544B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노인전문체육시설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4108F-4D28-44C3-B795-376B421A3706}"/>
              </a:ext>
            </a:extLst>
          </p:cNvPr>
          <p:cNvSpPr txBox="1"/>
          <p:nvPr/>
        </p:nvSpPr>
        <p:spPr>
          <a:xfrm>
            <a:off x="692068" y="2716050"/>
            <a:ext cx="2230524" cy="397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부산시 시설 데이</a:t>
            </a:r>
            <a:r>
              <a:rPr lang="ko-KR" altLang="en-US" sz="18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터</a:t>
            </a:r>
            <a:endParaRPr lang="ko-KR" altLang="ko-KR" sz="12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BDDD5-BC48-4E89-9B77-EB0ACDB79A59}"/>
              </a:ext>
            </a:extLst>
          </p:cNvPr>
          <p:cNvSpPr txBox="1"/>
          <p:nvPr/>
        </p:nvSpPr>
        <p:spPr>
          <a:xfrm>
            <a:off x="3848535" y="2742658"/>
            <a:ext cx="16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kern="0" spc="-5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인구 데이터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44B1B-DE08-42EB-A8BF-C5CC7A0DBA84}"/>
              </a:ext>
            </a:extLst>
          </p:cNvPr>
          <p:cNvSpPr txBox="1"/>
          <p:nvPr/>
        </p:nvSpPr>
        <p:spPr>
          <a:xfrm>
            <a:off x="6285352" y="2726133"/>
            <a:ext cx="2503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노인 시설 위치 데이터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4A2AE-C177-4380-A6D5-7F1B9BD5E121}"/>
              </a:ext>
            </a:extLst>
          </p:cNvPr>
          <p:cNvSpPr txBox="1"/>
          <p:nvPr/>
        </p:nvSpPr>
        <p:spPr>
          <a:xfrm>
            <a:off x="9428721" y="2742658"/>
            <a:ext cx="1893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R" sz="18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사회조사 데이터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B3A0F-3D38-4469-A865-6046B7A36577}"/>
              </a:ext>
            </a:extLst>
          </p:cNvPr>
          <p:cNvSpPr txBox="1"/>
          <p:nvPr/>
        </p:nvSpPr>
        <p:spPr>
          <a:xfrm>
            <a:off x="825795" y="3620986"/>
            <a:ext cx="207026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공공 체육시설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동 별 병원 위치 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공공기관 위치 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동 별 상권 위치  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pPr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도시 공원 위치 데이터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 GIS 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변환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29A86-75D4-44A1-8338-736543A4BC60}"/>
              </a:ext>
            </a:extLst>
          </p:cNvPr>
          <p:cNvSpPr txBox="1"/>
          <p:nvPr/>
        </p:nvSpPr>
        <p:spPr>
          <a:xfrm>
            <a:off x="3683268" y="3615170"/>
            <a:ext cx="2029271" cy="129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spc="-3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</a:t>
            </a:r>
            <a:r>
              <a:rPr lang="ko-KR" altLang="ko-KR" sz="1400" kern="0" spc="-3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부산시 구별 노인 인구 데이터</a:t>
            </a:r>
            <a:endParaRPr lang="en-US" altLang="ko-KR" sz="1400" kern="100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굴림" panose="020B0600000101010101" pitchFamily="50" charset="-127"/>
            </a:endParaRPr>
          </a:p>
          <a:p>
            <a:pPr lvl="0"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spc="-3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</a:t>
            </a:r>
            <a:r>
              <a:rPr lang="ko-KR" altLang="ko-KR" sz="1400" kern="0" spc="-3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전체 인구 대비 노인 인구수를 확인하여 고령화 지수를 확인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A45C27-ADDC-4D74-8CC2-9CCABABCB698}"/>
              </a:ext>
            </a:extLst>
          </p:cNvPr>
          <p:cNvSpPr txBox="1"/>
          <p:nvPr/>
        </p:nvSpPr>
        <p:spPr>
          <a:xfrm>
            <a:off x="6547639" y="3615170"/>
            <a:ext cx="2119706" cy="108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00" lvl="0">
              <a:lnSpc>
                <a:spcPct val="120000"/>
              </a:lnSpc>
              <a:spcAft>
                <a:spcPts val="0"/>
              </a:spcAft>
            </a:pPr>
            <a:r>
              <a:rPr lang="en-US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</a:t>
            </a:r>
            <a:r>
              <a:rPr lang="ko-KR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노인 복지 시설 데이터</a:t>
            </a:r>
            <a:r>
              <a:rPr lang="en-US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( </a:t>
            </a:r>
            <a:r>
              <a:rPr lang="ko-KR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노인교육시설</a:t>
            </a:r>
            <a:r>
              <a:rPr lang="en-US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, </a:t>
            </a:r>
            <a:r>
              <a:rPr lang="ko-KR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노인교육시설</a:t>
            </a:r>
            <a:r>
              <a:rPr lang="en-US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, </a:t>
            </a:r>
            <a:r>
              <a:rPr lang="ko-KR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경로당 등</a:t>
            </a:r>
            <a:r>
              <a:rPr lang="en-US" altLang="ko-KR" sz="1400" kern="1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)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굴림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-GIS </a:t>
            </a:r>
            <a:r>
              <a:rPr lang="ko-KR" altLang="ko-KR" sz="14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변환 필요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8EF231-584D-4861-89BD-8F93563477BC}"/>
              </a:ext>
            </a:extLst>
          </p:cNvPr>
          <p:cNvSpPr txBox="1"/>
          <p:nvPr/>
        </p:nvSpPr>
        <p:spPr>
          <a:xfrm>
            <a:off x="9412267" y="3616196"/>
            <a:ext cx="1945921" cy="108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연령별 ‘복지’ 만적도 데이터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굴림" panose="020B0600000101010101" pitchFamily="50" charset="-127"/>
            </a:endParaRPr>
          </a:p>
          <a:p>
            <a:pPr lvl="0" algn="just" fontAlgn="base" latinLnBrk="1">
              <a:spcBef>
                <a:spcPts val="200"/>
              </a:spcBef>
              <a:spcAft>
                <a:spcPts val="800"/>
              </a:spcAft>
            </a:pPr>
            <a:r>
              <a:rPr lang="en-US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-60</a:t>
            </a:r>
            <a:r>
              <a:rPr lang="ko-KR" altLang="ko-KR" sz="1400" kern="0" dirty="0">
                <a:solidFill>
                  <a:schemeClr val="bg1">
                    <a:lumMod val="9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  <a:cs typeface="굴림" panose="020B0600000101010101" pitchFamily="50" charset="-127"/>
              </a:rPr>
              <a:t>세 이상 ‘복지’ 관련 서비스 수요 요구</a:t>
            </a:r>
            <a:endParaRPr lang="ko-KR" altLang="ko-KR" sz="1400" kern="100" dirty="0">
              <a:solidFill>
                <a:schemeClr val="bg1">
                  <a:lumMod val="9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  <a:cs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10297-3F62-4FD6-AF8D-F58BFFB1EEB6}"/>
              </a:ext>
            </a:extLst>
          </p:cNvPr>
          <p:cNvSpPr txBox="1"/>
          <p:nvPr/>
        </p:nvSpPr>
        <p:spPr>
          <a:xfrm>
            <a:off x="5747186" y="6545293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605A55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009/048</a:t>
            </a:r>
            <a:endParaRPr lang="ko-KR" altLang="en-US" sz="1100" dirty="0">
              <a:solidFill>
                <a:srgbClr val="605A55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55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2711</Words>
  <Application>Microsoft Office PowerPoint</Application>
  <PresentationFormat>와이드스크린</PresentationFormat>
  <Paragraphs>730</Paragraphs>
  <Slides>48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맑은 고딕</vt:lpstr>
      <vt:lpstr>함초롬바탕</vt:lpstr>
      <vt:lpstr>Arial</vt:lpstr>
      <vt:lpstr>Roboto</vt:lpstr>
      <vt:lpstr>나눔명조</vt:lpstr>
      <vt:lpstr>Cambria Math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bigdata01058</dc:creator>
  <cp:lastModifiedBy>bigdata01058</cp:lastModifiedBy>
  <cp:revision>183</cp:revision>
  <dcterms:created xsi:type="dcterms:W3CDTF">2021-08-06T05:37:23Z</dcterms:created>
  <dcterms:modified xsi:type="dcterms:W3CDTF">2021-08-18T02:53:07Z</dcterms:modified>
</cp:coreProperties>
</file>